
<file path=[Content_Types].xml><?xml version="1.0" encoding="utf-8"?>
<Types xmlns="http://schemas.openxmlformats.org/package/2006/content-types">
  <Default Extension="bmp" ContentType="image/bmp"/>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2.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13.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14.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15.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1"/>
  </p:notesMasterIdLst>
  <p:sldIdLst>
    <p:sldId id="257" r:id="rId2"/>
    <p:sldId id="258" r:id="rId3"/>
    <p:sldId id="266" r:id="rId4"/>
    <p:sldId id="259" r:id="rId5"/>
    <p:sldId id="347" r:id="rId6"/>
    <p:sldId id="268" r:id="rId7"/>
    <p:sldId id="348" r:id="rId8"/>
    <p:sldId id="256" r:id="rId9"/>
    <p:sldId id="269" r:id="rId10"/>
    <p:sldId id="270" r:id="rId11"/>
    <p:sldId id="271" r:id="rId12"/>
    <p:sldId id="272" r:id="rId13"/>
    <p:sldId id="338" r:id="rId14"/>
    <p:sldId id="273" r:id="rId15"/>
    <p:sldId id="339" r:id="rId16"/>
    <p:sldId id="274" r:id="rId17"/>
    <p:sldId id="340" r:id="rId18"/>
    <p:sldId id="349" r:id="rId19"/>
    <p:sldId id="276" r:id="rId20"/>
    <p:sldId id="350" r:id="rId21"/>
    <p:sldId id="277" r:id="rId22"/>
    <p:sldId id="279" r:id="rId23"/>
    <p:sldId id="280" r:id="rId24"/>
    <p:sldId id="281" r:id="rId25"/>
    <p:sldId id="282" r:id="rId26"/>
    <p:sldId id="262" r:id="rId27"/>
    <p:sldId id="260" r:id="rId28"/>
    <p:sldId id="263" r:id="rId29"/>
    <p:sldId id="264" r:id="rId30"/>
    <p:sldId id="283" r:id="rId31"/>
    <p:sldId id="284" r:id="rId32"/>
    <p:sldId id="285" r:id="rId33"/>
    <p:sldId id="286" r:id="rId34"/>
    <p:sldId id="287" r:id="rId35"/>
    <p:sldId id="351" r:id="rId36"/>
    <p:sldId id="288" r:id="rId37"/>
    <p:sldId id="289" r:id="rId38"/>
    <p:sldId id="290" r:id="rId39"/>
    <p:sldId id="291" r:id="rId40"/>
    <p:sldId id="292" r:id="rId41"/>
    <p:sldId id="293" r:id="rId42"/>
    <p:sldId id="294" r:id="rId43"/>
    <p:sldId id="295" r:id="rId44"/>
    <p:sldId id="296" r:id="rId45"/>
    <p:sldId id="352" r:id="rId46"/>
    <p:sldId id="358" r:id="rId47"/>
    <p:sldId id="341" r:id="rId48"/>
    <p:sldId id="342" r:id="rId49"/>
    <p:sldId id="353" r:id="rId50"/>
    <p:sldId id="298" r:id="rId51"/>
    <p:sldId id="299" r:id="rId52"/>
    <p:sldId id="300" r:id="rId53"/>
    <p:sldId id="301" r:id="rId54"/>
    <p:sldId id="302" r:id="rId55"/>
    <p:sldId id="354" r:id="rId56"/>
    <p:sldId id="303" r:id="rId57"/>
    <p:sldId id="355" r:id="rId58"/>
    <p:sldId id="305" r:id="rId59"/>
    <p:sldId id="306" r:id="rId60"/>
    <p:sldId id="307" r:id="rId61"/>
    <p:sldId id="308" r:id="rId62"/>
    <p:sldId id="309" r:id="rId63"/>
    <p:sldId id="356" r:id="rId64"/>
    <p:sldId id="310" r:id="rId65"/>
    <p:sldId id="359" r:id="rId66"/>
    <p:sldId id="311" r:id="rId67"/>
    <p:sldId id="357" r:id="rId68"/>
    <p:sldId id="312" r:id="rId69"/>
    <p:sldId id="313" r:id="rId70"/>
    <p:sldId id="320" r:id="rId71"/>
    <p:sldId id="321" r:id="rId72"/>
    <p:sldId id="322" r:id="rId73"/>
    <p:sldId id="323" r:id="rId74"/>
    <p:sldId id="324" r:id="rId75"/>
    <p:sldId id="325" r:id="rId76"/>
    <p:sldId id="360" r:id="rId77"/>
    <p:sldId id="361" r:id="rId78"/>
    <p:sldId id="362" r:id="rId79"/>
    <p:sldId id="364" r:id="rId80"/>
    <p:sldId id="363" r:id="rId81"/>
    <p:sldId id="372" r:id="rId82"/>
    <p:sldId id="367" r:id="rId83"/>
    <p:sldId id="373" r:id="rId84"/>
    <p:sldId id="374" r:id="rId85"/>
    <p:sldId id="375" r:id="rId86"/>
    <p:sldId id="371" r:id="rId87"/>
    <p:sldId id="376" r:id="rId88"/>
    <p:sldId id="366" r:id="rId89"/>
    <p:sldId id="378" r:id="rId90"/>
    <p:sldId id="377" r:id="rId91"/>
    <p:sldId id="365" r:id="rId92"/>
    <p:sldId id="275" r:id="rId93"/>
    <p:sldId id="326" r:id="rId94"/>
    <p:sldId id="327" r:id="rId95"/>
    <p:sldId id="328" r:id="rId96"/>
    <p:sldId id="329" r:id="rId97"/>
    <p:sldId id="330" r:id="rId98"/>
    <p:sldId id="344" r:id="rId99"/>
    <p:sldId id="345" r:id="rId100"/>
    <p:sldId id="346" r:id="rId101"/>
    <p:sldId id="332" r:id="rId102"/>
    <p:sldId id="333" r:id="rId103"/>
    <p:sldId id="334" r:id="rId104"/>
    <p:sldId id="335" r:id="rId105"/>
    <p:sldId id="368" r:id="rId106"/>
    <p:sldId id="336" r:id="rId107"/>
    <p:sldId id="370" r:id="rId108"/>
    <p:sldId id="369" r:id="rId109"/>
    <p:sldId id="337" r:id="rId11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eneral" id="{A94F026E-8EB6-4590-B5CE-DAC20894C051}">
          <p14:sldIdLst>
            <p14:sldId id="257"/>
            <p14:sldId id="258"/>
            <p14:sldId id="266"/>
            <p14:sldId id="259"/>
            <p14:sldId id="347"/>
            <p14:sldId id="268"/>
            <p14:sldId id="348"/>
          </p14:sldIdLst>
        </p14:section>
        <p14:section name="Protection" id="{1D2E7DEC-B1A6-476C-8CD8-0FCA1931F18B}">
          <p14:sldIdLst>
            <p14:sldId id="256"/>
            <p14:sldId id="269"/>
            <p14:sldId id="270"/>
            <p14:sldId id="271"/>
            <p14:sldId id="272"/>
            <p14:sldId id="338"/>
            <p14:sldId id="273"/>
            <p14:sldId id="339"/>
            <p14:sldId id="274"/>
            <p14:sldId id="340"/>
            <p14:sldId id="349"/>
            <p14:sldId id="276"/>
            <p14:sldId id="350"/>
            <p14:sldId id="277"/>
          </p14:sldIdLst>
        </p14:section>
        <p14:section name="Alerte" id="{32E302FB-0F81-4F3B-844D-7F5361169C25}">
          <p14:sldIdLst>
            <p14:sldId id="279"/>
            <p14:sldId id="280"/>
            <p14:sldId id="281"/>
            <p14:sldId id="282"/>
            <p14:sldId id="262"/>
            <p14:sldId id="260"/>
            <p14:sldId id="263"/>
            <p14:sldId id="264"/>
          </p14:sldIdLst>
        </p14:section>
        <p14:section name="OBVA" id="{10818A39-2F88-4EA3-8F60-570803DD5F84}">
          <p14:sldIdLst>
            <p14:sldId id="283"/>
            <p14:sldId id="284"/>
            <p14:sldId id="285"/>
            <p14:sldId id="286"/>
            <p14:sldId id="287"/>
            <p14:sldId id="351"/>
            <p14:sldId id="288"/>
            <p14:sldId id="289"/>
            <p14:sldId id="290"/>
            <p14:sldId id="291"/>
          </p14:sldIdLst>
        </p14:section>
        <p14:section name="Hemorragies" id="{8A07E3E6-D071-486B-B9D1-36476CAC2689}">
          <p14:sldIdLst>
            <p14:sldId id="292"/>
            <p14:sldId id="293"/>
            <p14:sldId id="294"/>
            <p14:sldId id="295"/>
            <p14:sldId id="296"/>
            <p14:sldId id="352"/>
            <p14:sldId id="358"/>
            <p14:sldId id="341"/>
            <p14:sldId id="342"/>
            <p14:sldId id="353"/>
            <p14:sldId id="298"/>
          </p14:sldIdLst>
        </p14:section>
        <p14:section name="Plaies" id="{82B9CB0B-3FCA-483C-8192-E20C3266AF6B}">
          <p14:sldIdLst>
            <p14:sldId id="299"/>
            <p14:sldId id="300"/>
            <p14:sldId id="301"/>
            <p14:sldId id="302"/>
            <p14:sldId id="354"/>
            <p14:sldId id="303"/>
            <p14:sldId id="355"/>
          </p14:sldIdLst>
        </p14:section>
        <p14:section name="Brulures" id="{40D17BA3-77DD-461C-BD26-96574939BEFF}">
          <p14:sldIdLst>
            <p14:sldId id="305"/>
            <p14:sldId id="306"/>
            <p14:sldId id="307"/>
            <p14:sldId id="308"/>
            <p14:sldId id="309"/>
            <p14:sldId id="356"/>
            <p14:sldId id="310"/>
            <p14:sldId id="359"/>
            <p14:sldId id="311"/>
            <p14:sldId id="357"/>
            <p14:sldId id="312"/>
            <p14:sldId id="313"/>
          </p14:sldIdLst>
        </p14:section>
        <p14:section name="Traumatismes" id="{5DBFFBF0-D094-4C15-A6C4-3AD31EE1FB95}">
          <p14:sldIdLst>
            <p14:sldId id="320"/>
            <p14:sldId id="321"/>
            <p14:sldId id="322"/>
            <p14:sldId id="323"/>
            <p14:sldId id="324"/>
            <p14:sldId id="325"/>
          </p14:sldIdLst>
        </p14:section>
        <p14:section name="Malaises" id="{9604C667-67D5-4885-BD52-248D9EB2551D}">
          <p14:sldIdLst>
            <p14:sldId id="360"/>
            <p14:sldId id="361"/>
            <p14:sldId id="362"/>
            <p14:sldId id="364"/>
            <p14:sldId id="363"/>
            <p14:sldId id="372"/>
            <p14:sldId id="367"/>
            <p14:sldId id="373"/>
            <p14:sldId id="374"/>
            <p14:sldId id="375"/>
            <p14:sldId id="371"/>
            <p14:sldId id="376"/>
            <p14:sldId id="366"/>
            <p14:sldId id="378"/>
            <p14:sldId id="377"/>
            <p14:sldId id="365"/>
            <p14:sldId id="275"/>
          </p14:sldIdLst>
        </p14:section>
        <p14:section name="Perte de connaissance" id="{18D51ED6-D630-4ED6-94DD-7320380516FE}">
          <p14:sldIdLst>
            <p14:sldId id="326"/>
            <p14:sldId id="327"/>
            <p14:sldId id="328"/>
            <p14:sldId id="329"/>
            <p14:sldId id="330"/>
            <p14:sldId id="344"/>
            <p14:sldId id="345"/>
            <p14:sldId id="346"/>
          </p14:sldIdLst>
        </p14:section>
        <p14:section name="ACR" id="{EFD56D5D-50BF-4E39-B1A7-0888CE9D4712}">
          <p14:sldIdLst>
            <p14:sldId id="332"/>
            <p14:sldId id="333"/>
            <p14:sldId id="334"/>
            <p14:sldId id="335"/>
            <p14:sldId id="368"/>
            <p14:sldId id="336"/>
            <p14:sldId id="370"/>
            <p14:sldId id="369"/>
            <p14:sldId id="33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10435"/>
    <a:srgbClr val="0052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13" autoAdjust="0"/>
    <p:restoredTop sz="94660"/>
  </p:normalViewPr>
  <p:slideViewPr>
    <p:cSldViewPr snapToGrid="0">
      <p:cViewPr varScale="1">
        <p:scale>
          <a:sx n="79" d="100"/>
          <a:sy n="79" d="100"/>
        </p:scale>
        <p:origin x="830" y="8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75F2BE-D020-470F-BC4E-551576CDA359}" type="doc">
      <dgm:prSet loTypeId="urn:microsoft.com/office/officeart/2005/8/layout/hProcess11" loCatId="process" qsTypeId="urn:microsoft.com/office/officeart/2005/8/quickstyle/simple1" qsCatId="simple" csTypeId="urn:microsoft.com/office/officeart/2005/8/colors/accent1_2" csCatId="accent1" phldr="1"/>
      <dgm:spPr/>
    </dgm:pt>
    <dgm:pt modelId="{8FA5063C-7AF9-41E7-AC3F-F050C0714BC2}">
      <dgm:prSet phldrT="[Texte]" custT="1"/>
      <dgm:spPr/>
      <dgm:t>
        <a:bodyPr/>
        <a:lstStyle/>
        <a:p>
          <a:r>
            <a:rPr lang="fr-FR" sz="1000" b="1" dirty="0">
              <a:solidFill>
                <a:srgbClr val="00529B"/>
              </a:solidFill>
            </a:rPr>
            <a:t>Définition</a:t>
          </a:r>
        </a:p>
      </dgm:t>
    </dgm:pt>
    <dgm:pt modelId="{46D479F8-84E5-412D-8B4D-32BAF3BECC18}" type="parTrans" cxnId="{E0394350-434C-4AC5-A9BC-0987D96B0FFA}">
      <dgm:prSet/>
      <dgm:spPr/>
      <dgm:t>
        <a:bodyPr/>
        <a:lstStyle/>
        <a:p>
          <a:endParaRPr lang="fr-FR"/>
        </a:p>
      </dgm:t>
    </dgm:pt>
    <dgm:pt modelId="{E2253A29-590D-489F-9391-97212E2D44EF}" type="sibTrans" cxnId="{E0394350-434C-4AC5-A9BC-0987D96B0FFA}">
      <dgm:prSet/>
      <dgm:spPr/>
      <dgm:t>
        <a:bodyPr/>
        <a:lstStyle/>
        <a:p>
          <a:endParaRPr lang="fr-FR"/>
        </a:p>
      </dgm:t>
    </dgm:pt>
    <dgm:pt modelId="{E8D35B56-0C4E-4477-B350-BC7D4C81CEE7}">
      <dgm:prSet phldrT="[Texte]" custT="1"/>
      <dgm:spPr/>
      <dgm:t>
        <a:bodyPr/>
        <a:lstStyle/>
        <a:p>
          <a:r>
            <a:rPr lang="fr-FR" sz="1000" b="1" dirty="0">
              <a:solidFill>
                <a:schemeClr val="bg2">
                  <a:lumMod val="75000"/>
                </a:schemeClr>
              </a:solidFill>
            </a:rPr>
            <a:t>Causes</a:t>
          </a:r>
        </a:p>
      </dgm:t>
    </dgm:pt>
    <dgm:pt modelId="{A24A0376-64CD-406F-89C8-2254BCAAF4DC}" type="parTrans" cxnId="{06E99EC7-FDE6-4580-A883-BCDF093FFB35}">
      <dgm:prSet/>
      <dgm:spPr/>
      <dgm:t>
        <a:bodyPr/>
        <a:lstStyle/>
        <a:p>
          <a:endParaRPr lang="fr-FR"/>
        </a:p>
      </dgm:t>
    </dgm:pt>
    <dgm:pt modelId="{28F0C991-2283-40D1-881F-3A94ECAFE6F7}" type="sibTrans" cxnId="{06E99EC7-FDE6-4580-A883-BCDF093FFB35}">
      <dgm:prSet/>
      <dgm:spPr/>
      <dgm:t>
        <a:bodyPr/>
        <a:lstStyle/>
        <a:p>
          <a:endParaRPr lang="fr-FR"/>
        </a:p>
      </dgm:t>
    </dgm:pt>
    <dgm:pt modelId="{31A2DC71-4F99-4CA5-83F2-FCF348B8DCDA}">
      <dgm:prSet phldrT="[Texte]" custT="1"/>
      <dgm:spPr/>
      <dgm:t>
        <a:bodyPr/>
        <a:lstStyle/>
        <a:p>
          <a:r>
            <a:rPr lang="fr-FR" sz="1000" b="1" dirty="0">
              <a:solidFill>
                <a:schemeClr val="bg2">
                  <a:lumMod val="75000"/>
                </a:schemeClr>
              </a:solidFill>
            </a:rPr>
            <a:t>Risques</a:t>
          </a:r>
        </a:p>
      </dgm:t>
    </dgm:pt>
    <dgm:pt modelId="{2E9316C2-D32B-4CF7-B39D-D0EA149EBF33}" type="parTrans" cxnId="{828C7030-0A27-4AC3-9C86-889ACC3E896B}">
      <dgm:prSet/>
      <dgm:spPr/>
      <dgm:t>
        <a:bodyPr/>
        <a:lstStyle/>
        <a:p>
          <a:endParaRPr lang="fr-FR"/>
        </a:p>
      </dgm:t>
    </dgm:pt>
    <dgm:pt modelId="{F315FFE3-1A7B-4622-9B22-A3E1C449A98A}" type="sibTrans" cxnId="{828C7030-0A27-4AC3-9C86-889ACC3E896B}">
      <dgm:prSet/>
      <dgm:spPr/>
      <dgm:t>
        <a:bodyPr/>
        <a:lstStyle/>
        <a:p>
          <a:endParaRPr lang="fr-FR"/>
        </a:p>
      </dgm:t>
    </dgm:pt>
    <dgm:pt modelId="{7ABBAF2C-9560-4EEA-8BED-794DFD9E35B3}">
      <dgm:prSet phldrT="[Texte]" custT="1"/>
      <dgm:spPr/>
      <dgm:t>
        <a:bodyPr/>
        <a:lstStyle/>
        <a:p>
          <a:r>
            <a:rPr lang="fr-FR" sz="1000" b="1" dirty="0">
              <a:solidFill>
                <a:srgbClr val="00529B"/>
              </a:solidFill>
            </a:rPr>
            <a:t>Signes</a:t>
          </a:r>
        </a:p>
      </dgm:t>
    </dgm:pt>
    <dgm:pt modelId="{7620C7A6-1351-4C56-9290-1CA264759D61}" type="parTrans" cxnId="{ED8C5FDF-BA21-45A6-B09D-3175EF9841BD}">
      <dgm:prSet/>
      <dgm:spPr/>
      <dgm:t>
        <a:bodyPr/>
        <a:lstStyle/>
        <a:p>
          <a:endParaRPr lang="fr-FR"/>
        </a:p>
      </dgm:t>
    </dgm:pt>
    <dgm:pt modelId="{3445BEE9-6B4A-48BF-9C8E-1F95A43BD7D7}" type="sibTrans" cxnId="{ED8C5FDF-BA21-45A6-B09D-3175EF9841BD}">
      <dgm:prSet/>
      <dgm:spPr/>
      <dgm:t>
        <a:bodyPr/>
        <a:lstStyle/>
        <a:p>
          <a:endParaRPr lang="fr-FR"/>
        </a:p>
      </dgm:t>
    </dgm:pt>
    <dgm:pt modelId="{B7CA3031-D14A-4A40-BB48-3463FC403FA0}">
      <dgm:prSet phldrT="[Texte]" custT="1"/>
      <dgm:spPr/>
      <dgm:t>
        <a:bodyPr/>
        <a:lstStyle/>
        <a:p>
          <a:r>
            <a:rPr lang="fr-FR" sz="1000" b="1" dirty="0">
              <a:solidFill>
                <a:schemeClr val="bg2">
                  <a:lumMod val="75000"/>
                </a:schemeClr>
              </a:solidFill>
            </a:rPr>
            <a:t>CAT</a:t>
          </a:r>
        </a:p>
      </dgm:t>
    </dgm:pt>
    <dgm:pt modelId="{2BE098CC-FAB6-4DBB-9016-F334C07A66B2}" type="parTrans" cxnId="{FBBDDDC7-0B68-4F57-A8DC-FD168DC718E6}">
      <dgm:prSet/>
      <dgm:spPr/>
      <dgm:t>
        <a:bodyPr/>
        <a:lstStyle/>
        <a:p>
          <a:endParaRPr lang="fr-FR"/>
        </a:p>
      </dgm:t>
    </dgm:pt>
    <dgm:pt modelId="{E72794AB-AD5F-4BAE-9085-7F39198540D1}" type="sibTrans" cxnId="{FBBDDDC7-0B68-4F57-A8DC-FD168DC718E6}">
      <dgm:prSet/>
      <dgm:spPr/>
      <dgm:t>
        <a:bodyPr/>
        <a:lstStyle/>
        <a:p>
          <a:endParaRPr lang="fr-FR"/>
        </a:p>
      </dgm:t>
    </dgm:pt>
    <dgm:pt modelId="{9166CDC5-68B8-4E4D-AAB8-1BA9FB73E312}" type="pres">
      <dgm:prSet presAssocID="{7D75F2BE-D020-470F-BC4E-551576CDA359}" presName="Name0" presStyleCnt="0">
        <dgm:presLayoutVars>
          <dgm:dir/>
          <dgm:resizeHandles val="exact"/>
        </dgm:presLayoutVars>
      </dgm:prSet>
      <dgm:spPr/>
    </dgm:pt>
    <dgm:pt modelId="{27521EAA-0B0C-4D97-8524-AE653F8ADEBB}" type="pres">
      <dgm:prSet presAssocID="{7D75F2BE-D020-470F-BC4E-551576CDA359}" presName="arrow" presStyleLbl="bgShp" presStyleIdx="0" presStyleCnt="1" custFlipVert="1" custScaleY="19595" custLinFactNeighborX="-277" custLinFactNeighborY="-17955"/>
      <dgm:spPr>
        <a:prstGeom prst="rect">
          <a:avLst/>
        </a:prstGeom>
        <a:gradFill rotWithShape="0">
          <a:gsLst>
            <a:gs pos="15000">
              <a:schemeClr val="tx2">
                <a:lumMod val="50000"/>
                <a:lumOff val="50000"/>
              </a:schemeClr>
            </a:gs>
            <a:gs pos="85000">
              <a:srgbClr val="438CD1"/>
            </a:gs>
            <a:gs pos="50000">
              <a:srgbClr val="00529B"/>
            </a:gs>
          </a:gsLst>
          <a:lin ang="0" scaled="1"/>
        </a:gradFill>
      </dgm:spPr>
    </dgm:pt>
    <dgm:pt modelId="{ABF98670-8886-4B73-A96B-2215E2F38D7E}" type="pres">
      <dgm:prSet presAssocID="{7D75F2BE-D020-470F-BC4E-551576CDA359}" presName="points" presStyleCnt="0"/>
      <dgm:spPr/>
    </dgm:pt>
    <dgm:pt modelId="{41D1B635-C59A-4C02-81F3-B84290AAA271}" type="pres">
      <dgm:prSet presAssocID="{8FA5063C-7AF9-41E7-AC3F-F050C0714BC2}" presName="compositeA" presStyleCnt="0"/>
      <dgm:spPr/>
    </dgm:pt>
    <dgm:pt modelId="{AFE42778-E477-4A5C-A7A5-D31298E8B0A3}" type="pres">
      <dgm:prSet presAssocID="{8FA5063C-7AF9-41E7-AC3F-F050C0714BC2}" presName="textA" presStyleLbl="revTx" presStyleIdx="0" presStyleCnt="5" custScaleY="138966" custLinFactY="4890" custLinFactNeighborX="6272" custLinFactNeighborY="100000">
        <dgm:presLayoutVars>
          <dgm:bulletEnabled val="1"/>
        </dgm:presLayoutVars>
      </dgm:prSet>
      <dgm:spPr/>
    </dgm:pt>
    <dgm:pt modelId="{ACD7F1BD-E679-40A4-B12E-87C631281CC6}" type="pres">
      <dgm:prSet presAssocID="{8FA5063C-7AF9-41E7-AC3F-F050C0714BC2}" presName="circleA" presStyleLbl="node1" presStyleIdx="0" presStyleCnt="5" custScaleX="235146" custScaleY="235146" custLinFactY="-100000" custLinFactNeighborX="35237" custLinFactNeighborY="-148846"/>
      <dgm:spPr>
        <a:prstGeom prst="triangle">
          <a:avLst/>
        </a:prstGeom>
        <a:solidFill>
          <a:srgbClr val="00529B">
            <a:alpha val="80000"/>
          </a:srgbClr>
        </a:solidFill>
        <a:ln>
          <a:noFill/>
        </a:ln>
      </dgm:spPr>
    </dgm:pt>
    <dgm:pt modelId="{2F40D845-C003-44EA-BD18-E5D8BE0028A0}" type="pres">
      <dgm:prSet presAssocID="{8FA5063C-7AF9-41E7-AC3F-F050C0714BC2}" presName="spaceA" presStyleCnt="0"/>
      <dgm:spPr/>
    </dgm:pt>
    <dgm:pt modelId="{D001B7F1-08CF-493A-A259-842E2FE4741D}" type="pres">
      <dgm:prSet presAssocID="{E2253A29-590D-489F-9391-97212E2D44EF}" presName="space" presStyleCnt="0"/>
      <dgm:spPr/>
    </dgm:pt>
    <dgm:pt modelId="{CA73D618-40F6-466D-BD86-846BC042A7CD}" type="pres">
      <dgm:prSet presAssocID="{E8D35B56-0C4E-4477-B350-BC7D4C81CEE7}" presName="compositeB" presStyleCnt="0"/>
      <dgm:spPr/>
    </dgm:pt>
    <dgm:pt modelId="{59E1A169-B047-4093-9968-2BE5A1A49A28}" type="pres">
      <dgm:prSet presAssocID="{E8D35B56-0C4E-4477-B350-BC7D4C81CEE7}" presName="textB" presStyleLbl="revTx" presStyleIdx="1" presStyleCnt="5" custScaleX="64129" custScaleY="151384" custLinFactNeighborX="4327" custLinFactNeighborY="-31770">
        <dgm:presLayoutVars>
          <dgm:bulletEnabled val="1"/>
        </dgm:presLayoutVars>
      </dgm:prSet>
      <dgm:spPr/>
    </dgm:pt>
    <dgm:pt modelId="{918A8567-85D8-4217-9935-CCEA487333DA}" type="pres">
      <dgm:prSet presAssocID="{E8D35B56-0C4E-4477-B350-BC7D4C81CEE7}" presName="circleB" presStyleLbl="node1" presStyleIdx="1" presStyleCnt="5" custScaleX="235146" custScaleY="235146" custLinFactY="-58496" custLinFactNeighborX="88043" custLinFactNeighborY="-100000"/>
      <dgm:spPr>
        <a:prstGeom prst="triangle">
          <a:avLst/>
        </a:prstGeom>
        <a:solidFill>
          <a:srgbClr val="00529B">
            <a:alpha val="80000"/>
          </a:srgbClr>
        </a:solidFill>
        <a:ln>
          <a:noFill/>
        </a:ln>
      </dgm:spPr>
    </dgm:pt>
    <dgm:pt modelId="{D75972C4-8722-4C8A-87CF-B989378B3C94}" type="pres">
      <dgm:prSet presAssocID="{E8D35B56-0C4E-4477-B350-BC7D4C81CEE7}" presName="spaceB" presStyleCnt="0"/>
      <dgm:spPr/>
    </dgm:pt>
    <dgm:pt modelId="{7082360C-0BB3-44AC-99BF-C9B993355313}" type="pres">
      <dgm:prSet presAssocID="{28F0C991-2283-40D1-881F-3A94ECAFE6F7}" presName="space" presStyleCnt="0"/>
      <dgm:spPr/>
    </dgm:pt>
    <dgm:pt modelId="{E43BE909-A959-42A6-9231-4813C8695DE6}" type="pres">
      <dgm:prSet presAssocID="{31A2DC71-4F99-4CA5-83F2-FCF348B8DCDA}" presName="compositeA" presStyleCnt="0"/>
      <dgm:spPr/>
    </dgm:pt>
    <dgm:pt modelId="{030DB0D1-05F8-4272-A6BA-C104C9726DA6}" type="pres">
      <dgm:prSet presAssocID="{31A2DC71-4F99-4CA5-83F2-FCF348B8DCDA}" presName="textA" presStyleLbl="revTx" presStyleIdx="2" presStyleCnt="5" custScaleX="61883" custScaleY="157836" custLinFactNeighborX="4101" custLinFactNeighborY="96033">
        <dgm:presLayoutVars>
          <dgm:bulletEnabled val="1"/>
        </dgm:presLayoutVars>
      </dgm:prSet>
      <dgm:spPr/>
    </dgm:pt>
    <dgm:pt modelId="{5DDF532D-49F0-4165-916C-D8C0F9152CF4}" type="pres">
      <dgm:prSet presAssocID="{31A2DC71-4F99-4CA5-83F2-FCF348B8DCDA}" presName="circleA" presStyleLbl="node1" presStyleIdx="2" presStyleCnt="5" custScaleX="235146" custScaleY="235146" custLinFactY="-100000" custLinFactNeighborX="22794" custLinFactNeighborY="-167716"/>
      <dgm:spPr>
        <a:prstGeom prst="triangle">
          <a:avLst/>
        </a:prstGeom>
        <a:solidFill>
          <a:srgbClr val="00529B">
            <a:alpha val="80000"/>
          </a:srgbClr>
        </a:solidFill>
        <a:ln>
          <a:noFill/>
        </a:ln>
      </dgm:spPr>
    </dgm:pt>
    <dgm:pt modelId="{E319CF35-983C-44BC-851B-1B052D97D6A5}" type="pres">
      <dgm:prSet presAssocID="{31A2DC71-4F99-4CA5-83F2-FCF348B8DCDA}" presName="spaceA" presStyleCnt="0"/>
      <dgm:spPr/>
    </dgm:pt>
    <dgm:pt modelId="{17E67F93-B97A-42AD-B654-079A893F5065}" type="pres">
      <dgm:prSet presAssocID="{F315FFE3-1A7B-4622-9B22-A3E1C449A98A}" presName="space" presStyleCnt="0"/>
      <dgm:spPr/>
    </dgm:pt>
    <dgm:pt modelId="{FE23693E-928C-493A-A04F-87FE0E4E0AFF}" type="pres">
      <dgm:prSet presAssocID="{7ABBAF2C-9560-4EEA-8BED-794DFD9E35B3}" presName="compositeB" presStyleCnt="0"/>
      <dgm:spPr/>
    </dgm:pt>
    <dgm:pt modelId="{AC5CE3F8-7D68-4DE1-BAF3-07DD9CA88F0F}" type="pres">
      <dgm:prSet presAssocID="{7ABBAF2C-9560-4EEA-8BED-794DFD9E35B3}" presName="textB" presStyleLbl="revTx" presStyleIdx="3" presStyleCnt="5" custScaleX="49260" custScaleY="149281" custLinFactNeighborX="4191" custLinFactNeighborY="-31770">
        <dgm:presLayoutVars>
          <dgm:bulletEnabled val="1"/>
        </dgm:presLayoutVars>
      </dgm:prSet>
      <dgm:spPr/>
    </dgm:pt>
    <dgm:pt modelId="{7FCA40AF-BB84-4497-9FB5-0855F17D142F}" type="pres">
      <dgm:prSet presAssocID="{7ABBAF2C-9560-4EEA-8BED-794DFD9E35B3}" presName="circleB" presStyleLbl="node1" presStyleIdx="3" presStyleCnt="5" custScaleX="235146" custScaleY="235146" custLinFactY="-60599" custLinFactNeighborX="29975" custLinFactNeighborY="-100000"/>
      <dgm:spPr>
        <a:prstGeom prst="triangle">
          <a:avLst/>
        </a:prstGeom>
        <a:solidFill>
          <a:srgbClr val="00529B">
            <a:alpha val="80000"/>
          </a:srgbClr>
        </a:solidFill>
        <a:ln>
          <a:noFill/>
        </a:ln>
      </dgm:spPr>
    </dgm:pt>
    <dgm:pt modelId="{E8A3D518-88BC-4EE9-AC13-6AF5C09C5358}" type="pres">
      <dgm:prSet presAssocID="{7ABBAF2C-9560-4EEA-8BED-794DFD9E35B3}" presName="spaceB" presStyleCnt="0"/>
      <dgm:spPr/>
    </dgm:pt>
    <dgm:pt modelId="{1AB515DD-FA02-49C9-8D97-A8F3DC9F5A6A}" type="pres">
      <dgm:prSet presAssocID="{3445BEE9-6B4A-48BF-9C8E-1F95A43BD7D7}" presName="space" presStyleCnt="0"/>
      <dgm:spPr/>
    </dgm:pt>
    <dgm:pt modelId="{C36CB18F-2EE0-42D1-A082-828D580771E0}" type="pres">
      <dgm:prSet presAssocID="{B7CA3031-D14A-4A40-BB48-3463FC403FA0}" presName="compositeA" presStyleCnt="0"/>
      <dgm:spPr/>
    </dgm:pt>
    <dgm:pt modelId="{A0230761-9C16-450D-9492-9E75DAD7910C}" type="pres">
      <dgm:prSet presAssocID="{B7CA3031-D14A-4A40-BB48-3463FC403FA0}" presName="textA" presStyleLbl="revTx" presStyleIdx="4" presStyleCnt="5" custScaleY="137707" custLinFactY="11130" custLinFactNeighborX="4372" custLinFactNeighborY="100000">
        <dgm:presLayoutVars>
          <dgm:bulletEnabled val="1"/>
        </dgm:presLayoutVars>
      </dgm:prSet>
      <dgm:spPr/>
    </dgm:pt>
    <dgm:pt modelId="{6483544B-EDBE-4CED-846C-C19FEDFC4D09}" type="pres">
      <dgm:prSet presAssocID="{B7CA3031-D14A-4A40-BB48-3463FC403FA0}" presName="circleA" presStyleLbl="node1" presStyleIdx="4" presStyleCnt="5" custScaleX="235146" custScaleY="235146" custLinFactX="76258" custLinFactY="-100000" custLinFactNeighborX="100000" custLinFactNeighborY="-147587"/>
      <dgm:spPr>
        <a:prstGeom prst="triangle">
          <a:avLst/>
        </a:prstGeom>
        <a:solidFill>
          <a:srgbClr val="00529B">
            <a:alpha val="80000"/>
          </a:srgbClr>
        </a:solidFill>
        <a:ln>
          <a:noFill/>
        </a:ln>
      </dgm:spPr>
    </dgm:pt>
    <dgm:pt modelId="{A1D434D8-A937-403B-9A91-6AFB8B96932A}" type="pres">
      <dgm:prSet presAssocID="{B7CA3031-D14A-4A40-BB48-3463FC403FA0}" presName="spaceA" presStyleCnt="0"/>
      <dgm:spPr/>
    </dgm:pt>
  </dgm:ptLst>
  <dgm:cxnLst>
    <dgm:cxn modelId="{0F5FF002-AA7C-411B-BBD4-E55B8F0B1059}" type="presOf" srcId="{8FA5063C-7AF9-41E7-AC3F-F050C0714BC2}" destId="{AFE42778-E477-4A5C-A7A5-D31298E8B0A3}" srcOrd="0" destOrd="0" presId="urn:microsoft.com/office/officeart/2005/8/layout/hProcess11"/>
    <dgm:cxn modelId="{7E01F92F-0219-42E1-9722-581CB39C568F}" type="presOf" srcId="{7D75F2BE-D020-470F-BC4E-551576CDA359}" destId="{9166CDC5-68B8-4E4D-AAB8-1BA9FB73E312}" srcOrd="0" destOrd="0" presId="urn:microsoft.com/office/officeart/2005/8/layout/hProcess11"/>
    <dgm:cxn modelId="{828C7030-0A27-4AC3-9C86-889ACC3E896B}" srcId="{7D75F2BE-D020-470F-BC4E-551576CDA359}" destId="{31A2DC71-4F99-4CA5-83F2-FCF348B8DCDA}" srcOrd="2" destOrd="0" parTransId="{2E9316C2-D32B-4CF7-B39D-D0EA149EBF33}" sibTransId="{F315FFE3-1A7B-4622-9B22-A3E1C449A98A}"/>
    <dgm:cxn modelId="{E0394350-434C-4AC5-A9BC-0987D96B0FFA}" srcId="{7D75F2BE-D020-470F-BC4E-551576CDA359}" destId="{8FA5063C-7AF9-41E7-AC3F-F050C0714BC2}" srcOrd="0" destOrd="0" parTransId="{46D479F8-84E5-412D-8B4D-32BAF3BECC18}" sibTransId="{E2253A29-590D-489F-9391-97212E2D44EF}"/>
    <dgm:cxn modelId="{C84E3C7F-79D6-4435-8613-10F5359DFE71}" type="presOf" srcId="{31A2DC71-4F99-4CA5-83F2-FCF348B8DCDA}" destId="{030DB0D1-05F8-4272-A6BA-C104C9726DA6}" srcOrd="0" destOrd="0" presId="urn:microsoft.com/office/officeart/2005/8/layout/hProcess11"/>
    <dgm:cxn modelId="{663995A8-E30F-4F60-91DE-4C7D8FABF346}" type="presOf" srcId="{B7CA3031-D14A-4A40-BB48-3463FC403FA0}" destId="{A0230761-9C16-450D-9492-9E75DAD7910C}" srcOrd="0" destOrd="0" presId="urn:microsoft.com/office/officeart/2005/8/layout/hProcess11"/>
    <dgm:cxn modelId="{06E99EC7-FDE6-4580-A883-BCDF093FFB35}" srcId="{7D75F2BE-D020-470F-BC4E-551576CDA359}" destId="{E8D35B56-0C4E-4477-B350-BC7D4C81CEE7}" srcOrd="1" destOrd="0" parTransId="{A24A0376-64CD-406F-89C8-2254BCAAF4DC}" sibTransId="{28F0C991-2283-40D1-881F-3A94ECAFE6F7}"/>
    <dgm:cxn modelId="{FBBDDDC7-0B68-4F57-A8DC-FD168DC718E6}" srcId="{7D75F2BE-D020-470F-BC4E-551576CDA359}" destId="{B7CA3031-D14A-4A40-BB48-3463FC403FA0}" srcOrd="4" destOrd="0" parTransId="{2BE098CC-FAB6-4DBB-9016-F334C07A66B2}" sibTransId="{E72794AB-AD5F-4BAE-9085-7F39198540D1}"/>
    <dgm:cxn modelId="{ED8C5FDF-BA21-45A6-B09D-3175EF9841BD}" srcId="{7D75F2BE-D020-470F-BC4E-551576CDA359}" destId="{7ABBAF2C-9560-4EEA-8BED-794DFD9E35B3}" srcOrd="3" destOrd="0" parTransId="{7620C7A6-1351-4C56-9290-1CA264759D61}" sibTransId="{3445BEE9-6B4A-48BF-9C8E-1F95A43BD7D7}"/>
    <dgm:cxn modelId="{0DA05BE9-74DE-42EE-90B1-43DC1970CB05}" type="presOf" srcId="{7ABBAF2C-9560-4EEA-8BED-794DFD9E35B3}" destId="{AC5CE3F8-7D68-4DE1-BAF3-07DD9CA88F0F}" srcOrd="0" destOrd="0" presId="urn:microsoft.com/office/officeart/2005/8/layout/hProcess11"/>
    <dgm:cxn modelId="{F4695EF2-8D61-4635-8343-959E4655D9CD}" type="presOf" srcId="{E8D35B56-0C4E-4477-B350-BC7D4C81CEE7}" destId="{59E1A169-B047-4093-9968-2BE5A1A49A28}" srcOrd="0" destOrd="0" presId="urn:microsoft.com/office/officeart/2005/8/layout/hProcess11"/>
    <dgm:cxn modelId="{3CD3B93B-CDA2-4C09-98D0-D1E5CD83ED4F}" type="presParOf" srcId="{9166CDC5-68B8-4E4D-AAB8-1BA9FB73E312}" destId="{27521EAA-0B0C-4D97-8524-AE653F8ADEBB}" srcOrd="0" destOrd="0" presId="urn:microsoft.com/office/officeart/2005/8/layout/hProcess11"/>
    <dgm:cxn modelId="{7C615C70-272E-4BDF-A346-A6967C649B63}" type="presParOf" srcId="{9166CDC5-68B8-4E4D-AAB8-1BA9FB73E312}" destId="{ABF98670-8886-4B73-A96B-2215E2F38D7E}" srcOrd="1" destOrd="0" presId="urn:microsoft.com/office/officeart/2005/8/layout/hProcess11"/>
    <dgm:cxn modelId="{9EC8D3A4-EADA-4D87-9E50-F2F7114B83FA}" type="presParOf" srcId="{ABF98670-8886-4B73-A96B-2215E2F38D7E}" destId="{41D1B635-C59A-4C02-81F3-B84290AAA271}" srcOrd="0" destOrd="0" presId="urn:microsoft.com/office/officeart/2005/8/layout/hProcess11"/>
    <dgm:cxn modelId="{37D25F15-5810-4786-9A84-15B780749114}" type="presParOf" srcId="{41D1B635-C59A-4C02-81F3-B84290AAA271}" destId="{AFE42778-E477-4A5C-A7A5-D31298E8B0A3}" srcOrd="0" destOrd="0" presId="urn:microsoft.com/office/officeart/2005/8/layout/hProcess11"/>
    <dgm:cxn modelId="{3C871D66-8780-40B8-8A68-7AE62BB55748}" type="presParOf" srcId="{41D1B635-C59A-4C02-81F3-B84290AAA271}" destId="{ACD7F1BD-E679-40A4-B12E-87C631281CC6}" srcOrd="1" destOrd="0" presId="urn:microsoft.com/office/officeart/2005/8/layout/hProcess11"/>
    <dgm:cxn modelId="{98D49FD6-DFBB-4359-8349-1D7E0F17390D}" type="presParOf" srcId="{41D1B635-C59A-4C02-81F3-B84290AAA271}" destId="{2F40D845-C003-44EA-BD18-E5D8BE0028A0}" srcOrd="2" destOrd="0" presId="urn:microsoft.com/office/officeart/2005/8/layout/hProcess11"/>
    <dgm:cxn modelId="{B372AC9E-BAAF-4D47-A2FB-0DF67F11204A}" type="presParOf" srcId="{ABF98670-8886-4B73-A96B-2215E2F38D7E}" destId="{D001B7F1-08CF-493A-A259-842E2FE4741D}" srcOrd="1" destOrd="0" presId="urn:microsoft.com/office/officeart/2005/8/layout/hProcess11"/>
    <dgm:cxn modelId="{92DF099D-8BE8-49BD-8A0D-DDE0DDBDE4F6}" type="presParOf" srcId="{ABF98670-8886-4B73-A96B-2215E2F38D7E}" destId="{CA73D618-40F6-466D-BD86-846BC042A7CD}" srcOrd="2" destOrd="0" presId="urn:microsoft.com/office/officeart/2005/8/layout/hProcess11"/>
    <dgm:cxn modelId="{9F4BACB3-6C9C-4EED-9AD3-4183D78179CE}" type="presParOf" srcId="{CA73D618-40F6-466D-BD86-846BC042A7CD}" destId="{59E1A169-B047-4093-9968-2BE5A1A49A28}" srcOrd="0" destOrd="0" presId="urn:microsoft.com/office/officeart/2005/8/layout/hProcess11"/>
    <dgm:cxn modelId="{3B1843D6-D38C-483C-B6E2-2BA97ADA0E9B}" type="presParOf" srcId="{CA73D618-40F6-466D-BD86-846BC042A7CD}" destId="{918A8567-85D8-4217-9935-CCEA487333DA}" srcOrd="1" destOrd="0" presId="urn:microsoft.com/office/officeart/2005/8/layout/hProcess11"/>
    <dgm:cxn modelId="{6F9E7122-D4A8-4DAF-8BB1-384AC2A92925}" type="presParOf" srcId="{CA73D618-40F6-466D-BD86-846BC042A7CD}" destId="{D75972C4-8722-4C8A-87CF-B989378B3C94}" srcOrd="2" destOrd="0" presId="urn:microsoft.com/office/officeart/2005/8/layout/hProcess11"/>
    <dgm:cxn modelId="{BEA10578-9624-4253-AAC3-6FD3EB733D7A}" type="presParOf" srcId="{ABF98670-8886-4B73-A96B-2215E2F38D7E}" destId="{7082360C-0BB3-44AC-99BF-C9B993355313}" srcOrd="3" destOrd="0" presId="urn:microsoft.com/office/officeart/2005/8/layout/hProcess11"/>
    <dgm:cxn modelId="{430737E7-DB6A-408C-8FA1-F5D8E53FE4A1}" type="presParOf" srcId="{ABF98670-8886-4B73-A96B-2215E2F38D7E}" destId="{E43BE909-A959-42A6-9231-4813C8695DE6}" srcOrd="4" destOrd="0" presId="urn:microsoft.com/office/officeart/2005/8/layout/hProcess11"/>
    <dgm:cxn modelId="{3B901E32-6D70-45B4-818A-99A98841E132}" type="presParOf" srcId="{E43BE909-A959-42A6-9231-4813C8695DE6}" destId="{030DB0D1-05F8-4272-A6BA-C104C9726DA6}" srcOrd="0" destOrd="0" presId="urn:microsoft.com/office/officeart/2005/8/layout/hProcess11"/>
    <dgm:cxn modelId="{A800A949-EF46-4673-84B7-4E68A8192934}" type="presParOf" srcId="{E43BE909-A959-42A6-9231-4813C8695DE6}" destId="{5DDF532D-49F0-4165-916C-D8C0F9152CF4}" srcOrd="1" destOrd="0" presId="urn:microsoft.com/office/officeart/2005/8/layout/hProcess11"/>
    <dgm:cxn modelId="{200353D7-0ABE-4168-92FD-E5E3E0FC66E4}" type="presParOf" srcId="{E43BE909-A959-42A6-9231-4813C8695DE6}" destId="{E319CF35-983C-44BC-851B-1B052D97D6A5}" srcOrd="2" destOrd="0" presId="urn:microsoft.com/office/officeart/2005/8/layout/hProcess11"/>
    <dgm:cxn modelId="{BBF1E43F-ECD1-46A0-A082-B3424D3186C6}" type="presParOf" srcId="{ABF98670-8886-4B73-A96B-2215E2F38D7E}" destId="{17E67F93-B97A-42AD-B654-079A893F5065}" srcOrd="5" destOrd="0" presId="urn:microsoft.com/office/officeart/2005/8/layout/hProcess11"/>
    <dgm:cxn modelId="{73CD25FE-4137-4DB7-AED6-56572645589C}" type="presParOf" srcId="{ABF98670-8886-4B73-A96B-2215E2F38D7E}" destId="{FE23693E-928C-493A-A04F-87FE0E4E0AFF}" srcOrd="6" destOrd="0" presId="urn:microsoft.com/office/officeart/2005/8/layout/hProcess11"/>
    <dgm:cxn modelId="{B2BDA693-F373-4CE8-BDDA-CABD325CB1DC}" type="presParOf" srcId="{FE23693E-928C-493A-A04F-87FE0E4E0AFF}" destId="{AC5CE3F8-7D68-4DE1-BAF3-07DD9CA88F0F}" srcOrd="0" destOrd="0" presId="urn:microsoft.com/office/officeart/2005/8/layout/hProcess11"/>
    <dgm:cxn modelId="{862F2DE7-538E-4918-BF46-E5FF843675BC}" type="presParOf" srcId="{FE23693E-928C-493A-A04F-87FE0E4E0AFF}" destId="{7FCA40AF-BB84-4497-9FB5-0855F17D142F}" srcOrd="1" destOrd="0" presId="urn:microsoft.com/office/officeart/2005/8/layout/hProcess11"/>
    <dgm:cxn modelId="{90996D09-15BE-4B2C-972F-8C272F23A8BA}" type="presParOf" srcId="{FE23693E-928C-493A-A04F-87FE0E4E0AFF}" destId="{E8A3D518-88BC-4EE9-AC13-6AF5C09C5358}" srcOrd="2" destOrd="0" presId="urn:microsoft.com/office/officeart/2005/8/layout/hProcess11"/>
    <dgm:cxn modelId="{3C6320CA-8F4B-4149-BAF0-3885B59F8889}" type="presParOf" srcId="{ABF98670-8886-4B73-A96B-2215E2F38D7E}" destId="{1AB515DD-FA02-49C9-8D97-A8F3DC9F5A6A}" srcOrd="7" destOrd="0" presId="urn:microsoft.com/office/officeart/2005/8/layout/hProcess11"/>
    <dgm:cxn modelId="{033F4957-36CA-460B-B154-A40B174CE03B}" type="presParOf" srcId="{ABF98670-8886-4B73-A96B-2215E2F38D7E}" destId="{C36CB18F-2EE0-42D1-A082-828D580771E0}" srcOrd="8" destOrd="0" presId="urn:microsoft.com/office/officeart/2005/8/layout/hProcess11"/>
    <dgm:cxn modelId="{C9A9A263-D203-40A0-9F38-ED4CDCE630C5}" type="presParOf" srcId="{C36CB18F-2EE0-42D1-A082-828D580771E0}" destId="{A0230761-9C16-450D-9492-9E75DAD7910C}" srcOrd="0" destOrd="0" presId="urn:microsoft.com/office/officeart/2005/8/layout/hProcess11"/>
    <dgm:cxn modelId="{F34D5D11-F823-4DE9-9139-1DD512CDB1C9}" type="presParOf" srcId="{C36CB18F-2EE0-42D1-A082-828D580771E0}" destId="{6483544B-EDBE-4CED-846C-C19FEDFC4D09}" srcOrd="1" destOrd="0" presId="urn:microsoft.com/office/officeart/2005/8/layout/hProcess11"/>
    <dgm:cxn modelId="{4CBF7E1A-21B2-409E-BAAD-3AC2B23B0D22}" type="presParOf" srcId="{C36CB18F-2EE0-42D1-A082-828D580771E0}" destId="{A1D434D8-A937-403B-9A91-6AFB8B96932A}"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7D75F2BE-D020-470F-BC4E-551576CDA359}" type="doc">
      <dgm:prSet loTypeId="urn:microsoft.com/office/officeart/2005/8/layout/hProcess11" loCatId="process" qsTypeId="urn:microsoft.com/office/officeart/2005/8/quickstyle/simple1" qsCatId="simple" csTypeId="urn:microsoft.com/office/officeart/2005/8/colors/accent1_2" csCatId="accent1" phldr="1"/>
      <dgm:spPr/>
    </dgm:pt>
    <dgm:pt modelId="{8FA5063C-7AF9-41E7-AC3F-F050C0714BC2}">
      <dgm:prSet phldrT="[Texte]" custT="1"/>
      <dgm:spPr/>
      <dgm:t>
        <a:bodyPr/>
        <a:lstStyle/>
        <a:p>
          <a:r>
            <a:rPr lang="fr-FR" sz="1000" b="1" dirty="0">
              <a:solidFill>
                <a:schemeClr val="bg2">
                  <a:lumMod val="75000"/>
                </a:schemeClr>
              </a:solidFill>
            </a:rPr>
            <a:t>Définition</a:t>
          </a:r>
        </a:p>
      </dgm:t>
    </dgm:pt>
    <dgm:pt modelId="{46D479F8-84E5-412D-8B4D-32BAF3BECC18}" type="parTrans" cxnId="{E0394350-434C-4AC5-A9BC-0987D96B0FFA}">
      <dgm:prSet/>
      <dgm:spPr/>
      <dgm:t>
        <a:bodyPr/>
        <a:lstStyle/>
        <a:p>
          <a:endParaRPr lang="fr-FR"/>
        </a:p>
      </dgm:t>
    </dgm:pt>
    <dgm:pt modelId="{E2253A29-590D-489F-9391-97212E2D44EF}" type="sibTrans" cxnId="{E0394350-434C-4AC5-A9BC-0987D96B0FFA}">
      <dgm:prSet/>
      <dgm:spPr/>
      <dgm:t>
        <a:bodyPr/>
        <a:lstStyle/>
        <a:p>
          <a:endParaRPr lang="fr-FR"/>
        </a:p>
      </dgm:t>
    </dgm:pt>
    <dgm:pt modelId="{E8D35B56-0C4E-4477-B350-BC7D4C81CEE7}">
      <dgm:prSet phldrT="[Texte]" custT="1"/>
      <dgm:spPr/>
      <dgm:t>
        <a:bodyPr/>
        <a:lstStyle/>
        <a:p>
          <a:r>
            <a:rPr lang="fr-FR" sz="1000" b="1" dirty="0">
              <a:solidFill>
                <a:schemeClr val="bg2">
                  <a:lumMod val="75000"/>
                </a:schemeClr>
              </a:solidFill>
            </a:rPr>
            <a:t>Causes</a:t>
          </a:r>
        </a:p>
      </dgm:t>
    </dgm:pt>
    <dgm:pt modelId="{A24A0376-64CD-406F-89C8-2254BCAAF4DC}" type="parTrans" cxnId="{06E99EC7-FDE6-4580-A883-BCDF093FFB35}">
      <dgm:prSet/>
      <dgm:spPr/>
      <dgm:t>
        <a:bodyPr/>
        <a:lstStyle/>
        <a:p>
          <a:endParaRPr lang="fr-FR"/>
        </a:p>
      </dgm:t>
    </dgm:pt>
    <dgm:pt modelId="{28F0C991-2283-40D1-881F-3A94ECAFE6F7}" type="sibTrans" cxnId="{06E99EC7-FDE6-4580-A883-BCDF093FFB35}">
      <dgm:prSet/>
      <dgm:spPr/>
      <dgm:t>
        <a:bodyPr/>
        <a:lstStyle/>
        <a:p>
          <a:endParaRPr lang="fr-FR"/>
        </a:p>
      </dgm:t>
    </dgm:pt>
    <dgm:pt modelId="{31A2DC71-4F99-4CA5-83F2-FCF348B8DCDA}">
      <dgm:prSet phldrT="[Texte]" custT="1"/>
      <dgm:spPr/>
      <dgm:t>
        <a:bodyPr/>
        <a:lstStyle/>
        <a:p>
          <a:r>
            <a:rPr lang="fr-FR" sz="1000" b="1" dirty="0">
              <a:solidFill>
                <a:schemeClr val="bg2">
                  <a:lumMod val="75000"/>
                </a:schemeClr>
              </a:solidFill>
            </a:rPr>
            <a:t>Risques</a:t>
          </a:r>
        </a:p>
      </dgm:t>
    </dgm:pt>
    <dgm:pt modelId="{2E9316C2-D32B-4CF7-B39D-D0EA149EBF33}" type="parTrans" cxnId="{828C7030-0A27-4AC3-9C86-889ACC3E896B}">
      <dgm:prSet/>
      <dgm:spPr/>
      <dgm:t>
        <a:bodyPr/>
        <a:lstStyle/>
        <a:p>
          <a:endParaRPr lang="fr-FR"/>
        </a:p>
      </dgm:t>
    </dgm:pt>
    <dgm:pt modelId="{F315FFE3-1A7B-4622-9B22-A3E1C449A98A}" type="sibTrans" cxnId="{828C7030-0A27-4AC3-9C86-889ACC3E896B}">
      <dgm:prSet/>
      <dgm:spPr/>
      <dgm:t>
        <a:bodyPr/>
        <a:lstStyle/>
        <a:p>
          <a:endParaRPr lang="fr-FR"/>
        </a:p>
      </dgm:t>
    </dgm:pt>
    <dgm:pt modelId="{7ABBAF2C-9560-4EEA-8BED-794DFD9E35B3}">
      <dgm:prSet phldrT="[Texte]" custT="1"/>
      <dgm:spPr/>
      <dgm:t>
        <a:bodyPr/>
        <a:lstStyle/>
        <a:p>
          <a:r>
            <a:rPr lang="fr-FR" sz="1000" b="1" dirty="0">
              <a:solidFill>
                <a:schemeClr val="bg2">
                  <a:lumMod val="75000"/>
                </a:schemeClr>
              </a:solidFill>
            </a:rPr>
            <a:t>Signes</a:t>
          </a:r>
        </a:p>
      </dgm:t>
    </dgm:pt>
    <dgm:pt modelId="{7620C7A6-1351-4C56-9290-1CA264759D61}" type="parTrans" cxnId="{ED8C5FDF-BA21-45A6-B09D-3175EF9841BD}">
      <dgm:prSet/>
      <dgm:spPr/>
      <dgm:t>
        <a:bodyPr/>
        <a:lstStyle/>
        <a:p>
          <a:endParaRPr lang="fr-FR"/>
        </a:p>
      </dgm:t>
    </dgm:pt>
    <dgm:pt modelId="{3445BEE9-6B4A-48BF-9C8E-1F95A43BD7D7}" type="sibTrans" cxnId="{ED8C5FDF-BA21-45A6-B09D-3175EF9841BD}">
      <dgm:prSet/>
      <dgm:spPr/>
      <dgm:t>
        <a:bodyPr/>
        <a:lstStyle/>
        <a:p>
          <a:endParaRPr lang="fr-FR"/>
        </a:p>
      </dgm:t>
    </dgm:pt>
    <dgm:pt modelId="{B7CA3031-D14A-4A40-BB48-3463FC403FA0}">
      <dgm:prSet phldrT="[Texte]" custT="1"/>
      <dgm:spPr/>
      <dgm:t>
        <a:bodyPr/>
        <a:lstStyle/>
        <a:p>
          <a:r>
            <a:rPr lang="fr-FR" sz="1000" b="1" dirty="0">
              <a:solidFill>
                <a:srgbClr val="00529B"/>
              </a:solidFill>
            </a:rPr>
            <a:t>CAT</a:t>
          </a:r>
        </a:p>
      </dgm:t>
    </dgm:pt>
    <dgm:pt modelId="{2BE098CC-FAB6-4DBB-9016-F334C07A66B2}" type="parTrans" cxnId="{FBBDDDC7-0B68-4F57-A8DC-FD168DC718E6}">
      <dgm:prSet/>
      <dgm:spPr/>
      <dgm:t>
        <a:bodyPr/>
        <a:lstStyle/>
        <a:p>
          <a:endParaRPr lang="fr-FR"/>
        </a:p>
      </dgm:t>
    </dgm:pt>
    <dgm:pt modelId="{E72794AB-AD5F-4BAE-9085-7F39198540D1}" type="sibTrans" cxnId="{FBBDDDC7-0B68-4F57-A8DC-FD168DC718E6}">
      <dgm:prSet/>
      <dgm:spPr/>
      <dgm:t>
        <a:bodyPr/>
        <a:lstStyle/>
        <a:p>
          <a:endParaRPr lang="fr-FR"/>
        </a:p>
      </dgm:t>
    </dgm:pt>
    <dgm:pt modelId="{9166CDC5-68B8-4E4D-AAB8-1BA9FB73E312}" type="pres">
      <dgm:prSet presAssocID="{7D75F2BE-D020-470F-BC4E-551576CDA359}" presName="Name0" presStyleCnt="0">
        <dgm:presLayoutVars>
          <dgm:dir/>
          <dgm:resizeHandles val="exact"/>
        </dgm:presLayoutVars>
      </dgm:prSet>
      <dgm:spPr/>
    </dgm:pt>
    <dgm:pt modelId="{27521EAA-0B0C-4D97-8524-AE653F8ADEBB}" type="pres">
      <dgm:prSet presAssocID="{7D75F2BE-D020-470F-BC4E-551576CDA359}" presName="arrow" presStyleLbl="bgShp" presStyleIdx="0" presStyleCnt="1" custFlipVert="1" custScaleY="19595" custLinFactNeighborX="-277" custLinFactNeighborY="-17955"/>
      <dgm:spPr>
        <a:prstGeom prst="rect">
          <a:avLst/>
        </a:prstGeom>
        <a:gradFill rotWithShape="0">
          <a:gsLst>
            <a:gs pos="15000">
              <a:schemeClr val="tx2">
                <a:lumMod val="50000"/>
                <a:lumOff val="50000"/>
              </a:schemeClr>
            </a:gs>
            <a:gs pos="85000">
              <a:srgbClr val="438CD1"/>
            </a:gs>
            <a:gs pos="50000">
              <a:srgbClr val="00529B"/>
            </a:gs>
          </a:gsLst>
          <a:lin ang="0" scaled="1"/>
        </a:gradFill>
      </dgm:spPr>
    </dgm:pt>
    <dgm:pt modelId="{ABF98670-8886-4B73-A96B-2215E2F38D7E}" type="pres">
      <dgm:prSet presAssocID="{7D75F2BE-D020-470F-BC4E-551576CDA359}" presName="points" presStyleCnt="0"/>
      <dgm:spPr/>
    </dgm:pt>
    <dgm:pt modelId="{41D1B635-C59A-4C02-81F3-B84290AAA271}" type="pres">
      <dgm:prSet presAssocID="{8FA5063C-7AF9-41E7-AC3F-F050C0714BC2}" presName="compositeA" presStyleCnt="0"/>
      <dgm:spPr/>
    </dgm:pt>
    <dgm:pt modelId="{AFE42778-E477-4A5C-A7A5-D31298E8B0A3}" type="pres">
      <dgm:prSet presAssocID="{8FA5063C-7AF9-41E7-AC3F-F050C0714BC2}" presName="textA" presStyleLbl="revTx" presStyleIdx="0" presStyleCnt="5" custScaleY="138966" custLinFactY="4890" custLinFactNeighborX="6272" custLinFactNeighborY="100000">
        <dgm:presLayoutVars>
          <dgm:bulletEnabled val="1"/>
        </dgm:presLayoutVars>
      </dgm:prSet>
      <dgm:spPr/>
    </dgm:pt>
    <dgm:pt modelId="{ACD7F1BD-E679-40A4-B12E-87C631281CC6}" type="pres">
      <dgm:prSet presAssocID="{8FA5063C-7AF9-41E7-AC3F-F050C0714BC2}" presName="circleA" presStyleLbl="node1" presStyleIdx="0" presStyleCnt="5" custScaleX="235146" custScaleY="235146" custLinFactY="-100000" custLinFactNeighborX="35237" custLinFactNeighborY="-148846"/>
      <dgm:spPr>
        <a:prstGeom prst="triangle">
          <a:avLst/>
        </a:prstGeom>
        <a:solidFill>
          <a:srgbClr val="00529B">
            <a:alpha val="80000"/>
          </a:srgbClr>
        </a:solidFill>
        <a:ln>
          <a:noFill/>
        </a:ln>
      </dgm:spPr>
    </dgm:pt>
    <dgm:pt modelId="{2F40D845-C003-44EA-BD18-E5D8BE0028A0}" type="pres">
      <dgm:prSet presAssocID="{8FA5063C-7AF9-41E7-AC3F-F050C0714BC2}" presName="spaceA" presStyleCnt="0"/>
      <dgm:spPr/>
    </dgm:pt>
    <dgm:pt modelId="{D001B7F1-08CF-493A-A259-842E2FE4741D}" type="pres">
      <dgm:prSet presAssocID="{E2253A29-590D-489F-9391-97212E2D44EF}" presName="space" presStyleCnt="0"/>
      <dgm:spPr/>
    </dgm:pt>
    <dgm:pt modelId="{CA73D618-40F6-466D-BD86-846BC042A7CD}" type="pres">
      <dgm:prSet presAssocID="{E8D35B56-0C4E-4477-B350-BC7D4C81CEE7}" presName="compositeB" presStyleCnt="0"/>
      <dgm:spPr/>
    </dgm:pt>
    <dgm:pt modelId="{59E1A169-B047-4093-9968-2BE5A1A49A28}" type="pres">
      <dgm:prSet presAssocID="{E8D35B56-0C4E-4477-B350-BC7D4C81CEE7}" presName="textB" presStyleLbl="revTx" presStyleIdx="1" presStyleCnt="5" custScaleX="64129" custScaleY="151384" custLinFactNeighborX="4327" custLinFactNeighborY="-31770">
        <dgm:presLayoutVars>
          <dgm:bulletEnabled val="1"/>
        </dgm:presLayoutVars>
      </dgm:prSet>
      <dgm:spPr/>
    </dgm:pt>
    <dgm:pt modelId="{918A8567-85D8-4217-9935-CCEA487333DA}" type="pres">
      <dgm:prSet presAssocID="{E8D35B56-0C4E-4477-B350-BC7D4C81CEE7}" presName="circleB" presStyleLbl="node1" presStyleIdx="1" presStyleCnt="5" custScaleX="235146" custScaleY="235146" custLinFactY="-58496" custLinFactNeighborX="88043" custLinFactNeighborY="-100000"/>
      <dgm:spPr>
        <a:prstGeom prst="triangle">
          <a:avLst/>
        </a:prstGeom>
        <a:solidFill>
          <a:srgbClr val="00529B">
            <a:alpha val="80000"/>
          </a:srgbClr>
        </a:solidFill>
        <a:ln>
          <a:noFill/>
        </a:ln>
      </dgm:spPr>
    </dgm:pt>
    <dgm:pt modelId="{D75972C4-8722-4C8A-87CF-B989378B3C94}" type="pres">
      <dgm:prSet presAssocID="{E8D35B56-0C4E-4477-B350-BC7D4C81CEE7}" presName="spaceB" presStyleCnt="0"/>
      <dgm:spPr/>
    </dgm:pt>
    <dgm:pt modelId="{7082360C-0BB3-44AC-99BF-C9B993355313}" type="pres">
      <dgm:prSet presAssocID="{28F0C991-2283-40D1-881F-3A94ECAFE6F7}" presName="space" presStyleCnt="0"/>
      <dgm:spPr/>
    </dgm:pt>
    <dgm:pt modelId="{E43BE909-A959-42A6-9231-4813C8695DE6}" type="pres">
      <dgm:prSet presAssocID="{31A2DC71-4F99-4CA5-83F2-FCF348B8DCDA}" presName="compositeA" presStyleCnt="0"/>
      <dgm:spPr/>
    </dgm:pt>
    <dgm:pt modelId="{030DB0D1-05F8-4272-A6BA-C104C9726DA6}" type="pres">
      <dgm:prSet presAssocID="{31A2DC71-4F99-4CA5-83F2-FCF348B8DCDA}" presName="textA" presStyleLbl="revTx" presStyleIdx="2" presStyleCnt="5" custScaleX="61883" custScaleY="157836" custLinFactNeighborX="4101" custLinFactNeighborY="96033">
        <dgm:presLayoutVars>
          <dgm:bulletEnabled val="1"/>
        </dgm:presLayoutVars>
      </dgm:prSet>
      <dgm:spPr/>
    </dgm:pt>
    <dgm:pt modelId="{5DDF532D-49F0-4165-916C-D8C0F9152CF4}" type="pres">
      <dgm:prSet presAssocID="{31A2DC71-4F99-4CA5-83F2-FCF348B8DCDA}" presName="circleA" presStyleLbl="node1" presStyleIdx="2" presStyleCnt="5" custScaleX="235146" custScaleY="235146" custLinFactY="-100000" custLinFactNeighborX="22794" custLinFactNeighborY="-167716"/>
      <dgm:spPr>
        <a:prstGeom prst="triangle">
          <a:avLst/>
        </a:prstGeom>
        <a:solidFill>
          <a:srgbClr val="00529B">
            <a:alpha val="80000"/>
          </a:srgbClr>
        </a:solidFill>
        <a:ln>
          <a:noFill/>
        </a:ln>
      </dgm:spPr>
    </dgm:pt>
    <dgm:pt modelId="{E319CF35-983C-44BC-851B-1B052D97D6A5}" type="pres">
      <dgm:prSet presAssocID="{31A2DC71-4F99-4CA5-83F2-FCF348B8DCDA}" presName="spaceA" presStyleCnt="0"/>
      <dgm:spPr/>
    </dgm:pt>
    <dgm:pt modelId="{17E67F93-B97A-42AD-B654-079A893F5065}" type="pres">
      <dgm:prSet presAssocID="{F315FFE3-1A7B-4622-9B22-A3E1C449A98A}" presName="space" presStyleCnt="0"/>
      <dgm:spPr/>
    </dgm:pt>
    <dgm:pt modelId="{FE23693E-928C-493A-A04F-87FE0E4E0AFF}" type="pres">
      <dgm:prSet presAssocID="{7ABBAF2C-9560-4EEA-8BED-794DFD9E35B3}" presName="compositeB" presStyleCnt="0"/>
      <dgm:spPr/>
    </dgm:pt>
    <dgm:pt modelId="{AC5CE3F8-7D68-4DE1-BAF3-07DD9CA88F0F}" type="pres">
      <dgm:prSet presAssocID="{7ABBAF2C-9560-4EEA-8BED-794DFD9E35B3}" presName="textB" presStyleLbl="revTx" presStyleIdx="3" presStyleCnt="5" custScaleX="49260" custScaleY="149281" custLinFactNeighborX="4191" custLinFactNeighborY="-31770">
        <dgm:presLayoutVars>
          <dgm:bulletEnabled val="1"/>
        </dgm:presLayoutVars>
      </dgm:prSet>
      <dgm:spPr/>
    </dgm:pt>
    <dgm:pt modelId="{7FCA40AF-BB84-4497-9FB5-0855F17D142F}" type="pres">
      <dgm:prSet presAssocID="{7ABBAF2C-9560-4EEA-8BED-794DFD9E35B3}" presName="circleB" presStyleLbl="node1" presStyleIdx="3" presStyleCnt="5" custScaleX="235146" custScaleY="235146" custLinFactY="-60599" custLinFactNeighborX="29975" custLinFactNeighborY="-100000"/>
      <dgm:spPr>
        <a:prstGeom prst="triangle">
          <a:avLst/>
        </a:prstGeom>
        <a:solidFill>
          <a:srgbClr val="00529B">
            <a:alpha val="80000"/>
          </a:srgbClr>
        </a:solidFill>
        <a:ln>
          <a:noFill/>
        </a:ln>
      </dgm:spPr>
    </dgm:pt>
    <dgm:pt modelId="{E8A3D518-88BC-4EE9-AC13-6AF5C09C5358}" type="pres">
      <dgm:prSet presAssocID="{7ABBAF2C-9560-4EEA-8BED-794DFD9E35B3}" presName="spaceB" presStyleCnt="0"/>
      <dgm:spPr/>
    </dgm:pt>
    <dgm:pt modelId="{1AB515DD-FA02-49C9-8D97-A8F3DC9F5A6A}" type="pres">
      <dgm:prSet presAssocID="{3445BEE9-6B4A-48BF-9C8E-1F95A43BD7D7}" presName="space" presStyleCnt="0"/>
      <dgm:spPr/>
    </dgm:pt>
    <dgm:pt modelId="{C36CB18F-2EE0-42D1-A082-828D580771E0}" type="pres">
      <dgm:prSet presAssocID="{B7CA3031-D14A-4A40-BB48-3463FC403FA0}" presName="compositeA" presStyleCnt="0"/>
      <dgm:spPr/>
    </dgm:pt>
    <dgm:pt modelId="{A0230761-9C16-450D-9492-9E75DAD7910C}" type="pres">
      <dgm:prSet presAssocID="{B7CA3031-D14A-4A40-BB48-3463FC403FA0}" presName="textA" presStyleLbl="revTx" presStyleIdx="4" presStyleCnt="5" custScaleY="137707" custLinFactY="11130" custLinFactNeighborX="4372" custLinFactNeighborY="100000">
        <dgm:presLayoutVars>
          <dgm:bulletEnabled val="1"/>
        </dgm:presLayoutVars>
      </dgm:prSet>
      <dgm:spPr/>
    </dgm:pt>
    <dgm:pt modelId="{6483544B-EDBE-4CED-846C-C19FEDFC4D09}" type="pres">
      <dgm:prSet presAssocID="{B7CA3031-D14A-4A40-BB48-3463FC403FA0}" presName="circleA" presStyleLbl="node1" presStyleIdx="4" presStyleCnt="5" custScaleX="235146" custScaleY="235146" custLinFactX="76258" custLinFactY="-100000" custLinFactNeighborX="100000" custLinFactNeighborY="-147587"/>
      <dgm:spPr>
        <a:prstGeom prst="triangle">
          <a:avLst/>
        </a:prstGeom>
        <a:solidFill>
          <a:srgbClr val="00529B">
            <a:alpha val="80000"/>
          </a:srgbClr>
        </a:solidFill>
        <a:ln>
          <a:noFill/>
        </a:ln>
      </dgm:spPr>
    </dgm:pt>
    <dgm:pt modelId="{A1D434D8-A937-403B-9A91-6AFB8B96932A}" type="pres">
      <dgm:prSet presAssocID="{B7CA3031-D14A-4A40-BB48-3463FC403FA0}" presName="spaceA" presStyleCnt="0"/>
      <dgm:spPr/>
    </dgm:pt>
  </dgm:ptLst>
  <dgm:cxnLst>
    <dgm:cxn modelId="{0F5FF002-AA7C-411B-BBD4-E55B8F0B1059}" type="presOf" srcId="{8FA5063C-7AF9-41E7-AC3F-F050C0714BC2}" destId="{AFE42778-E477-4A5C-A7A5-D31298E8B0A3}" srcOrd="0" destOrd="0" presId="urn:microsoft.com/office/officeart/2005/8/layout/hProcess11"/>
    <dgm:cxn modelId="{7E01F92F-0219-42E1-9722-581CB39C568F}" type="presOf" srcId="{7D75F2BE-D020-470F-BC4E-551576CDA359}" destId="{9166CDC5-68B8-4E4D-AAB8-1BA9FB73E312}" srcOrd="0" destOrd="0" presId="urn:microsoft.com/office/officeart/2005/8/layout/hProcess11"/>
    <dgm:cxn modelId="{828C7030-0A27-4AC3-9C86-889ACC3E896B}" srcId="{7D75F2BE-D020-470F-BC4E-551576CDA359}" destId="{31A2DC71-4F99-4CA5-83F2-FCF348B8DCDA}" srcOrd="2" destOrd="0" parTransId="{2E9316C2-D32B-4CF7-B39D-D0EA149EBF33}" sibTransId="{F315FFE3-1A7B-4622-9B22-A3E1C449A98A}"/>
    <dgm:cxn modelId="{E0394350-434C-4AC5-A9BC-0987D96B0FFA}" srcId="{7D75F2BE-D020-470F-BC4E-551576CDA359}" destId="{8FA5063C-7AF9-41E7-AC3F-F050C0714BC2}" srcOrd="0" destOrd="0" parTransId="{46D479F8-84E5-412D-8B4D-32BAF3BECC18}" sibTransId="{E2253A29-590D-489F-9391-97212E2D44EF}"/>
    <dgm:cxn modelId="{C84E3C7F-79D6-4435-8613-10F5359DFE71}" type="presOf" srcId="{31A2DC71-4F99-4CA5-83F2-FCF348B8DCDA}" destId="{030DB0D1-05F8-4272-A6BA-C104C9726DA6}" srcOrd="0" destOrd="0" presId="urn:microsoft.com/office/officeart/2005/8/layout/hProcess11"/>
    <dgm:cxn modelId="{663995A8-E30F-4F60-91DE-4C7D8FABF346}" type="presOf" srcId="{B7CA3031-D14A-4A40-BB48-3463FC403FA0}" destId="{A0230761-9C16-450D-9492-9E75DAD7910C}" srcOrd="0" destOrd="0" presId="urn:microsoft.com/office/officeart/2005/8/layout/hProcess11"/>
    <dgm:cxn modelId="{06E99EC7-FDE6-4580-A883-BCDF093FFB35}" srcId="{7D75F2BE-D020-470F-BC4E-551576CDA359}" destId="{E8D35B56-0C4E-4477-B350-BC7D4C81CEE7}" srcOrd="1" destOrd="0" parTransId="{A24A0376-64CD-406F-89C8-2254BCAAF4DC}" sibTransId="{28F0C991-2283-40D1-881F-3A94ECAFE6F7}"/>
    <dgm:cxn modelId="{FBBDDDC7-0B68-4F57-A8DC-FD168DC718E6}" srcId="{7D75F2BE-D020-470F-BC4E-551576CDA359}" destId="{B7CA3031-D14A-4A40-BB48-3463FC403FA0}" srcOrd="4" destOrd="0" parTransId="{2BE098CC-FAB6-4DBB-9016-F334C07A66B2}" sibTransId="{E72794AB-AD5F-4BAE-9085-7F39198540D1}"/>
    <dgm:cxn modelId="{ED8C5FDF-BA21-45A6-B09D-3175EF9841BD}" srcId="{7D75F2BE-D020-470F-BC4E-551576CDA359}" destId="{7ABBAF2C-9560-4EEA-8BED-794DFD9E35B3}" srcOrd="3" destOrd="0" parTransId="{7620C7A6-1351-4C56-9290-1CA264759D61}" sibTransId="{3445BEE9-6B4A-48BF-9C8E-1F95A43BD7D7}"/>
    <dgm:cxn modelId="{0DA05BE9-74DE-42EE-90B1-43DC1970CB05}" type="presOf" srcId="{7ABBAF2C-9560-4EEA-8BED-794DFD9E35B3}" destId="{AC5CE3F8-7D68-4DE1-BAF3-07DD9CA88F0F}" srcOrd="0" destOrd="0" presId="urn:microsoft.com/office/officeart/2005/8/layout/hProcess11"/>
    <dgm:cxn modelId="{F4695EF2-8D61-4635-8343-959E4655D9CD}" type="presOf" srcId="{E8D35B56-0C4E-4477-B350-BC7D4C81CEE7}" destId="{59E1A169-B047-4093-9968-2BE5A1A49A28}" srcOrd="0" destOrd="0" presId="urn:microsoft.com/office/officeart/2005/8/layout/hProcess11"/>
    <dgm:cxn modelId="{3CD3B93B-CDA2-4C09-98D0-D1E5CD83ED4F}" type="presParOf" srcId="{9166CDC5-68B8-4E4D-AAB8-1BA9FB73E312}" destId="{27521EAA-0B0C-4D97-8524-AE653F8ADEBB}" srcOrd="0" destOrd="0" presId="urn:microsoft.com/office/officeart/2005/8/layout/hProcess11"/>
    <dgm:cxn modelId="{7C615C70-272E-4BDF-A346-A6967C649B63}" type="presParOf" srcId="{9166CDC5-68B8-4E4D-AAB8-1BA9FB73E312}" destId="{ABF98670-8886-4B73-A96B-2215E2F38D7E}" srcOrd="1" destOrd="0" presId="urn:microsoft.com/office/officeart/2005/8/layout/hProcess11"/>
    <dgm:cxn modelId="{9EC8D3A4-EADA-4D87-9E50-F2F7114B83FA}" type="presParOf" srcId="{ABF98670-8886-4B73-A96B-2215E2F38D7E}" destId="{41D1B635-C59A-4C02-81F3-B84290AAA271}" srcOrd="0" destOrd="0" presId="urn:microsoft.com/office/officeart/2005/8/layout/hProcess11"/>
    <dgm:cxn modelId="{37D25F15-5810-4786-9A84-15B780749114}" type="presParOf" srcId="{41D1B635-C59A-4C02-81F3-B84290AAA271}" destId="{AFE42778-E477-4A5C-A7A5-D31298E8B0A3}" srcOrd="0" destOrd="0" presId="urn:microsoft.com/office/officeart/2005/8/layout/hProcess11"/>
    <dgm:cxn modelId="{3C871D66-8780-40B8-8A68-7AE62BB55748}" type="presParOf" srcId="{41D1B635-C59A-4C02-81F3-B84290AAA271}" destId="{ACD7F1BD-E679-40A4-B12E-87C631281CC6}" srcOrd="1" destOrd="0" presId="urn:microsoft.com/office/officeart/2005/8/layout/hProcess11"/>
    <dgm:cxn modelId="{98D49FD6-DFBB-4359-8349-1D7E0F17390D}" type="presParOf" srcId="{41D1B635-C59A-4C02-81F3-B84290AAA271}" destId="{2F40D845-C003-44EA-BD18-E5D8BE0028A0}" srcOrd="2" destOrd="0" presId="urn:microsoft.com/office/officeart/2005/8/layout/hProcess11"/>
    <dgm:cxn modelId="{B372AC9E-BAAF-4D47-A2FB-0DF67F11204A}" type="presParOf" srcId="{ABF98670-8886-4B73-A96B-2215E2F38D7E}" destId="{D001B7F1-08CF-493A-A259-842E2FE4741D}" srcOrd="1" destOrd="0" presId="urn:microsoft.com/office/officeart/2005/8/layout/hProcess11"/>
    <dgm:cxn modelId="{92DF099D-8BE8-49BD-8A0D-DDE0DDBDE4F6}" type="presParOf" srcId="{ABF98670-8886-4B73-A96B-2215E2F38D7E}" destId="{CA73D618-40F6-466D-BD86-846BC042A7CD}" srcOrd="2" destOrd="0" presId="urn:microsoft.com/office/officeart/2005/8/layout/hProcess11"/>
    <dgm:cxn modelId="{9F4BACB3-6C9C-4EED-9AD3-4183D78179CE}" type="presParOf" srcId="{CA73D618-40F6-466D-BD86-846BC042A7CD}" destId="{59E1A169-B047-4093-9968-2BE5A1A49A28}" srcOrd="0" destOrd="0" presId="urn:microsoft.com/office/officeart/2005/8/layout/hProcess11"/>
    <dgm:cxn modelId="{3B1843D6-D38C-483C-B6E2-2BA97ADA0E9B}" type="presParOf" srcId="{CA73D618-40F6-466D-BD86-846BC042A7CD}" destId="{918A8567-85D8-4217-9935-CCEA487333DA}" srcOrd="1" destOrd="0" presId="urn:microsoft.com/office/officeart/2005/8/layout/hProcess11"/>
    <dgm:cxn modelId="{6F9E7122-D4A8-4DAF-8BB1-384AC2A92925}" type="presParOf" srcId="{CA73D618-40F6-466D-BD86-846BC042A7CD}" destId="{D75972C4-8722-4C8A-87CF-B989378B3C94}" srcOrd="2" destOrd="0" presId="urn:microsoft.com/office/officeart/2005/8/layout/hProcess11"/>
    <dgm:cxn modelId="{BEA10578-9624-4253-AAC3-6FD3EB733D7A}" type="presParOf" srcId="{ABF98670-8886-4B73-A96B-2215E2F38D7E}" destId="{7082360C-0BB3-44AC-99BF-C9B993355313}" srcOrd="3" destOrd="0" presId="urn:microsoft.com/office/officeart/2005/8/layout/hProcess11"/>
    <dgm:cxn modelId="{430737E7-DB6A-408C-8FA1-F5D8E53FE4A1}" type="presParOf" srcId="{ABF98670-8886-4B73-A96B-2215E2F38D7E}" destId="{E43BE909-A959-42A6-9231-4813C8695DE6}" srcOrd="4" destOrd="0" presId="urn:microsoft.com/office/officeart/2005/8/layout/hProcess11"/>
    <dgm:cxn modelId="{3B901E32-6D70-45B4-818A-99A98841E132}" type="presParOf" srcId="{E43BE909-A959-42A6-9231-4813C8695DE6}" destId="{030DB0D1-05F8-4272-A6BA-C104C9726DA6}" srcOrd="0" destOrd="0" presId="urn:microsoft.com/office/officeart/2005/8/layout/hProcess11"/>
    <dgm:cxn modelId="{A800A949-EF46-4673-84B7-4E68A8192934}" type="presParOf" srcId="{E43BE909-A959-42A6-9231-4813C8695DE6}" destId="{5DDF532D-49F0-4165-916C-D8C0F9152CF4}" srcOrd="1" destOrd="0" presId="urn:microsoft.com/office/officeart/2005/8/layout/hProcess11"/>
    <dgm:cxn modelId="{200353D7-0ABE-4168-92FD-E5E3E0FC66E4}" type="presParOf" srcId="{E43BE909-A959-42A6-9231-4813C8695DE6}" destId="{E319CF35-983C-44BC-851B-1B052D97D6A5}" srcOrd="2" destOrd="0" presId="urn:microsoft.com/office/officeart/2005/8/layout/hProcess11"/>
    <dgm:cxn modelId="{BBF1E43F-ECD1-46A0-A082-B3424D3186C6}" type="presParOf" srcId="{ABF98670-8886-4B73-A96B-2215E2F38D7E}" destId="{17E67F93-B97A-42AD-B654-079A893F5065}" srcOrd="5" destOrd="0" presId="urn:microsoft.com/office/officeart/2005/8/layout/hProcess11"/>
    <dgm:cxn modelId="{73CD25FE-4137-4DB7-AED6-56572645589C}" type="presParOf" srcId="{ABF98670-8886-4B73-A96B-2215E2F38D7E}" destId="{FE23693E-928C-493A-A04F-87FE0E4E0AFF}" srcOrd="6" destOrd="0" presId="urn:microsoft.com/office/officeart/2005/8/layout/hProcess11"/>
    <dgm:cxn modelId="{B2BDA693-F373-4CE8-BDDA-CABD325CB1DC}" type="presParOf" srcId="{FE23693E-928C-493A-A04F-87FE0E4E0AFF}" destId="{AC5CE3F8-7D68-4DE1-BAF3-07DD9CA88F0F}" srcOrd="0" destOrd="0" presId="urn:microsoft.com/office/officeart/2005/8/layout/hProcess11"/>
    <dgm:cxn modelId="{862F2DE7-538E-4918-BF46-E5FF843675BC}" type="presParOf" srcId="{FE23693E-928C-493A-A04F-87FE0E4E0AFF}" destId="{7FCA40AF-BB84-4497-9FB5-0855F17D142F}" srcOrd="1" destOrd="0" presId="urn:microsoft.com/office/officeart/2005/8/layout/hProcess11"/>
    <dgm:cxn modelId="{90996D09-15BE-4B2C-972F-8C272F23A8BA}" type="presParOf" srcId="{FE23693E-928C-493A-A04F-87FE0E4E0AFF}" destId="{E8A3D518-88BC-4EE9-AC13-6AF5C09C5358}" srcOrd="2" destOrd="0" presId="urn:microsoft.com/office/officeart/2005/8/layout/hProcess11"/>
    <dgm:cxn modelId="{3C6320CA-8F4B-4149-BAF0-3885B59F8889}" type="presParOf" srcId="{ABF98670-8886-4B73-A96B-2215E2F38D7E}" destId="{1AB515DD-FA02-49C9-8D97-A8F3DC9F5A6A}" srcOrd="7" destOrd="0" presId="urn:microsoft.com/office/officeart/2005/8/layout/hProcess11"/>
    <dgm:cxn modelId="{033F4957-36CA-460B-B154-A40B174CE03B}" type="presParOf" srcId="{ABF98670-8886-4B73-A96B-2215E2F38D7E}" destId="{C36CB18F-2EE0-42D1-A082-828D580771E0}" srcOrd="8" destOrd="0" presId="urn:microsoft.com/office/officeart/2005/8/layout/hProcess11"/>
    <dgm:cxn modelId="{C9A9A263-D203-40A0-9F38-ED4CDCE630C5}" type="presParOf" srcId="{C36CB18F-2EE0-42D1-A082-828D580771E0}" destId="{A0230761-9C16-450D-9492-9E75DAD7910C}" srcOrd="0" destOrd="0" presId="urn:microsoft.com/office/officeart/2005/8/layout/hProcess11"/>
    <dgm:cxn modelId="{F34D5D11-F823-4DE9-9139-1DD512CDB1C9}" type="presParOf" srcId="{C36CB18F-2EE0-42D1-A082-828D580771E0}" destId="{6483544B-EDBE-4CED-846C-C19FEDFC4D09}" srcOrd="1" destOrd="0" presId="urn:microsoft.com/office/officeart/2005/8/layout/hProcess11"/>
    <dgm:cxn modelId="{4CBF7E1A-21B2-409E-BAAD-3AC2B23B0D22}" type="presParOf" srcId="{C36CB18F-2EE0-42D1-A082-828D580771E0}" destId="{A1D434D8-A937-403B-9A91-6AFB8B96932A}" srcOrd="2" destOrd="0" presId="urn:microsoft.com/office/officeart/2005/8/layout/hProcess11"/>
  </dgm:cxnLst>
  <dgm:bg/>
  <dgm:whole/>
  <dgm:extLst>
    <a:ext uri="http://schemas.microsoft.com/office/drawing/2008/diagram">
      <dsp:dataModelExt xmlns:dsp="http://schemas.microsoft.com/office/drawing/2008/diagram" relId="rId20" minVer="http://schemas.openxmlformats.org/drawingml/2006/diagram"/>
    </a:ext>
    <a:ext uri="{C62137D5-CB1D-491B-B009-E17868A290BF}">
      <dgm14:recolorImg xmlns:dgm14="http://schemas.microsoft.com/office/drawing/2010/diagram" val="1"/>
    </a:ext>
  </dgm:extLst>
</dgm:dataModel>
</file>

<file path=ppt/diagrams/data11.xml><?xml version="1.0" encoding="utf-8"?>
<dgm:dataModel xmlns:dgm="http://schemas.openxmlformats.org/drawingml/2006/diagram" xmlns:a="http://schemas.openxmlformats.org/drawingml/2006/main">
  <dgm:ptLst>
    <dgm:pt modelId="{7D75F2BE-D020-470F-BC4E-551576CDA359}" type="doc">
      <dgm:prSet loTypeId="urn:microsoft.com/office/officeart/2005/8/layout/hProcess11" loCatId="process" qsTypeId="urn:microsoft.com/office/officeart/2005/8/quickstyle/simple1" qsCatId="simple" csTypeId="urn:microsoft.com/office/officeart/2005/8/colors/accent1_2" csCatId="accent1" phldr="1"/>
      <dgm:spPr/>
    </dgm:pt>
    <dgm:pt modelId="{8FA5063C-7AF9-41E7-AC3F-F050C0714BC2}">
      <dgm:prSet phldrT="[Texte]" custT="1"/>
      <dgm:spPr/>
      <dgm:t>
        <a:bodyPr/>
        <a:lstStyle/>
        <a:p>
          <a:r>
            <a:rPr lang="fr-FR" sz="1000" b="1" dirty="0">
              <a:solidFill>
                <a:schemeClr val="bg2">
                  <a:lumMod val="75000"/>
                </a:schemeClr>
              </a:solidFill>
            </a:rPr>
            <a:t>Définition</a:t>
          </a:r>
        </a:p>
      </dgm:t>
    </dgm:pt>
    <dgm:pt modelId="{46D479F8-84E5-412D-8B4D-32BAF3BECC18}" type="parTrans" cxnId="{E0394350-434C-4AC5-A9BC-0987D96B0FFA}">
      <dgm:prSet/>
      <dgm:spPr/>
      <dgm:t>
        <a:bodyPr/>
        <a:lstStyle/>
        <a:p>
          <a:endParaRPr lang="fr-FR"/>
        </a:p>
      </dgm:t>
    </dgm:pt>
    <dgm:pt modelId="{E2253A29-590D-489F-9391-97212E2D44EF}" type="sibTrans" cxnId="{E0394350-434C-4AC5-A9BC-0987D96B0FFA}">
      <dgm:prSet/>
      <dgm:spPr/>
      <dgm:t>
        <a:bodyPr/>
        <a:lstStyle/>
        <a:p>
          <a:endParaRPr lang="fr-FR"/>
        </a:p>
      </dgm:t>
    </dgm:pt>
    <dgm:pt modelId="{E8D35B56-0C4E-4477-B350-BC7D4C81CEE7}">
      <dgm:prSet phldrT="[Texte]" custT="1"/>
      <dgm:spPr/>
      <dgm:t>
        <a:bodyPr/>
        <a:lstStyle/>
        <a:p>
          <a:r>
            <a:rPr lang="fr-FR" sz="1000" b="1" dirty="0">
              <a:solidFill>
                <a:schemeClr val="bg2">
                  <a:lumMod val="75000"/>
                </a:schemeClr>
              </a:solidFill>
            </a:rPr>
            <a:t>Causes</a:t>
          </a:r>
        </a:p>
      </dgm:t>
    </dgm:pt>
    <dgm:pt modelId="{A24A0376-64CD-406F-89C8-2254BCAAF4DC}" type="parTrans" cxnId="{06E99EC7-FDE6-4580-A883-BCDF093FFB35}">
      <dgm:prSet/>
      <dgm:spPr/>
      <dgm:t>
        <a:bodyPr/>
        <a:lstStyle/>
        <a:p>
          <a:endParaRPr lang="fr-FR"/>
        </a:p>
      </dgm:t>
    </dgm:pt>
    <dgm:pt modelId="{28F0C991-2283-40D1-881F-3A94ECAFE6F7}" type="sibTrans" cxnId="{06E99EC7-FDE6-4580-A883-BCDF093FFB35}">
      <dgm:prSet/>
      <dgm:spPr/>
      <dgm:t>
        <a:bodyPr/>
        <a:lstStyle/>
        <a:p>
          <a:endParaRPr lang="fr-FR"/>
        </a:p>
      </dgm:t>
    </dgm:pt>
    <dgm:pt modelId="{31A2DC71-4F99-4CA5-83F2-FCF348B8DCDA}">
      <dgm:prSet phldrT="[Texte]" custT="1"/>
      <dgm:spPr/>
      <dgm:t>
        <a:bodyPr/>
        <a:lstStyle/>
        <a:p>
          <a:r>
            <a:rPr lang="fr-FR" sz="1000" b="1" dirty="0">
              <a:solidFill>
                <a:schemeClr val="bg2">
                  <a:lumMod val="75000"/>
                </a:schemeClr>
              </a:solidFill>
            </a:rPr>
            <a:t>Risques</a:t>
          </a:r>
        </a:p>
      </dgm:t>
    </dgm:pt>
    <dgm:pt modelId="{2E9316C2-D32B-4CF7-B39D-D0EA149EBF33}" type="parTrans" cxnId="{828C7030-0A27-4AC3-9C86-889ACC3E896B}">
      <dgm:prSet/>
      <dgm:spPr/>
      <dgm:t>
        <a:bodyPr/>
        <a:lstStyle/>
        <a:p>
          <a:endParaRPr lang="fr-FR"/>
        </a:p>
      </dgm:t>
    </dgm:pt>
    <dgm:pt modelId="{F315FFE3-1A7B-4622-9B22-A3E1C449A98A}" type="sibTrans" cxnId="{828C7030-0A27-4AC3-9C86-889ACC3E896B}">
      <dgm:prSet/>
      <dgm:spPr/>
      <dgm:t>
        <a:bodyPr/>
        <a:lstStyle/>
        <a:p>
          <a:endParaRPr lang="fr-FR"/>
        </a:p>
      </dgm:t>
    </dgm:pt>
    <dgm:pt modelId="{7ABBAF2C-9560-4EEA-8BED-794DFD9E35B3}">
      <dgm:prSet phldrT="[Texte]" custT="1"/>
      <dgm:spPr/>
      <dgm:t>
        <a:bodyPr/>
        <a:lstStyle/>
        <a:p>
          <a:r>
            <a:rPr lang="fr-FR" sz="1000" b="1" dirty="0">
              <a:solidFill>
                <a:schemeClr val="bg2">
                  <a:lumMod val="75000"/>
                </a:schemeClr>
              </a:solidFill>
            </a:rPr>
            <a:t>Signes</a:t>
          </a:r>
        </a:p>
      </dgm:t>
    </dgm:pt>
    <dgm:pt modelId="{7620C7A6-1351-4C56-9290-1CA264759D61}" type="parTrans" cxnId="{ED8C5FDF-BA21-45A6-B09D-3175EF9841BD}">
      <dgm:prSet/>
      <dgm:spPr/>
      <dgm:t>
        <a:bodyPr/>
        <a:lstStyle/>
        <a:p>
          <a:endParaRPr lang="fr-FR"/>
        </a:p>
      </dgm:t>
    </dgm:pt>
    <dgm:pt modelId="{3445BEE9-6B4A-48BF-9C8E-1F95A43BD7D7}" type="sibTrans" cxnId="{ED8C5FDF-BA21-45A6-B09D-3175EF9841BD}">
      <dgm:prSet/>
      <dgm:spPr/>
      <dgm:t>
        <a:bodyPr/>
        <a:lstStyle/>
        <a:p>
          <a:endParaRPr lang="fr-FR"/>
        </a:p>
      </dgm:t>
    </dgm:pt>
    <dgm:pt modelId="{B7CA3031-D14A-4A40-BB48-3463FC403FA0}">
      <dgm:prSet phldrT="[Texte]" custT="1"/>
      <dgm:spPr/>
      <dgm:t>
        <a:bodyPr/>
        <a:lstStyle/>
        <a:p>
          <a:r>
            <a:rPr lang="fr-FR" sz="1000" b="1" dirty="0">
              <a:solidFill>
                <a:srgbClr val="00529B"/>
              </a:solidFill>
            </a:rPr>
            <a:t>CAT</a:t>
          </a:r>
        </a:p>
      </dgm:t>
    </dgm:pt>
    <dgm:pt modelId="{2BE098CC-FAB6-4DBB-9016-F334C07A66B2}" type="parTrans" cxnId="{FBBDDDC7-0B68-4F57-A8DC-FD168DC718E6}">
      <dgm:prSet/>
      <dgm:spPr/>
      <dgm:t>
        <a:bodyPr/>
        <a:lstStyle/>
        <a:p>
          <a:endParaRPr lang="fr-FR"/>
        </a:p>
      </dgm:t>
    </dgm:pt>
    <dgm:pt modelId="{E72794AB-AD5F-4BAE-9085-7F39198540D1}" type="sibTrans" cxnId="{FBBDDDC7-0B68-4F57-A8DC-FD168DC718E6}">
      <dgm:prSet/>
      <dgm:spPr/>
      <dgm:t>
        <a:bodyPr/>
        <a:lstStyle/>
        <a:p>
          <a:endParaRPr lang="fr-FR"/>
        </a:p>
      </dgm:t>
    </dgm:pt>
    <dgm:pt modelId="{9166CDC5-68B8-4E4D-AAB8-1BA9FB73E312}" type="pres">
      <dgm:prSet presAssocID="{7D75F2BE-D020-470F-BC4E-551576CDA359}" presName="Name0" presStyleCnt="0">
        <dgm:presLayoutVars>
          <dgm:dir/>
          <dgm:resizeHandles val="exact"/>
        </dgm:presLayoutVars>
      </dgm:prSet>
      <dgm:spPr/>
    </dgm:pt>
    <dgm:pt modelId="{27521EAA-0B0C-4D97-8524-AE653F8ADEBB}" type="pres">
      <dgm:prSet presAssocID="{7D75F2BE-D020-470F-BC4E-551576CDA359}" presName="arrow" presStyleLbl="bgShp" presStyleIdx="0" presStyleCnt="1" custFlipVert="1" custScaleY="19595" custLinFactNeighborX="-277" custLinFactNeighborY="-17955"/>
      <dgm:spPr>
        <a:prstGeom prst="rect">
          <a:avLst/>
        </a:prstGeom>
        <a:gradFill rotWithShape="0">
          <a:gsLst>
            <a:gs pos="15000">
              <a:schemeClr val="tx2">
                <a:lumMod val="50000"/>
                <a:lumOff val="50000"/>
              </a:schemeClr>
            </a:gs>
            <a:gs pos="85000">
              <a:srgbClr val="438CD1"/>
            </a:gs>
            <a:gs pos="50000">
              <a:srgbClr val="00529B"/>
            </a:gs>
          </a:gsLst>
          <a:lin ang="0" scaled="1"/>
        </a:gradFill>
      </dgm:spPr>
    </dgm:pt>
    <dgm:pt modelId="{ABF98670-8886-4B73-A96B-2215E2F38D7E}" type="pres">
      <dgm:prSet presAssocID="{7D75F2BE-D020-470F-BC4E-551576CDA359}" presName="points" presStyleCnt="0"/>
      <dgm:spPr/>
    </dgm:pt>
    <dgm:pt modelId="{41D1B635-C59A-4C02-81F3-B84290AAA271}" type="pres">
      <dgm:prSet presAssocID="{8FA5063C-7AF9-41E7-AC3F-F050C0714BC2}" presName="compositeA" presStyleCnt="0"/>
      <dgm:spPr/>
    </dgm:pt>
    <dgm:pt modelId="{AFE42778-E477-4A5C-A7A5-D31298E8B0A3}" type="pres">
      <dgm:prSet presAssocID="{8FA5063C-7AF9-41E7-AC3F-F050C0714BC2}" presName="textA" presStyleLbl="revTx" presStyleIdx="0" presStyleCnt="5" custScaleY="138966" custLinFactY="4890" custLinFactNeighborX="6272" custLinFactNeighborY="100000">
        <dgm:presLayoutVars>
          <dgm:bulletEnabled val="1"/>
        </dgm:presLayoutVars>
      </dgm:prSet>
      <dgm:spPr/>
    </dgm:pt>
    <dgm:pt modelId="{ACD7F1BD-E679-40A4-B12E-87C631281CC6}" type="pres">
      <dgm:prSet presAssocID="{8FA5063C-7AF9-41E7-AC3F-F050C0714BC2}" presName="circleA" presStyleLbl="node1" presStyleIdx="0" presStyleCnt="5" custScaleX="235146" custScaleY="235146" custLinFactY="-100000" custLinFactNeighborX="35237" custLinFactNeighborY="-148846"/>
      <dgm:spPr>
        <a:prstGeom prst="triangle">
          <a:avLst/>
        </a:prstGeom>
        <a:solidFill>
          <a:srgbClr val="00529B">
            <a:alpha val="80000"/>
          </a:srgbClr>
        </a:solidFill>
        <a:ln>
          <a:noFill/>
        </a:ln>
      </dgm:spPr>
    </dgm:pt>
    <dgm:pt modelId="{2F40D845-C003-44EA-BD18-E5D8BE0028A0}" type="pres">
      <dgm:prSet presAssocID="{8FA5063C-7AF9-41E7-AC3F-F050C0714BC2}" presName="spaceA" presStyleCnt="0"/>
      <dgm:spPr/>
    </dgm:pt>
    <dgm:pt modelId="{D001B7F1-08CF-493A-A259-842E2FE4741D}" type="pres">
      <dgm:prSet presAssocID="{E2253A29-590D-489F-9391-97212E2D44EF}" presName="space" presStyleCnt="0"/>
      <dgm:spPr/>
    </dgm:pt>
    <dgm:pt modelId="{CA73D618-40F6-466D-BD86-846BC042A7CD}" type="pres">
      <dgm:prSet presAssocID="{E8D35B56-0C4E-4477-B350-BC7D4C81CEE7}" presName="compositeB" presStyleCnt="0"/>
      <dgm:spPr/>
    </dgm:pt>
    <dgm:pt modelId="{59E1A169-B047-4093-9968-2BE5A1A49A28}" type="pres">
      <dgm:prSet presAssocID="{E8D35B56-0C4E-4477-B350-BC7D4C81CEE7}" presName="textB" presStyleLbl="revTx" presStyleIdx="1" presStyleCnt="5" custScaleX="64129" custScaleY="151384" custLinFactNeighborX="4327" custLinFactNeighborY="-31770">
        <dgm:presLayoutVars>
          <dgm:bulletEnabled val="1"/>
        </dgm:presLayoutVars>
      </dgm:prSet>
      <dgm:spPr/>
    </dgm:pt>
    <dgm:pt modelId="{918A8567-85D8-4217-9935-CCEA487333DA}" type="pres">
      <dgm:prSet presAssocID="{E8D35B56-0C4E-4477-B350-BC7D4C81CEE7}" presName="circleB" presStyleLbl="node1" presStyleIdx="1" presStyleCnt="5" custScaleX="235146" custScaleY="235146" custLinFactY="-58496" custLinFactNeighborX="88043" custLinFactNeighborY="-100000"/>
      <dgm:spPr>
        <a:prstGeom prst="triangle">
          <a:avLst/>
        </a:prstGeom>
        <a:solidFill>
          <a:srgbClr val="00529B">
            <a:alpha val="80000"/>
          </a:srgbClr>
        </a:solidFill>
        <a:ln>
          <a:noFill/>
        </a:ln>
      </dgm:spPr>
    </dgm:pt>
    <dgm:pt modelId="{D75972C4-8722-4C8A-87CF-B989378B3C94}" type="pres">
      <dgm:prSet presAssocID="{E8D35B56-0C4E-4477-B350-BC7D4C81CEE7}" presName="spaceB" presStyleCnt="0"/>
      <dgm:spPr/>
    </dgm:pt>
    <dgm:pt modelId="{7082360C-0BB3-44AC-99BF-C9B993355313}" type="pres">
      <dgm:prSet presAssocID="{28F0C991-2283-40D1-881F-3A94ECAFE6F7}" presName="space" presStyleCnt="0"/>
      <dgm:spPr/>
    </dgm:pt>
    <dgm:pt modelId="{E43BE909-A959-42A6-9231-4813C8695DE6}" type="pres">
      <dgm:prSet presAssocID="{31A2DC71-4F99-4CA5-83F2-FCF348B8DCDA}" presName="compositeA" presStyleCnt="0"/>
      <dgm:spPr/>
    </dgm:pt>
    <dgm:pt modelId="{030DB0D1-05F8-4272-A6BA-C104C9726DA6}" type="pres">
      <dgm:prSet presAssocID="{31A2DC71-4F99-4CA5-83F2-FCF348B8DCDA}" presName="textA" presStyleLbl="revTx" presStyleIdx="2" presStyleCnt="5" custScaleX="61883" custScaleY="157836" custLinFactNeighborX="4101" custLinFactNeighborY="96033">
        <dgm:presLayoutVars>
          <dgm:bulletEnabled val="1"/>
        </dgm:presLayoutVars>
      </dgm:prSet>
      <dgm:spPr/>
    </dgm:pt>
    <dgm:pt modelId="{5DDF532D-49F0-4165-916C-D8C0F9152CF4}" type="pres">
      <dgm:prSet presAssocID="{31A2DC71-4F99-4CA5-83F2-FCF348B8DCDA}" presName="circleA" presStyleLbl="node1" presStyleIdx="2" presStyleCnt="5" custScaleX="235146" custScaleY="235146" custLinFactY="-100000" custLinFactNeighborX="22794" custLinFactNeighborY="-167716"/>
      <dgm:spPr>
        <a:prstGeom prst="triangle">
          <a:avLst/>
        </a:prstGeom>
        <a:solidFill>
          <a:srgbClr val="00529B">
            <a:alpha val="80000"/>
          </a:srgbClr>
        </a:solidFill>
        <a:ln>
          <a:noFill/>
        </a:ln>
      </dgm:spPr>
    </dgm:pt>
    <dgm:pt modelId="{E319CF35-983C-44BC-851B-1B052D97D6A5}" type="pres">
      <dgm:prSet presAssocID="{31A2DC71-4F99-4CA5-83F2-FCF348B8DCDA}" presName="spaceA" presStyleCnt="0"/>
      <dgm:spPr/>
    </dgm:pt>
    <dgm:pt modelId="{17E67F93-B97A-42AD-B654-079A893F5065}" type="pres">
      <dgm:prSet presAssocID="{F315FFE3-1A7B-4622-9B22-A3E1C449A98A}" presName="space" presStyleCnt="0"/>
      <dgm:spPr/>
    </dgm:pt>
    <dgm:pt modelId="{FE23693E-928C-493A-A04F-87FE0E4E0AFF}" type="pres">
      <dgm:prSet presAssocID="{7ABBAF2C-9560-4EEA-8BED-794DFD9E35B3}" presName="compositeB" presStyleCnt="0"/>
      <dgm:spPr/>
    </dgm:pt>
    <dgm:pt modelId="{AC5CE3F8-7D68-4DE1-BAF3-07DD9CA88F0F}" type="pres">
      <dgm:prSet presAssocID="{7ABBAF2C-9560-4EEA-8BED-794DFD9E35B3}" presName="textB" presStyleLbl="revTx" presStyleIdx="3" presStyleCnt="5" custScaleX="49260" custScaleY="149281" custLinFactNeighborX="4191" custLinFactNeighborY="-31770">
        <dgm:presLayoutVars>
          <dgm:bulletEnabled val="1"/>
        </dgm:presLayoutVars>
      </dgm:prSet>
      <dgm:spPr/>
    </dgm:pt>
    <dgm:pt modelId="{7FCA40AF-BB84-4497-9FB5-0855F17D142F}" type="pres">
      <dgm:prSet presAssocID="{7ABBAF2C-9560-4EEA-8BED-794DFD9E35B3}" presName="circleB" presStyleLbl="node1" presStyleIdx="3" presStyleCnt="5" custScaleX="235146" custScaleY="235146" custLinFactY="-60599" custLinFactNeighborX="29975" custLinFactNeighborY="-100000"/>
      <dgm:spPr>
        <a:prstGeom prst="triangle">
          <a:avLst/>
        </a:prstGeom>
        <a:solidFill>
          <a:srgbClr val="00529B">
            <a:alpha val="80000"/>
          </a:srgbClr>
        </a:solidFill>
        <a:ln>
          <a:noFill/>
        </a:ln>
      </dgm:spPr>
    </dgm:pt>
    <dgm:pt modelId="{E8A3D518-88BC-4EE9-AC13-6AF5C09C5358}" type="pres">
      <dgm:prSet presAssocID="{7ABBAF2C-9560-4EEA-8BED-794DFD9E35B3}" presName="spaceB" presStyleCnt="0"/>
      <dgm:spPr/>
    </dgm:pt>
    <dgm:pt modelId="{1AB515DD-FA02-49C9-8D97-A8F3DC9F5A6A}" type="pres">
      <dgm:prSet presAssocID="{3445BEE9-6B4A-48BF-9C8E-1F95A43BD7D7}" presName="space" presStyleCnt="0"/>
      <dgm:spPr/>
    </dgm:pt>
    <dgm:pt modelId="{C36CB18F-2EE0-42D1-A082-828D580771E0}" type="pres">
      <dgm:prSet presAssocID="{B7CA3031-D14A-4A40-BB48-3463FC403FA0}" presName="compositeA" presStyleCnt="0"/>
      <dgm:spPr/>
    </dgm:pt>
    <dgm:pt modelId="{A0230761-9C16-450D-9492-9E75DAD7910C}" type="pres">
      <dgm:prSet presAssocID="{B7CA3031-D14A-4A40-BB48-3463FC403FA0}" presName="textA" presStyleLbl="revTx" presStyleIdx="4" presStyleCnt="5" custScaleY="137707" custLinFactY="11130" custLinFactNeighborX="4372" custLinFactNeighborY="100000">
        <dgm:presLayoutVars>
          <dgm:bulletEnabled val="1"/>
        </dgm:presLayoutVars>
      </dgm:prSet>
      <dgm:spPr/>
    </dgm:pt>
    <dgm:pt modelId="{6483544B-EDBE-4CED-846C-C19FEDFC4D09}" type="pres">
      <dgm:prSet presAssocID="{B7CA3031-D14A-4A40-BB48-3463FC403FA0}" presName="circleA" presStyleLbl="node1" presStyleIdx="4" presStyleCnt="5" custScaleX="235146" custScaleY="235146" custLinFactX="76258" custLinFactY="-100000" custLinFactNeighborX="100000" custLinFactNeighborY="-147587"/>
      <dgm:spPr>
        <a:prstGeom prst="triangle">
          <a:avLst/>
        </a:prstGeom>
        <a:solidFill>
          <a:srgbClr val="00529B">
            <a:alpha val="80000"/>
          </a:srgbClr>
        </a:solidFill>
        <a:ln>
          <a:noFill/>
        </a:ln>
      </dgm:spPr>
    </dgm:pt>
    <dgm:pt modelId="{A1D434D8-A937-403B-9A91-6AFB8B96932A}" type="pres">
      <dgm:prSet presAssocID="{B7CA3031-D14A-4A40-BB48-3463FC403FA0}" presName="spaceA" presStyleCnt="0"/>
      <dgm:spPr/>
    </dgm:pt>
  </dgm:ptLst>
  <dgm:cxnLst>
    <dgm:cxn modelId="{0F5FF002-AA7C-411B-BBD4-E55B8F0B1059}" type="presOf" srcId="{8FA5063C-7AF9-41E7-AC3F-F050C0714BC2}" destId="{AFE42778-E477-4A5C-A7A5-D31298E8B0A3}" srcOrd="0" destOrd="0" presId="urn:microsoft.com/office/officeart/2005/8/layout/hProcess11"/>
    <dgm:cxn modelId="{7E01F92F-0219-42E1-9722-581CB39C568F}" type="presOf" srcId="{7D75F2BE-D020-470F-BC4E-551576CDA359}" destId="{9166CDC5-68B8-4E4D-AAB8-1BA9FB73E312}" srcOrd="0" destOrd="0" presId="urn:microsoft.com/office/officeart/2005/8/layout/hProcess11"/>
    <dgm:cxn modelId="{828C7030-0A27-4AC3-9C86-889ACC3E896B}" srcId="{7D75F2BE-D020-470F-BC4E-551576CDA359}" destId="{31A2DC71-4F99-4CA5-83F2-FCF348B8DCDA}" srcOrd="2" destOrd="0" parTransId="{2E9316C2-D32B-4CF7-B39D-D0EA149EBF33}" sibTransId="{F315FFE3-1A7B-4622-9B22-A3E1C449A98A}"/>
    <dgm:cxn modelId="{E0394350-434C-4AC5-A9BC-0987D96B0FFA}" srcId="{7D75F2BE-D020-470F-BC4E-551576CDA359}" destId="{8FA5063C-7AF9-41E7-AC3F-F050C0714BC2}" srcOrd="0" destOrd="0" parTransId="{46D479F8-84E5-412D-8B4D-32BAF3BECC18}" sibTransId="{E2253A29-590D-489F-9391-97212E2D44EF}"/>
    <dgm:cxn modelId="{C84E3C7F-79D6-4435-8613-10F5359DFE71}" type="presOf" srcId="{31A2DC71-4F99-4CA5-83F2-FCF348B8DCDA}" destId="{030DB0D1-05F8-4272-A6BA-C104C9726DA6}" srcOrd="0" destOrd="0" presId="urn:microsoft.com/office/officeart/2005/8/layout/hProcess11"/>
    <dgm:cxn modelId="{663995A8-E30F-4F60-91DE-4C7D8FABF346}" type="presOf" srcId="{B7CA3031-D14A-4A40-BB48-3463FC403FA0}" destId="{A0230761-9C16-450D-9492-9E75DAD7910C}" srcOrd="0" destOrd="0" presId="urn:microsoft.com/office/officeart/2005/8/layout/hProcess11"/>
    <dgm:cxn modelId="{06E99EC7-FDE6-4580-A883-BCDF093FFB35}" srcId="{7D75F2BE-D020-470F-BC4E-551576CDA359}" destId="{E8D35B56-0C4E-4477-B350-BC7D4C81CEE7}" srcOrd="1" destOrd="0" parTransId="{A24A0376-64CD-406F-89C8-2254BCAAF4DC}" sibTransId="{28F0C991-2283-40D1-881F-3A94ECAFE6F7}"/>
    <dgm:cxn modelId="{FBBDDDC7-0B68-4F57-A8DC-FD168DC718E6}" srcId="{7D75F2BE-D020-470F-BC4E-551576CDA359}" destId="{B7CA3031-D14A-4A40-BB48-3463FC403FA0}" srcOrd="4" destOrd="0" parTransId="{2BE098CC-FAB6-4DBB-9016-F334C07A66B2}" sibTransId="{E72794AB-AD5F-4BAE-9085-7F39198540D1}"/>
    <dgm:cxn modelId="{ED8C5FDF-BA21-45A6-B09D-3175EF9841BD}" srcId="{7D75F2BE-D020-470F-BC4E-551576CDA359}" destId="{7ABBAF2C-9560-4EEA-8BED-794DFD9E35B3}" srcOrd="3" destOrd="0" parTransId="{7620C7A6-1351-4C56-9290-1CA264759D61}" sibTransId="{3445BEE9-6B4A-48BF-9C8E-1F95A43BD7D7}"/>
    <dgm:cxn modelId="{0DA05BE9-74DE-42EE-90B1-43DC1970CB05}" type="presOf" srcId="{7ABBAF2C-9560-4EEA-8BED-794DFD9E35B3}" destId="{AC5CE3F8-7D68-4DE1-BAF3-07DD9CA88F0F}" srcOrd="0" destOrd="0" presId="urn:microsoft.com/office/officeart/2005/8/layout/hProcess11"/>
    <dgm:cxn modelId="{F4695EF2-8D61-4635-8343-959E4655D9CD}" type="presOf" srcId="{E8D35B56-0C4E-4477-B350-BC7D4C81CEE7}" destId="{59E1A169-B047-4093-9968-2BE5A1A49A28}" srcOrd="0" destOrd="0" presId="urn:microsoft.com/office/officeart/2005/8/layout/hProcess11"/>
    <dgm:cxn modelId="{3CD3B93B-CDA2-4C09-98D0-D1E5CD83ED4F}" type="presParOf" srcId="{9166CDC5-68B8-4E4D-AAB8-1BA9FB73E312}" destId="{27521EAA-0B0C-4D97-8524-AE653F8ADEBB}" srcOrd="0" destOrd="0" presId="urn:microsoft.com/office/officeart/2005/8/layout/hProcess11"/>
    <dgm:cxn modelId="{7C615C70-272E-4BDF-A346-A6967C649B63}" type="presParOf" srcId="{9166CDC5-68B8-4E4D-AAB8-1BA9FB73E312}" destId="{ABF98670-8886-4B73-A96B-2215E2F38D7E}" srcOrd="1" destOrd="0" presId="urn:microsoft.com/office/officeart/2005/8/layout/hProcess11"/>
    <dgm:cxn modelId="{9EC8D3A4-EADA-4D87-9E50-F2F7114B83FA}" type="presParOf" srcId="{ABF98670-8886-4B73-A96B-2215E2F38D7E}" destId="{41D1B635-C59A-4C02-81F3-B84290AAA271}" srcOrd="0" destOrd="0" presId="urn:microsoft.com/office/officeart/2005/8/layout/hProcess11"/>
    <dgm:cxn modelId="{37D25F15-5810-4786-9A84-15B780749114}" type="presParOf" srcId="{41D1B635-C59A-4C02-81F3-B84290AAA271}" destId="{AFE42778-E477-4A5C-A7A5-D31298E8B0A3}" srcOrd="0" destOrd="0" presId="urn:microsoft.com/office/officeart/2005/8/layout/hProcess11"/>
    <dgm:cxn modelId="{3C871D66-8780-40B8-8A68-7AE62BB55748}" type="presParOf" srcId="{41D1B635-C59A-4C02-81F3-B84290AAA271}" destId="{ACD7F1BD-E679-40A4-B12E-87C631281CC6}" srcOrd="1" destOrd="0" presId="urn:microsoft.com/office/officeart/2005/8/layout/hProcess11"/>
    <dgm:cxn modelId="{98D49FD6-DFBB-4359-8349-1D7E0F17390D}" type="presParOf" srcId="{41D1B635-C59A-4C02-81F3-B84290AAA271}" destId="{2F40D845-C003-44EA-BD18-E5D8BE0028A0}" srcOrd="2" destOrd="0" presId="urn:microsoft.com/office/officeart/2005/8/layout/hProcess11"/>
    <dgm:cxn modelId="{B372AC9E-BAAF-4D47-A2FB-0DF67F11204A}" type="presParOf" srcId="{ABF98670-8886-4B73-A96B-2215E2F38D7E}" destId="{D001B7F1-08CF-493A-A259-842E2FE4741D}" srcOrd="1" destOrd="0" presId="urn:microsoft.com/office/officeart/2005/8/layout/hProcess11"/>
    <dgm:cxn modelId="{92DF099D-8BE8-49BD-8A0D-DDE0DDBDE4F6}" type="presParOf" srcId="{ABF98670-8886-4B73-A96B-2215E2F38D7E}" destId="{CA73D618-40F6-466D-BD86-846BC042A7CD}" srcOrd="2" destOrd="0" presId="urn:microsoft.com/office/officeart/2005/8/layout/hProcess11"/>
    <dgm:cxn modelId="{9F4BACB3-6C9C-4EED-9AD3-4183D78179CE}" type="presParOf" srcId="{CA73D618-40F6-466D-BD86-846BC042A7CD}" destId="{59E1A169-B047-4093-9968-2BE5A1A49A28}" srcOrd="0" destOrd="0" presId="urn:microsoft.com/office/officeart/2005/8/layout/hProcess11"/>
    <dgm:cxn modelId="{3B1843D6-D38C-483C-B6E2-2BA97ADA0E9B}" type="presParOf" srcId="{CA73D618-40F6-466D-BD86-846BC042A7CD}" destId="{918A8567-85D8-4217-9935-CCEA487333DA}" srcOrd="1" destOrd="0" presId="urn:microsoft.com/office/officeart/2005/8/layout/hProcess11"/>
    <dgm:cxn modelId="{6F9E7122-D4A8-4DAF-8BB1-384AC2A92925}" type="presParOf" srcId="{CA73D618-40F6-466D-BD86-846BC042A7CD}" destId="{D75972C4-8722-4C8A-87CF-B989378B3C94}" srcOrd="2" destOrd="0" presId="urn:microsoft.com/office/officeart/2005/8/layout/hProcess11"/>
    <dgm:cxn modelId="{BEA10578-9624-4253-AAC3-6FD3EB733D7A}" type="presParOf" srcId="{ABF98670-8886-4B73-A96B-2215E2F38D7E}" destId="{7082360C-0BB3-44AC-99BF-C9B993355313}" srcOrd="3" destOrd="0" presId="urn:microsoft.com/office/officeart/2005/8/layout/hProcess11"/>
    <dgm:cxn modelId="{430737E7-DB6A-408C-8FA1-F5D8E53FE4A1}" type="presParOf" srcId="{ABF98670-8886-4B73-A96B-2215E2F38D7E}" destId="{E43BE909-A959-42A6-9231-4813C8695DE6}" srcOrd="4" destOrd="0" presId="urn:microsoft.com/office/officeart/2005/8/layout/hProcess11"/>
    <dgm:cxn modelId="{3B901E32-6D70-45B4-818A-99A98841E132}" type="presParOf" srcId="{E43BE909-A959-42A6-9231-4813C8695DE6}" destId="{030DB0D1-05F8-4272-A6BA-C104C9726DA6}" srcOrd="0" destOrd="0" presId="urn:microsoft.com/office/officeart/2005/8/layout/hProcess11"/>
    <dgm:cxn modelId="{A800A949-EF46-4673-84B7-4E68A8192934}" type="presParOf" srcId="{E43BE909-A959-42A6-9231-4813C8695DE6}" destId="{5DDF532D-49F0-4165-916C-D8C0F9152CF4}" srcOrd="1" destOrd="0" presId="urn:microsoft.com/office/officeart/2005/8/layout/hProcess11"/>
    <dgm:cxn modelId="{200353D7-0ABE-4168-92FD-E5E3E0FC66E4}" type="presParOf" srcId="{E43BE909-A959-42A6-9231-4813C8695DE6}" destId="{E319CF35-983C-44BC-851B-1B052D97D6A5}" srcOrd="2" destOrd="0" presId="urn:microsoft.com/office/officeart/2005/8/layout/hProcess11"/>
    <dgm:cxn modelId="{BBF1E43F-ECD1-46A0-A082-B3424D3186C6}" type="presParOf" srcId="{ABF98670-8886-4B73-A96B-2215E2F38D7E}" destId="{17E67F93-B97A-42AD-B654-079A893F5065}" srcOrd="5" destOrd="0" presId="urn:microsoft.com/office/officeart/2005/8/layout/hProcess11"/>
    <dgm:cxn modelId="{73CD25FE-4137-4DB7-AED6-56572645589C}" type="presParOf" srcId="{ABF98670-8886-4B73-A96B-2215E2F38D7E}" destId="{FE23693E-928C-493A-A04F-87FE0E4E0AFF}" srcOrd="6" destOrd="0" presId="urn:microsoft.com/office/officeart/2005/8/layout/hProcess11"/>
    <dgm:cxn modelId="{B2BDA693-F373-4CE8-BDDA-CABD325CB1DC}" type="presParOf" srcId="{FE23693E-928C-493A-A04F-87FE0E4E0AFF}" destId="{AC5CE3F8-7D68-4DE1-BAF3-07DD9CA88F0F}" srcOrd="0" destOrd="0" presId="urn:microsoft.com/office/officeart/2005/8/layout/hProcess11"/>
    <dgm:cxn modelId="{862F2DE7-538E-4918-BF46-E5FF843675BC}" type="presParOf" srcId="{FE23693E-928C-493A-A04F-87FE0E4E0AFF}" destId="{7FCA40AF-BB84-4497-9FB5-0855F17D142F}" srcOrd="1" destOrd="0" presId="urn:microsoft.com/office/officeart/2005/8/layout/hProcess11"/>
    <dgm:cxn modelId="{90996D09-15BE-4B2C-972F-8C272F23A8BA}" type="presParOf" srcId="{FE23693E-928C-493A-A04F-87FE0E4E0AFF}" destId="{E8A3D518-88BC-4EE9-AC13-6AF5C09C5358}" srcOrd="2" destOrd="0" presId="urn:microsoft.com/office/officeart/2005/8/layout/hProcess11"/>
    <dgm:cxn modelId="{3C6320CA-8F4B-4149-BAF0-3885B59F8889}" type="presParOf" srcId="{ABF98670-8886-4B73-A96B-2215E2F38D7E}" destId="{1AB515DD-FA02-49C9-8D97-A8F3DC9F5A6A}" srcOrd="7" destOrd="0" presId="urn:microsoft.com/office/officeart/2005/8/layout/hProcess11"/>
    <dgm:cxn modelId="{033F4957-36CA-460B-B154-A40B174CE03B}" type="presParOf" srcId="{ABF98670-8886-4B73-A96B-2215E2F38D7E}" destId="{C36CB18F-2EE0-42D1-A082-828D580771E0}" srcOrd="8" destOrd="0" presId="urn:microsoft.com/office/officeart/2005/8/layout/hProcess11"/>
    <dgm:cxn modelId="{C9A9A263-D203-40A0-9F38-ED4CDCE630C5}" type="presParOf" srcId="{C36CB18F-2EE0-42D1-A082-828D580771E0}" destId="{A0230761-9C16-450D-9492-9E75DAD7910C}" srcOrd="0" destOrd="0" presId="urn:microsoft.com/office/officeart/2005/8/layout/hProcess11"/>
    <dgm:cxn modelId="{F34D5D11-F823-4DE9-9139-1DD512CDB1C9}" type="presParOf" srcId="{C36CB18F-2EE0-42D1-A082-828D580771E0}" destId="{6483544B-EDBE-4CED-846C-C19FEDFC4D09}" srcOrd="1" destOrd="0" presId="urn:microsoft.com/office/officeart/2005/8/layout/hProcess11"/>
    <dgm:cxn modelId="{4CBF7E1A-21B2-409E-BAAD-3AC2B23B0D22}" type="presParOf" srcId="{C36CB18F-2EE0-42D1-A082-828D580771E0}" destId="{A1D434D8-A937-403B-9A91-6AFB8B96932A}" srcOrd="2" destOrd="0" presId="urn:microsoft.com/office/officeart/2005/8/layout/hProcess1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12.xml><?xml version="1.0" encoding="utf-8"?>
<dgm:dataModel xmlns:dgm="http://schemas.openxmlformats.org/drawingml/2006/diagram" xmlns:a="http://schemas.openxmlformats.org/drawingml/2006/main">
  <dgm:ptLst>
    <dgm:pt modelId="{7D75F2BE-D020-470F-BC4E-551576CDA359}" type="doc">
      <dgm:prSet loTypeId="urn:microsoft.com/office/officeart/2005/8/layout/hProcess11" loCatId="process" qsTypeId="urn:microsoft.com/office/officeart/2005/8/quickstyle/simple1" qsCatId="simple" csTypeId="urn:microsoft.com/office/officeart/2005/8/colors/accent1_2" csCatId="accent1" phldr="1"/>
      <dgm:spPr/>
    </dgm:pt>
    <dgm:pt modelId="{8FA5063C-7AF9-41E7-AC3F-F050C0714BC2}">
      <dgm:prSet phldrT="[Texte]" custT="1"/>
      <dgm:spPr/>
      <dgm:t>
        <a:bodyPr/>
        <a:lstStyle/>
        <a:p>
          <a:r>
            <a:rPr lang="fr-FR" sz="1000" b="1" dirty="0">
              <a:solidFill>
                <a:schemeClr val="bg2">
                  <a:lumMod val="75000"/>
                </a:schemeClr>
              </a:solidFill>
            </a:rPr>
            <a:t>Définition</a:t>
          </a:r>
        </a:p>
      </dgm:t>
    </dgm:pt>
    <dgm:pt modelId="{46D479F8-84E5-412D-8B4D-32BAF3BECC18}" type="parTrans" cxnId="{E0394350-434C-4AC5-A9BC-0987D96B0FFA}">
      <dgm:prSet/>
      <dgm:spPr/>
      <dgm:t>
        <a:bodyPr/>
        <a:lstStyle/>
        <a:p>
          <a:endParaRPr lang="fr-FR"/>
        </a:p>
      </dgm:t>
    </dgm:pt>
    <dgm:pt modelId="{E2253A29-590D-489F-9391-97212E2D44EF}" type="sibTrans" cxnId="{E0394350-434C-4AC5-A9BC-0987D96B0FFA}">
      <dgm:prSet/>
      <dgm:spPr/>
      <dgm:t>
        <a:bodyPr/>
        <a:lstStyle/>
        <a:p>
          <a:endParaRPr lang="fr-FR"/>
        </a:p>
      </dgm:t>
    </dgm:pt>
    <dgm:pt modelId="{E8D35B56-0C4E-4477-B350-BC7D4C81CEE7}">
      <dgm:prSet phldrT="[Texte]" custT="1"/>
      <dgm:spPr/>
      <dgm:t>
        <a:bodyPr/>
        <a:lstStyle/>
        <a:p>
          <a:r>
            <a:rPr lang="fr-FR" sz="1000" b="1" dirty="0">
              <a:solidFill>
                <a:schemeClr val="bg2">
                  <a:lumMod val="75000"/>
                </a:schemeClr>
              </a:solidFill>
            </a:rPr>
            <a:t>Causes</a:t>
          </a:r>
        </a:p>
      </dgm:t>
    </dgm:pt>
    <dgm:pt modelId="{A24A0376-64CD-406F-89C8-2254BCAAF4DC}" type="parTrans" cxnId="{06E99EC7-FDE6-4580-A883-BCDF093FFB35}">
      <dgm:prSet/>
      <dgm:spPr/>
      <dgm:t>
        <a:bodyPr/>
        <a:lstStyle/>
        <a:p>
          <a:endParaRPr lang="fr-FR"/>
        </a:p>
      </dgm:t>
    </dgm:pt>
    <dgm:pt modelId="{28F0C991-2283-40D1-881F-3A94ECAFE6F7}" type="sibTrans" cxnId="{06E99EC7-FDE6-4580-A883-BCDF093FFB35}">
      <dgm:prSet/>
      <dgm:spPr/>
      <dgm:t>
        <a:bodyPr/>
        <a:lstStyle/>
        <a:p>
          <a:endParaRPr lang="fr-FR"/>
        </a:p>
      </dgm:t>
    </dgm:pt>
    <dgm:pt modelId="{31A2DC71-4F99-4CA5-83F2-FCF348B8DCDA}">
      <dgm:prSet phldrT="[Texte]" custT="1"/>
      <dgm:spPr/>
      <dgm:t>
        <a:bodyPr/>
        <a:lstStyle/>
        <a:p>
          <a:r>
            <a:rPr lang="fr-FR" sz="1000" b="1" dirty="0">
              <a:solidFill>
                <a:schemeClr val="bg2">
                  <a:lumMod val="75000"/>
                </a:schemeClr>
              </a:solidFill>
            </a:rPr>
            <a:t>Risques</a:t>
          </a:r>
        </a:p>
      </dgm:t>
    </dgm:pt>
    <dgm:pt modelId="{2E9316C2-D32B-4CF7-B39D-D0EA149EBF33}" type="parTrans" cxnId="{828C7030-0A27-4AC3-9C86-889ACC3E896B}">
      <dgm:prSet/>
      <dgm:spPr/>
      <dgm:t>
        <a:bodyPr/>
        <a:lstStyle/>
        <a:p>
          <a:endParaRPr lang="fr-FR"/>
        </a:p>
      </dgm:t>
    </dgm:pt>
    <dgm:pt modelId="{F315FFE3-1A7B-4622-9B22-A3E1C449A98A}" type="sibTrans" cxnId="{828C7030-0A27-4AC3-9C86-889ACC3E896B}">
      <dgm:prSet/>
      <dgm:spPr/>
      <dgm:t>
        <a:bodyPr/>
        <a:lstStyle/>
        <a:p>
          <a:endParaRPr lang="fr-FR"/>
        </a:p>
      </dgm:t>
    </dgm:pt>
    <dgm:pt modelId="{7ABBAF2C-9560-4EEA-8BED-794DFD9E35B3}">
      <dgm:prSet phldrT="[Texte]" custT="1"/>
      <dgm:spPr/>
      <dgm:t>
        <a:bodyPr/>
        <a:lstStyle/>
        <a:p>
          <a:r>
            <a:rPr lang="fr-FR" sz="1000" b="1" dirty="0">
              <a:solidFill>
                <a:schemeClr val="bg2">
                  <a:lumMod val="75000"/>
                </a:schemeClr>
              </a:solidFill>
            </a:rPr>
            <a:t>Signes</a:t>
          </a:r>
        </a:p>
      </dgm:t>
    </dgm:pt>
    <dgm:pt modelId="{7620C7A6-1351-4C56-9290-1CA264759D61}" type="parTrans" cxnId="{ED8C5FDF-BA21-45A6-B09D-3175EF9841BD}">
      <dgm:prSet/>
      <dgm:spPr/>
      <dgm:t>
        <a:bodyPr/>
        <a:lstStyle/>
        <a:p>
          <a:endParaRPr lang="fr-FR"/>
        </a:p>
      </dgm:t>
    </dgm:pt>
    <dgm:pt modelId="{3445BEE9-6B4A-48BF-9C8E-1F95A43BD7D7}" type="sibTrans" cxnId="{ED8C5FDF-BA21-45A6-B09D-3175EF9841BD}">
      <dgm:prSet/>
      <dgm:spPr/>
      <dgm:t>
        <a:bodyPr/>
        <a:lstStyle/>
        <a:p>
          <a:endParaRPr lang="fr-FR"/>
        </a:p>
      </dgm:t>
    </dgm:pt>
    <dgm:pt modelId="{B7CA3031-D14A-4A40-BB48-3463FC403FA0}">
      <dgm:prSet phldrT="[Texte]" custT="1"/>
      <dgm:spPr/>
      <dgm:t>
        <a:bodyPr/>
        <a:lstStyle/>
        <a:p>
          <a:r>
            <a:rPr lang="fr-FR" sz="1000" b="1" dirty="0">
              <a:solidFill>
                <a:srgbClr val="00529B"/>
              </a:solidFill>
            </a:rPr>
            <a:t>CAT</a:t>
          </a:r>
        </a:p>
      </dgm:t>
    </dgm:pt>
    <dgm:pt modelId="{2BE098CC-FAB6-4DBB-9016-F334C07A66B2}" type="parTrans" cxnId="{FBBDDDC7-0B68-4F57-A8DC-FD168DC718E6}">
      <dgm:prSet/>
      <dgm:spPr/>
      <dgm:t>
        <a:bodyPr/>
        <a:lstStyle/>
        <a:p>
          <a:endParaRPr lang="fr-FR"/>
        </a:p>
      </dgm:t>
    </dgm:pt>
    <dgm:pt modelId="{E72794AB-AD5F-4BAE-9085-7F39198540D1}" type="sibTrans" cxnId="{FBBDDDC7-0B68-4F57-A8DC-FD168DC718E6}">
      <dgm:prSet/>
      <dgm:spPr/>
      <dgm:t>
        <a:bodyPr/>
        <a:lstStyle/>
        <a:p>
          <a:endParaRPr lang="fr-FR"/>
        </a:p>
      </dgm:t>
    </dgm:pt>
    <dgm:pt modelId="{9166CDC5-68B8-4E4D-AAB8-1BA9FB73E312}" type="pres">
      <dgm:prSet presAssocID="{7D75F2BE-D020-470F-BC4E-551576CDA359}" presName="Name0" presStyleCnt="0">
        <dgm:presLayoutVars>
          <dgm:dir/>
          <dgm:resizeHandles val="exact"/>
        </dgm:presLayoutVars>
      </dgm:prSet>
      <dgm:spPr/>
    </dgm:pt>
    <dgm:pt modelId="{27521EAA-0B0C-4D97-8524-AE653F8ADEBB}" type="pres">
      <dgm:prSet presAssocID="{7D75F2BE-D020-470F-BC4E-551576CDA359}" presName="arrow" presStyleLbl="bgShp" presStyleIdx="0" presStyleCnt="1" custFlipVert="1" custScaleY="19595" custLinFactNeighborX="-277" custLinFactNeighborY="-17955"/>
      <dgm:spPr>
        <a:prstGeom prst="rect">
          <a:avLst/>
        </a:prstGeom>
        <a:gradFill rotWithShape="0">
          <a:gsLst>
            <a:gs pos="15000">
              <a:schemeClr val="tx2">
                <a:lumMod val="50000"/>
                <a:lumOff val="50000"/>
              </a:schemeClr>
            </a:gs>
            <a:gs pos="85000">
              <a:srgbClr val="438CD1"/>
            </a:gs>
            <a:gs pos="50000">
              <a:srgbClr val="00529B"/>
            </a:gs>
          </a:gsLst>
          <a:lin ang="0" scaled="1"/>
        </a:gradFill>
      </dgm:spPr>
    </dgm:pt>
    <dgm:pt modelId="{ABF98670-8886-4B73-A96B-2215E2F38D7E}" type="pres">
      <dgm:prSet presAssocID="{7D75F2BE-D020-470F-BC4E-551576CDA359}" presName="points" presStyleCnt="0"/>
      <dgm:spPr/>
    </dgm:pt>
    <dgm:pt modelId="{41D1B635-C59A-4C02-81F3-B84290AAA271}" type="pres">
      <dgm:prSet presAssocID="{8FA5063C-7AF9-41E7-AC3F-F050C0714BC2}" presName="compositeA" presStyleCnt="0"/>
      <dgm:spPr/>
    </dgm:pt>
    <dgm:pt modelId="{AFE42778-E477-4A5C-A7A5-D31298E8B0A3}" type="pres">
      <dgm:prSet presAssocID="{8FA5063C-7AF9-41E7-AC3F-F050C0714BC2}" presName="textA" presStyleLbl="revTx" presStyleIdx="0" presStyleCnt="5" custScaleY="138966" custLinFactY="4890" custLinFactNeighborX="6272" custLinFactNeighborY="100000">
        <dgm:presLayoutVars>
          <dgm:bulletEnabled val="1"/>
        </dgm:presLayoutVars>
      </dgm:prSet>
      <dgm:spPr/>
    </dgm:pt>
    <dgm:pt modelId="{ACD7F1BD-E679-40A4-B12E-87C631281CC6}" type="pres">
      <dgm:prSet presAssocID="{8FA5063C-7AF9-41E7-AC3F-F050C0714BC2}" presName="circleA" presStyleLbl="node1" presStyleIdx="0" presStyleCnt="5" custScaleX="235146" custScaleY="235146" custLinFactY="-100000" custLinFactNeighborX="35237" custLinFactNeighborY="-148846"/>
      <dgm:spPr>
        <a:prstGeom prst="triangle">
          <a:avLst/>
        </a:prstGeom>
        <a:solidFill>
          <a:srgbClr val="00529B">
            <a:alpha val="80000"/>
          </a:srgbClr>
        </a:solidFill>
        <a:ln>
          <a:noFill/>
        </a:ln>
      </dgm:spPr>
    </dgm:pt>
    <dgm:pt modelId="{2F40D845-C003-44EA-BD18-E5D8BE0028A0}" type="pres">
      <dgm:prSet presAssocID="{8FA5063C-7AF9-41E7-AC3F-F050C0714BC2}" presName="spaceA" presStyleCnt="0"/>
      <dgm:spPr/>
    </dgm:pt>
    <dgm:pt modelId="{D001B7F1-08CF-493A-A259-842E2FE4741D}" type="pres">
      <dgm:prSet presAssocID="{E2253A29-590D-489F-9391-97212E2D44EF}" presName="space" presStyleCnt="0"/>
      <dgm:spPr/>
    </dgm:pt>
    <dgm:pt modelId="{CA73D618-40F6-466D-BD86-846BC042A7CD}" type="pres">
      <dgm:prSet presAssocID="{E8D35B56-0C4E-4477-B350-BC7D4C81CEE7}" presName="compositeB" presStyleCnt="0"/>
      <dgm:spPr/>
    </dgm:pt>
    <dgm:pt modelId="{59E1A169-B047-4093-9968-2BE5A1A49A28}" type="pres">
      <dgm:prSet presAssocID="{E8D35B56-0C4E-4477-B350-BC7D4C81CEE7}" presName="textB" presStyleLbl="revTx" presStyleIdx="1" presStyleCnt="5" custScaleX="64129" custScaleY="151384" custLinFactNeighborX="4327" custLinFactNeighborY="-31770">
        <dgm:presLayoutVars>
          <dgm:bulletEnabled val="1"/>
        </dgm:presLayoutVars>
      </dgm:prSet>
      <dgm:spPr/>
    </dgm:pt>
    <dgm:pt modelId="{918A8567-85D8-4217-9935-CCEA487333DA}" type="pres">
      <dgm:prSet presAssocID="{E8D35B56-0C4E-4477-B350-BC7D4C81CEE7}" presName="circleB" presStyleLbl="node1" presStyleIdx="1" presStyleCnt="5" custScaleX="235146" custScaleY="235146" custLinFactY="-58496" custLinFactNeighborX="88043" custLinFactNeighborY="-100000"/>
      <dgm:spPr>
        <a:prstGeom prst="triangle">
          <a:avLst/>
        </a:prstGeom>
        <a:solidFill>
          <a:srgbClr val="00529B">
            <a:alpha val="80000"/>
          </a:srgbClr>
        </a:solidFill>
        <a:ln>
          <a:noFill/>
        </a:ln>
      </dgm:spPr>
    </dgm:pt>
    <dgm:pt modelId="{D75972C4-8722-4C8A-87CF-B989378B3C94}" type="pres">
      <dgm:prSet presAssocID="{E8D35B56-0C4E-4477-B350-BC7D4C81CEE7}" presName="spaceB" presStyleCnt="0"/>
      <dgm:spPr/>
    </dgm:pt>
    <dgm:pt modelId="{7082360C-0BB3-44AC-99BF-C9B993355313}" type="pres">
      <dgm:prSet presAssocID="{28F0C991-2283-40D1-881F-3A94ECAFE6F7}" presName="space" presStyleCnt="0"/>
      <dgm:spPr/>
    </dgm:pt>
    <dgm:pt modelId="{E43BE909-A959-42A6-9231-4813C8695DE6}" type="pres">
      <dgm:prSet presAssocID="{31A2DC71-4F99-4CA5-83F2-FCF348B8DCDA}" presName="compositeA" presStyleCnt="0"/>
      <dgm:spPr/>
    </dgm:pt>
    <dgm:pt modelId="{030DB0D1-05F8-4272-A6BA-C104C9726DA6}" type="pres">
      <dgm:prSet presAssocID="{31A2DC71-4F99-4CA5-83F2-FCF348B8DCDA}" presName="textA" presStyleLbl="revTx" presStyleIdx="2" presStyleCnt="5" custScaleX="61883" custScaleY="157836" custLinFactNeighborX="4101" custLinFactNeighborY="96033">
        <dgm:presLayoutVars>
          <dgm:bulletEnabled val="1"/>
        </dgm:presLayoutVars>
      </dgm:prSet>
      <dgm:spPr/>
    </dgm:pt>
    <dgm:pt modelId="{5DDF532D-49F0-4165-916C-D8C0F9152CF4}" type="pres">
      <dgm:prSet presAssocID="{31A2DC71-4F99-4CA5-83F2-FCF348B8DCDA}" presName="circleA" presStyleLbl="node1" presStyleIdx="2" presStyleCnt="5" custScaleX="235146" custScaleY="235146" custLinFactY="-100000" custLinFactNeighborX="22794" custLinFactNeighborY="-167716"/>
      <dgm:spPr>
        <a:prstGeom prst="triangle">
          <a:avLst/>
        </a:prstGeom>
        <a:solidFill>
          <a:srgbClr val="00529B">
            <a:alpha val="80000"/>
          </a:srgbClr>
        </a:solidFill>
        <a:ln>
          <a:noFill/>
        </a:ln>
      </dgm:spPr>
    </dgm:pt>
    <dgm:pt modelId="{E319CF35-983C-44BC-851B-1B052D97D6A5}" type="pres">
      <dgm:prSet presAssocID="{31A2DC71-4F99-4CA5-83F2-FCF348B8DCDA}" presName="spaceA" presStyleCnt="0"/>
      <dgm:spPr/>
    </dgm:pt>
    <dgm:pt modelId="{17E67F93-B97A-42AD-B654-079A893F5065}" type="pres">
      <dgm:prSet presAssocID="{F315FFE3-1A7B-4622-9B22-A3E1C449A98A}" presName="space" presStyleCnt="0"/>
      <dgm:spPr/>
    </dgm:pt>
    <dgm:pt modelId="{FE23693E-928C-493A-A04F-87FE0E4E0AFF}" type="pres">
      <dgm:prSet presAssocID="{7ABBAF2C-9560-4EEA-8BED-794DFD9E35B3}" presName="compositeB" presStyleCnt="0"/>
      <dgm:spPr/>
    </dgm:pt>
    <dgm:pt modelId="{AC5CE3F8-7D68-4DE1-BAF3-07DD9CA88F0F}" type="pres">
      <dgm:prSet presAssocID="{7ABBAF2C-9560-4EEA-8BED-794DFD9E35B3}" presName="textB" presStyleLbl="revTx" presStyleIdx="3" presStyleCnt="5" custScaleX="49260" custScaleY="149281" custLinFactNeighborX="4191" custLinFactNeighborY="-31770">
        <dgm:presLayoutVars>
          <dgm:bulletEnabled val="1"/>
        </dgm:presLayoutVars>
      </dgm:prSet>
      <dgm:spPr/>
    </dgm:pt>
    <dgm:pt modelId="{7FCA40AF-BB84-4497-9FB5-0855F17D142F}" type="pres">
      <dgm:prSet presAssocID="{7ABBAF2C-9560-4EEA-8BED-794DFD9E35B3}" presName="circleB" presStyleLbl="node1" presStyleIdx="3" presStyleCnt="5" custScaleX="235146" custScaleY="235146" custLinFactY="-60599" custLinFactNeighborX="29975" custLinFactNeighborY="-100000"/>
      <dgm:spPr>
        <a:prstGeom prst="triangle">
          <a:avLst/>
        </a:prstGeom>
        <a:solidFill>
          <a:srgbClr val="00529B">
            <a:alpha val="80000"/>
          </a:srgbClr>
        </a:solidFill>
        <a:ln>
          <a:noFill/>
        </a:ln>
      </dgm:spPr>
    </dgm:pt>
    <dgm:pt modelId="{E8A3D518-88BC-4EE9-AC13-6AF5C09C5358}" type="pres">
      <dgm:prSet presAssocID="{7ABBAF2C-9560-4EEA-8BED-794DFD9E35B3}" presName="spaceB" presStyleCnt="0"/>
      <dgm:spPr/>
    </dgm:pt>
    <dgm:pt modelId="{1AB515DD-FA02-49C9-8D97-A8F3DC9F5A6A}" type="pres">
      <dgm:prSet presAssocID="{3445BEE9-6B4A-48BF-9C8E-1F95A43BD7D7}" presName="space" presStyleCnt="0"/>
      <dgm:spPr/>
    </dgm:pt>
    <dgm:pt modelId="{C36CB18F-2EE0-42D1-A082-828D580771E0}" type="pres">
      <dgm:prSet presAssocID="{B7CA3031-D14A-4A40-BB48-3463FC403FA0}" presName="compositeA" presStyleCnt="0"/>
      <dgm:spPr/>
    </dgm:pt>
    <dgm:pt modelId="{A0230761-9C16-450D-9492-9E75DAD7910C}" type="pres">
      <dgm:prSet presAssocID="{B7CA3031-D14A-4A40-BB48-3463FC403FA0}" presName="textA" presStyleLbl="revTx" presStyleIdx="4" presStyleCnt="5" custScaleY="137707" custLinFactY="11130" custLinFactNeighborX="4372" custLinFactNeighborY="100000">
        <dgm:presLayoutVars>
          <dgm:bulletEnabled val="1"/>
        </dgm:presLayoutVars>
      </dgm:prSet>
      <dgm:spPr/>
    </dgm:pt>
    <dgm:pt modelId="{6483544B-EDBE-4CED-846C-C19FEDFC4D09}" type="pres">
      <dgm:prSet presAssocID="{B7CA3031-D14A-4A40-BB48-3463FC403FA0}" presName="circleA" presStyleLbl="node1" presStyleIdx="4" presStyleCnt="5" custScaleX="235146" custScaleY="235146" custLinFactX="76258" custLinFactY="-100000" custLinFactNeighborX="100000" custLinFactNeighborY="-147587"/>
      <dgm:spPr>
        <a:prstGeom prst="triangle">
          <a:avLst/>
        </a:prstGeom>
        <a:solidFill>
          <a:srgbClr val="00529B">
            <a:alpha val="80000"/>
          </a:srgbClr>
        </a:solidFill>
        <a:ln>
          <a:noFill/>
        </a:ln>
      </dgm:spPr>
    </dgm:pt>
    <dgm:pt modelId="{A1D434D8-A937-403B-9A91-6AFB8B96932A}" type="pres">
      <dgm:prSet presAssocID="{B7CA3031-D14A-4A40-BB48-3463FC403FA0}" presName="spaceA" presStyleCnt="0"/>
      <dgm:spPr/>
    </dgm:pt>
  </dgm:ptLst>
  <dgm:cxnLst>
    <dgm:cxn modelId="{0F5FF002-AA7C-411B-BBD4-E55B8F0B1059}" type="presOf" srcId="{8FA5063C-7AF9-41E7-AC3F-F050C0714BC2}" destId="{AFE42778-E477-4A5C-A7A5-D31298E8B0A3}" srcOrd="0" destOrd="0" presId="urn:microsoft.com/office/officeart/2005/8/layout/hProcess11"/>
    <dgm:cxn modelId="{7E01F92F-0219-42E1-9722-581CB39C568F}" type="presOf" srcId="{7D75F2BE-D020-470F-BC4E-551576CDA359}" destId="{9166CDC5-68B8-4E4D-AAB8-1BA9FB73E312}" srcOrd="0" destOrd="0" presId="urn:microsoft.com/office/officeart/2005/8/layout/hProcess11"/>
    <dgm:cxn modelId="{828C7030-0A27-4AC3-9C86-889ACC3E896B}" srcId="{7D75F2BE-D020-470F-BC4E-551576CDA359}" destId="{31A2DC71-4F99-4CA5-83F2-FCF348B8DCDA}" srcOrd="2" destOrd="0" parTransId="{2E9316C2-D32B-4CF7-B39D-D0EA149EBF33}" sibTransId="{F315FFE3-1A7B-4622-9B22-A3E1C449A98A}"/>
    <dgm:cxn modelId="{E0394350-434C-4AC5-A9BC-0987D96B0FFA}" srcId="{7D75F2BE-D020-470F-BC4E-551576CDA359}" destId="{8FA5063C-7AF9-41E7-AC3F-F050C0714BC2}" srcOrd="0" destOrd="0" parTransId="{46D479F8-84E5-412D-8B4D-32BAF3BECC18}" sibTransId="{E2253A29-590D-489F-9391-97212E2D44EF}"/>
    <dgm:cxn modelId="{C84E3C7F-79D6-4435-8613-10F5359DFE71}" type="presOf" srcId="{31A2DC71-4F99-4CA5-83F2-FCF348B8DCDA}" destId="{030DB0D1-05F8-4272-A6BA-C104C9726DA6}" srcOrd="0" destOrd="0" presId="urn:microsoft.com/office/officeart/2005/8/layout/hProcess11"/>
    <dgm:cxn modelId="{663995A8-E30F-4F60-91DE-4C7D8FABF346}" type="presOf" srcId="{B7CA3031-D14A-4A40-BB48-3463FC403FA0}" destId="{A0230761-9C16-450D-9492-9E75DAD7910C}" srcOrd="0" destOrd="0" presId="urn:microsoft.com/office/officeart/2005/8/layout/hProcess11"/>
    <dgm:cxn modelId="{06E99EC7-FDE6-4580-A883-BCDF093FFB35}" srcId="{7D75F2BE-D020-470F-BC4E-551576CDA359}" destId="{E8D35B56-0C4E-4477-B350-BC7D4C81CEE7}" srcOrd="1" destOrd="0" parTransId="{A24A0376-64CD-406F-89C8-2254BCAAF4DC}" sibTransId="{28F0C991-2283-40D1-881F-3A94ECAFE6F7}"/>
    <dgm:cxn modelId="{FBBDDDC7-0B68-4F57-A8DC-FD168DC718E6}" srcId="{7D75F2BE-D020-470F-BC4E-551576CDA359}" destId="{B7CA3031-D14A-4A40-BB48-3463FC403FA0}" srcOrd="4" destOrd="0" parTransId="{2BE098CC-FAB6-4DBB-9016-F334C07A66B2}" sibTransId="{E72794AB-AD5F-4BAE-9085-7F39198540D1}"/>
    <dgm:cxn modelId="{ED8C5FDF-BA21-45A6-B09D-3175EF9841BD}" srcId="{7D75F2BE-D020-470F-BC4E-551576CDA359}" destId="{7ABBAF2C-9560-4EEA-8BED-794DFD9E35B3}" srcOrd="3" destOrd="0" parTransId="{7620C7A6-1351-4C56-9290-1CA264759D61}" sibTransId="{3445BEE9-6B4A-48BF-9C8E-1F95A43BD7D7}"/>
    <dgm:cxn modelId="{0DA05BE9-74DE-42EE-90B1-43DC1970CB05}" type="presOf" srcId="{7ABBAF2C-9560-4EEA-8BED-794DFD9E35B3}" destId="{AC5CE3F8-7D68-4DE1-BAF3-07DD9CA88F0F}" srcOrd="0" destOrd="0" presId="urn:microsoft.com/office/officeart/2005/8/layout/hProcess11"/>
    <dgm:cxn modelId="{F4695EF2-8D61-4635-8343-959E4655D9CD}" type="presOf" srcId="{E8D35B56-0C4E-4477-B350-BC7D4C81CEE7}" destId="{59E1A169-B047-4093-9968-2BE5A1A49A28}" srcOrd="0" destOrd="0" presId="urn:microsoft.com/office/officeart/2005/8/layout/hProcess11"/>
    <dgm:cxn modelId="{3CD3B93B-CDA2-4C09-98D0-D1E5CD83ED4F}" type="presParOf" srcId="{9166CDC5-68B8-4E4D-AAB8-1BA9FB73E312}" destId="{27521EAA-0B0C-4D97-8524-AE653F8ADEBB}" srcOrd="0" destOrd="0" presId="urn:microsoft.com/office/officeart/2005/8/layout/hProcess11"/>
    <dgm:cxn modelId="{7C615C70-272E-4BDF-A346-A6967C649B63}" type="presParOf" srcId="{9166CDC5-68B8-4E4D-AAB8-1BA9FB73E312}" destId="{ABF98670-8886-4B73-A96B-2215E2F38D7E}" srcOrd="1" destOrd="0" presId="urn:microsoft.com/office/officeart/2005/8/layout/hProcess11"/>
    <dgm:cxn modelId="{9EC8D3A4-EADA-4D87-9E50-F2F7114B83FA}" type="presParOf" srcId="{ABF98670-8886-4B73-A96B-2215E2F38D7E}" destId="{41D1B635-C59A-4C02-81F3-B84290AAA271}" srcOrd="0" destOrd="0" presId="urn:microsoft.com/office/officeart/2005/8/layout/hProcess11"/>
    <dgm:cxn modelId="{37D25F15-5810-4786-9A84-15B780749114}" type="presParOf" srcId="{41D1B635-C59A-4C02-81F3-B84290AAA271}" destId="{AFE42778-E477-4A5C-A7A5-D31298E8B0A3}" srcOrd="0" destOrd="0" presId="urn:microsoft.com/office/officeart/2005/8/layout/hProcess11"/>
    <dgm:cxn modelId="{3C871D66-8780-40B8-8A68-7AE62BB55748}" type="presParOf" srcId="{41D1B635-C59A-4C02-81F3-B84290AAA271}" destId="{ACD7F1BD-E679-40A4-B12E-87C631281CC6}" srcOrd="1" destOrd="0" presId="urn:microsoft.com/office/officeart/2005/8/layout/hProcess11"/>
    <dgm:cxn modelId="{98D49FD6-DFBB-4359-8349-1D7E0F17390D}" type="presParOf" srcId="{41D1B635-C59A-4C02-81F3-B84290AAA271}" destId="{2F40D845-C003-44EA-BD18-E5D8BE0028A0}" srcOrd="2" destOrd="0" presId="urn:microsoft.com/office/officeart/2005/8/layout/hProcess11"/>
    <dgm:cxn modelId="{B372AC9E-BAAF-4D47-A2FB-0DF67F11204A}" type="presParOf" srcId="{ABF98670-8886-4B73-A96B-2215E2F38D7E}" destId="{D001B7F1-08CF-493A-A259-842E2FE4741D}" srcOrd="1" destOrd="0" presId="urn:microsoft.com/office/officeart/2005/8/layout/hProcess11"/>
    <dgm:cxn modelId="{92DF099D-8BE8-49BD-8A0D-DDE0DDBDE4F6}" type="presParOf" srcId="{ABF98670-8886-4B73-A96B-2215E2F38D7E}" destId="{CA73D618-40F6-466D-BD86-846BC042A7CD}" srcOrd="2" destOrd="0" presId="urn:microsoft.com/office/officeart/2005/8/layout/hProcess11"/>
    <dgm:cxn modelId="{9F4BACB3-6C9C-4EED-9AD3-4183D78179CE}" type="presParOf" srcId="{CA73D618-40F6-466D-BD86-846BC042A7CD}" destId="{59E1A169-B047-4093-9968-2BE5A1A49A28}" srcOrd="0" destOrd="0" presId="urn:microsoft.com/office/officeart/2005/8/layout/hProcess11"/>
    <dgm:cxn modelId="{3B1843D6-D38C-483C-B6E2-2BA97ADA0E9B}" type="presParOf" srcId="{CA73D618-40F6-466D-BD86-846BC042A7CD}" destId="{918A8567-85D8-4217-9935-CCEA487333DA}" srcOrd="1" destOrd="0" presId="urn:microsoft.com/office/officeart/2005/8/layout/hProcess11"/>
    <dgm:cxn modelId="{6F9E7122-D4A8-4DAF-8BB1-384AC2A92925}" type="presParOf" srcId="{CA73D618-40F6-466D-BD86-846BC042A7CD}" destId="{D75972C4-8722-4C8A-87CF-B989378B3C94}" srcOrd="2" destOrd="0" presId="urn:microsoft.com/office/officeart/2005/8/layout/hProcess11"/>
    <dgm:cxn modelId="{BEA10578-9624-4253-AAC3-6FD3EB733D7A}" type="presParOf" srcId="{ABF98670-8886-4B73-A96B-2215E2F38D7E}" destId="{7082360C-0BB3-44AC-99BF-C9B993355313}" srcOrd="3" destOrd="0" presId="urn:microsoft.com/office/officeart/2005/8/layout/hProcess11"/>
    <dgm:cxn modelId="{430737E7-DB6A-408C-8FA1-F5D8E53FE4A1}" type="presParOf" srcId="{ABF98670-8886-4B73-A96B-2215E2F38D7E}" destId="{E43BE909-A959-42A6-9231-4813C8695DE6}" srcOrd="4" destOrd="0" presId="urn:microsoft.com/office/officeart/2005/8/layout/hProcess11"/>
    <dgm:cxn modelId="{3B901E32-6D70-45B4-818A-99A98841E132}" type="presParOf" srcId="{E43BE909-A959-42A6-9231-4813C8695DE6}" destId="{030DB0D1-05F8-4272-A6BA-C104C9726DA6}" srcOrd="0" destOrd="0" presId="urn:microsoft.com/office/officeart/2005/8/layout/hProcess11"/>
    <dgm:cxn modelId="{A800A949-EF46-4673-84B7-4E68A8192934}" type="presParOf" srcId="{E43BE909-A959-42A6-9231-4813C8695DE6}" destId="{5DDF532D-49F0-4165-916C-D8C0F9152CF4}" srcOrd="1" destOrd="0" presId="urn:microsoft.com/office/officeart/2005/8/layout/hProcess11"/>
    <dgm:cxn modelId="{200353D7-0ABE-4168-92FD-E5E3E0FC66E4}" type="presParOf" srcId="{E43BE909-A959-42A6-9231-4813C8695DE6}" destId="{E319CF35-983C-44BC-851B-1B052D97D6A5}" srcOrd="2" destOrd="0" presId="urn:microsoft.com/office/officeart/2005/8/layout/hProcess11"/>
    <dgm:cxn modelId="{BBF1E43F-ECD1-46A0-A082-B3424D3186C6}" type="presParOf" srcId="{ABF98670-8886-4B73-A96B-2215E2F38D7E}" destId="{17E67F93-B97A-42AD-B654-079A893F5065}" srcOrd="5" destOrd="0" presId="urn:microsoft.com/office/officeart/2005/8/layout/hProcess11"/>
    <dgm:cxn modelId="{73CD25FE-4137-4DB7-AED6-56572645589C}" type="presParOf" srcId="{ABF98670-8886-4B73-A96B-2215E2F38D7E}" destId="{FE23693E-928C-493A-A04F-87FE0E4E0AFF}" srcOrd="6" destOrd="0" presId="urn:microsoft.com/office/officeart/2005/8/layout/hProcess11"/>
    <dgm:cxn modelId="{B2BDA693-F373-4CE8-BDDA-CABD325CB1DC}" type="presParOf" srcId="{FE23693E-928C-493A-A04F-87FE0E4E0AFF}" destId="{AC5CE3F8-7D68-4DE1-BAF3-07DD9CA88F0F}" srcOrd="0" destOrd="0" presId="urn:microsoft.com/office/officeart/2005/8/layout/hProcess11"/>
    <dgm:cxn modelId="{862F2DE7-538E-4918-BF46-E5FF843675BC}" type="presParOf" srcId="{FE23693E-928C-493A-A04F-87FE0E4E0AFF}" destId="{7FCA40AF-BB84-4497-9FB5-0855F17D142F}" srcOrd="1" destOrd="0" presId="urn:microsoft.com/office/officeart/2005/8/layout/hProcess11"/>
    <dgm:cxn modelId="{90996D09-15BE-4B2C-972F-8C272F23A8BA}" type="presParOf" srcId="{FE23693E-928C-493A-A04F-87FE0E4E0AFF}" destId="{E8A3D518-88BC-4EE9-AC13-6AF5C09C5358}" srcOrd="2" destOrd="0" presId="urn:microsoft.com/office/officeart/2005/8/layout/hProcess11"/>
    <dgm:cxn modelId="{3C6320CA-8F4B-4149-BAF0-3885B59F8889}" type="presParOf" srcId="{ABF98670-8886-4B73-A96B-2215E2F38D7E}" destId="{1AB515DD-FA02-49C9-8D97-A8F3DC9F5A6A}" srcOrd="7" destOrd="0" presId="urn:microsoft.com/office/officeart/2005/8/layout/hProcess11"/>
    <dgm:cxn modelId="{033F4957-36CA-460B-B154-A40B174CE03B}" type="presParOf" srcId="{ABF98670-8886-4B73-A96B-2215E2F38D7E}" destId="{C36CB18F-2EE0-42D1-A082-828D580771E0}" srcOrd="8" destOrd="0" presId="urn:microsoft.com/office/officeart/2005/8/layout/hProcess11"/>
    <dgm:cxn modelId="{C9A9A263-D203-40A0-9F38-ED4CDCE630C5}" type="presParOf" srcId="{C36CB18F-2EE0-42D1-A082-828D580771E0}" destId="{A0230761-9C16-450D-9492-9E75DAD7910C}" srcOrd="0" destOrd="0" presId="urn:microsoft.com/office/officeart/2005/8/layout/hProcess11"/>
    <dgm:cxn modelId="{F34D5D11-F823-4DE9-9139-1DD512CDB1C9}" type="presParOf" srcId="{C36CB18F-2EE0-42D1-A082-828D580771E0}" destId="{6483544B-EDBE-4CED-846C-C19FEDFC4D09}" srcOrd="1" destOrd="0" presId="urn:microsoft.com/office/officeart/2005/8/layout/hProcess11"/>
    <dgm:cxn modelId="{4CBF7E1A-21B2-409E-BAAD-3AC2B23B0D22}" type="presParOf" srcId="{C36CB18F-2EE0-42D1-A082-828D580771E0}" destId="{A1D434D8-A937-403B-9A91-6AFB8B96932A}"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3.xml><?xml version="1.0" encoding="utf-8"?>
<dgm:dataModel xmlns:dgm="http://schemas.openxmlformats.org/drawingml/2006/diagram" xmlns:a="http://schemas.openxmlformats.org/drawingml/2006/main">
  <dgm:ptLst>
    <dgm:pt modelId="{7D75F2BE-D020-470F-BC4E-551576CDA359}" type="doc">
      <dgm:prSet loTypeId="urn:microsoft.com/office/officeart/2005/8/layout/hProcess11" loCatId="process" qsTypeId="urn:microsoft.com/office/officeart/2005/8/quickstyle/simple1" qsCatId="simple" csTypeId="urn:microsoft.com/office/officeart/2005/8/colors/accent1_2" csCatId="accent1" phldr="1"/>
      <dgm:spPr/>
    </dgm:pt>
    <dgm:pt modelId="{8FA5063C-7AF9-41E7-AC3F-F050C0714BC2}">
      <dgm:prSet phldrT="[Texte]" custT="1"/>
      <dgm:spPr/>
      <dgm:t>
        <a:bodyPr/>
        <a:lstStyle/>
        <a:p>
          <a:r>
            <a:rPr lang="fr-FR" sz="1000" b="1" dirty="0">
              <a:solidFill>
                <a:schemeClr val="bg2">
                  <a:lumMod val="75000"/>
                </a:schemeClr>
              </a:solidFill>
            </a:rPr>
            <a:t>Définition</a:t>
          </a:r>
        </a:p>
      </dgm:t>
    </dgm:pt>
    <dgm:pt modelId="{46D479F8-84E5-412D-8B4D-32BAF3BECC18}" type="parTrans" cxnId="{E0394350-434C-4AC5-A9BC-0987D96B0FFA}">
      <dgm:prSet/>
      <dgm:spPr/>
      <dgm:t>
        <a:bodyPr/>
        <a:lstStyle/>
        <a:p>
          <a:endParaRPr lang="fr-FR"/>
        </a:p>
      </dgm:t>
    </dgm:pt>
    <dgm:pt modelId="{E2253A29-590D-489F-9391-97212E2D44EF}" type="sibTrans" cxnId="{E0394350-434C-4AC5-A9BC-0987D96B0FFA}">
      <dgm:prSet/>
      <dgm:spPr/>
      <dgm:t>
        <a:bodyPr/>
        <a:lstStyle/>
        <a:p>
          <a:endParaRPr lang="fr-FR"/>
        </a:p>
      </dgm:t>
    </dgm:pt>
    <dgm:pt modelId="{E8D35B56-0C4E-4477-B350-BC7D4C81CEE7}">
      <dgm:prSet phldrT="[Texte]" custT="1"/>
      <dgm:spPr/>
      <dgm:t>
        <a:bodyPr/>
        <a:lstStyle/>
        <a:p>
          <a:r>
            <a:rPr lang="fr-FR" sz="1000" b="1" dirty="0">
              <a:solidFill>
                <a:schemeClr val="bg2">
                  <a:lumMod val="75000"/>
                </a:schemeClr>
              </a:solidFill>
            </a:rPr>
            <a:t>Causes</a:t>
          </a:r>
        </a:p>
      </dgm:t>
    </dgm:pt>
    <dgm:pt modelId="{A24A0376-64CD-406F-89C8-2254BCAAF4DC}" type="parTrans" cxnId="{06E99EC7-FDE6-4580-A883-BCDF093FFB35}">
      <dgm:prSet/>
      <dgm:spPr/>
      <dgm:t>
        <a:bodyPr/>
        <a:lstStyle/>
        <a:p>
          <a:endParaRPr lang="fr-FR"/>
        </a:p>
      </dgm:t>
    </dgm:pt>
    <dgm:pt modelId="{28F0C991-2283-40D1-881F-3A94ECAFE6F7}" type="sibTrans" cxnId="{06E99EC7-FDE6-4580-A883-BCDF093FFB35}">
      <dgm:prSet/>
      <dgm:spPr/>
      <dgm:t>
        <a:bodyPr/>
        <a:lstStyle/>
        <a:p>
          <a:endParaRPr lang="fr-FR"/>
        </a:p>
      </dgm:t>
    </dgm:pt>
    <dgm:pt modelId="{31A2DC71-4F99-4CA5-83F2-FCF348B8DCDA}">
      <dgm:prSet phldrT="[Texte]" custT="1"/>
      <dgm:spPr/>
      <dgm:t>
        <a:bodyPr/>
        <a:lstStyle/>
        <a:p>
          <a:r>
            <a:rPr lang="fr-FR" sz="1000" b="1" dirty="0">
              <a:solidFill>
                <a:schemeClr val="bg2">
                  <a:lumMod val="75000"/>
                </a:schemeClr>
              </a:solidFill>
            </a:rPr>
            <a:t>Risques</a:t>
          </a:r>
        </a:p>
      </dgm:t>
    </dgm:pt>
    <dgm:pt modelId="{2E9316C2-D32B-4CF7-B39D-D0EA149EBF33}" type="parTrans" cxnId="{828C7030-0A27-4AC3-9C86-889ACC3E896B}">
      <dgm:prSet/>
      <dgm:spPr/>
      <dgm:t>
        <a:bodyPr/>
        <a:lstStyle/>
        <a:p>
          <a:endParaRPr lang="fr-FR"/>
        </a:p>
      </dgm:t>
    </dgm:pt>
    <dgm:pt modelId="{F315FFE3-1A7B-4622-9B22-A3E1C449A98A}" type="sibTrans" cxnId="{828C7030-0A27-4AC3-9C86-889ACC3E896B}">
      <dgm:prSet/>
      <dgm:spPr/>
      <dgm:t>
        <a:bodyPr/>
        <a:lstStyle/>
        <a:p>
          <a:endParaRPr lang="fr-FR"/>
        </a:p>
      </dgm:t>
    </dgm:pt>
    <dgm:pt modelId="{7ABBAF2C-9560-4EEA-8BED-794DFD9E35B3}">
      <dgm:prSet phldrT="[Texte]" custT="1"/>
      <dgm:spPr/>
      <dgm:t>
        <a:bodyPr/>
        <a:lstStyle/>
        <a:p>
          <a:r>
            <a:rPr lang="fr-FR" sz="1000" b="1" dirty="0">
              <a:solidFill>
                <a:schemeClr val="bg2">
                  <a:lumMod val="75000"/>
                </a:schemeClr>
              </a:solidFill>
            </a:rPr>
            <a:t>Signes</a:t>
          </a:r>
        </a:p>
      </dgm:t>
    </dgm:pt>
    <dgm:pt modelId="{7620C7A6-1351-4C56-9290-1CA264759D61}" type="parTrans" cxnId="{ED8C5FDF-BA21-45A6-B09D-3175EF9841BD}">
      <dgm:prSet/>
      <dgm:spPr/>
      <dgm:t>
        <a:bodyPr/>
        <a:lstStyle/>
        <a:p>
          <a:endParaRPr lang="fr-FR"/>
        </a:p>
      </dgm:t>
    </dgm:pt>
    <dgm:pt modelId="{3445BEE9-6B4A-48BF-9C8E-1F95A43BD7D7}" type="sibTrans" cxnId="{ED8C5FDF-BA21-45A6-B09D-3175EF9841BD}">
      <dgm:prSet/>
      <dgm:spPr/>
      <dgm:t>
        <a:bodyPr/>
        <a:lstStyle/>
        <a:p>
          <a:endParaRPr lang="fr-FR"/>
        </a:p>
      </dgm:t>
    </dgm:pt>
    <dgm:pt modelId="{B7CA3031-D14A-4A40-BB48-3463FC403FA0}">
      <dgm:prSet phldrT="[Texte]" custT="1"/>
      <dgm:spPr/>
      <dgm:t>
        <a:bodyPr/>
        <a:lstStyle/>
        <a:p>
          <a:r>
            <a:rPr lang="fr-FR" sz="1000" b="1" dirty="0">
              <a:solidFill>
                <a:schemeClr val="bg2">
                  <a:lumMod val="75000"/>
                </a:schemeClr>
              </a:solidFill>
            </a:rPr>
            <a:t>CAT</a:t>
          </a:r>
        </a:p>
      </dgm:t>
    </dgm:pt>
    <dgm:pt modelId="{2BE098CC-FAB6-4DBB-9016-F334C07A66B2}" type="parTrans" cxnId="{FBBDDDC7-0B68-4F57-A8DC-FD168DC718E6}">
      <dgm:prSet/>
      <dgm:spPr/>
      <dgm:t>
        <a:bodyPr/>
        <a:lstStyle/>
        <a:p>
          <a:endParaRPr lang="fr-FR"/>
        </a:p>
      </dgm:t>
    </dgm:pt>
    <dgm:pt modelId="{E72794AB-AD5F-4BAE-9085-7F39198540D1}" type="sibTrans" cxnId="{FBBDDDC7-0B68-4F57-A8DC-FD168DC718E6}">
      <dgm:prSet/>
      <dgm:spPr/>
      <dgm:t>
        <a:bodyPr/>
        <a:lstStyle/>
        <a:p>
          <a:endParaRPr lang="fr-FR"/>
        </a:p>
      </dgm:t>
    </dgm:pt>
    <dgm:pt modelId="{3DCF40FD-1385-49D5-928B-0E981CD3DFCB}">
      <dgm:prSet phldrT="[Texte]" custT="1"/>
      <dgm:spPr/>
      <dgm:t>
        <a:bodyPr/>
        <a:lstStyle/>
        <a:p>
          <a:r>
            <a:rPr lang="fr-FR" sz="1000" b="1" dirty="0">
              <a:solidFill>
                <a:srgbClr val="00529B"/>
              </a:solidFill>
            </a:rPr>
            <a:t>Cas particuliers</a:t>
          </a:r>
        </a:p>
      </dgm:t>
    </dgm:pt>
    <dgm:pt modelId="{CED29E0E-FB74-40FB-BF5A-1F08CC0B6BC1}" type="parTrans" cxnId="{6FECFFB8-9065-4404-AEBC-77204DF9E272}">
      <dgm:prSet/>
      <dgm:spPr/>
      <dgm:t>
        <a:bodyPr/>
        <a:lstStyle/>
        <a:p>
          <a:endParaRPr lang="fr-FR"/>
        </a:p>
      </dgm:t>
    </dgm:pt>
    <dgm:pt modelId="{DED63B2F-C769-4691-B9BF-DE382F1F2A91}" type="sibTrans" cxnId="{6FECFFB8-9065-4404-AEBC-77204DF9E272}">
      <dgm:prSet/>
      <dgm:spPr/>
      <dgm:t>
        <a:bodyPr/>
        <a:lstStyle/>
        <a:p>
          <a:endParaRPr lang="fr-FR"/>
        </a:p>
      </dgm:t>
    </dgm:pt>
    <dgm:pt modelId="{9166CDC5-68B8-4E4D-AAB8-1BA9FB73E312}" type="pres">
      <dgm:prSet presAssocID="{7D75F2BE-D020-470F-BC4E-551576CDA359}" presName="Name0" presStyleCnt="0">
        <dgm:presLayoutVars>
          <dgm:dir/>
          <dgm:resizeHandles val="exact"/>
        </dgm:presLayoutVars>
      </dgm:prSet>
      <dgm:spPr/>
    </dgm:pt>
    <dgm:pt modelId="{27521EAA-0B0C-4D97-8524-AE653F8ADEBB}" type="pres">
      <dgm:prSet presAssocID="{7D75F2BE-D020-470F-BC4E-551576CDA359}" presName="arrow" presStyleLbl="bgShp" presStyleIdx="0" presStyleCnt="1" custFlipVert="1" custScaleY="19595" custLinFactNeighborX="-277" custLinFactNeighborY="-17955"/>
      <dgm:spPr>
        <a:prstGeom prst="rect">
          <a:avLst/>
        </a:prstGeom>
        <a:gradFill rotWithShape="0">
          <a:gsLst>
            <a:gs pos="15000">
              <a:schemeClr val="tx2">
                <a:lumMod val="50000"/>
                <a:lumOff val="50000"/>
              </a:schemeClr>
            </a:gs>
            <a:gs pos="85000">
              <a:srgbClr val="438CD1"/>
            </a:gs>
            <a:gs pos="50000">
              <a:srgbClr val="00529B"/>
            </a:gs>
          </a:gsLst>
          <a:lin ang="0" scaled="1"/>
        </a:gradFill>
      </dgm:spPr>
    </dgm:pt>
    <dgm:pt modelId="{ABF98670-8886-4B73-A96B-2215E2F38D7E}" type="pres">
      <dgm:prSet presAssocID="{7D75F2BE-D020-470F-BC4E-551576CDA359}" presName="points" presStyleCnt="0"/>
      <dgm:spPr/>
    </dgm:pt>
    <dgm:pt modelId="{41D1B635-C59A-4C02-81F3-B84290AAA271}" type="pres">
      <dgm:prSet presAssocID="{8FA5063C-7AF9-41E7-AC3F-F050C0714BC2}" presName="compositeA" presStyleCnt="0"/>
      <dgm:spPr/>
    </dgm:pt>
    <dgm:pt modelId="{AFE42778-E477-4A5C-A7A5-D31298E8B0A3}" type="pres">
      <dgm:prSet presAssocID="{8FA5063C-7AF9-41E7-AC3F-F050C0714BC2}" presName="textA" presStyleLbl="revTx" presStyleIdx="0" presStyleCnt="6" custScaleY="138966" custLinFactY="4890" custLinFactNeighborX="6272" custLinFactNeighborY="100000">
        <dgm:presLayoutVars>
          <dgm:bulletEnabled val="1"/>
        </dgm:presLayoutVars>
      </dgm:prSet>
      <dgm:spPr/>
    </dgm:pt>
    <dgm:pt modelId="{ACD7F1BD-E679-40A4-B12E-87C631281CC6}" type="pres">
      <dgm:prSet presAssocID="{8FA5063C-7AF9-41E7-AC3F-F050C0714BC2}" presName="circleA" presStyleLbl="node1" presStyleIdx="0" presStyleCnt="6" custScaleX="235146" custScaleY="235146" custLinFactY="-100000" custLinFactNeighborX="35237" custLinFactNeighborY="-148846"/>
      <dgm:spPr>
        <a:prstGeom prst="triangle">
          <a:avLst/>
        </a:prstGeom>
        <a:solidFill>
          <a:srgbClr val="00529B">
            <a:alpha val="80000"/>
          </a:srgbClr>
        </a:solidFill>
        <a:ln>
          <a:noFill/>
        </a:ln>
      </dgm:spPr>
    </dgm:pt>
    <dgm:pt modelId="{2F40D845-C003-44EA-BD18-E5D8BE0028A0}" type="pres">
      <dgm:prSet presAssocID="{8FA5063C-7AF9-41E7-AC3F-F050C0714BC2}" presName="spaceA" presStyleCnt="0"/>
      <dgm:spPr/>
    </dgm:pt>
    <dgm:pt modelId="{D001B7F1-08CF-493A-A259-842E2FE4741D}" type="pres">
      <dgm:prSet presAssocID="{E2253A29-590D-489F-9391-97212E2D44EF}" presName="space" presStyleCnt="0"/>
      <dgm:spPr/>
    </dgm:pt>
    <dgm:pt modelId="{CA73D618-40F6-466D-BD86-846BC042A7CD}" type="pres">
      <dgm:prSet presAssocID="{E8D35B56-0C4E-4477-B350-BC7D4C81CEE7}" presName="compositeB" presStyleCnt="0"/>
      <dgm:spPr/>
    </dgm:pt>
    <dgm:pt modelId="{59E1A169-B047-4093-9968-2BE5A1A49A28}" type="pres">
      <dgm:prSet presAssocID="{E8D35B56-0C4E-4477-B350-BC7D4C81CEE7}" presName="textB" presStyleLbl="revTx" presStyleIdx="1" presStyleCnt="6" custScaleX="64129" custScaleY="151384" custLinFactNeighborX="4327" custLinFactNeighborY="-31770">
        <dgm:presLayoutVars>
          <dgm:bulletEnabled val="1"/>
        </dgm:presLayoutVars>
      </dgm:prSet>
      <dgm:spPr/>
    </dgm:pt>
    <dgm:pt modelId="{918A8567-85D8-4217-9935-CCEA487333DA}" type="pres">
      <dgm:prSet presAssocID="{E8D35B56-0C4E-4477-B350-BC7D4C81CEE7}" presName="circleB" presStyleLbl="node1" presStyleIdx="1" presStyleCnt="6" custScaleX="235146" custScaleY="235146" custLinFactY="-58496" custLinFactNeighborX="88043" custLinFactNeighborY="-100000"/>
      <dgm:spPr>
        <a:prstGeom prst="triangle">
          <a:avLst/>
        </a:prstGeom>
        <a:solidFill>
          <a:srgbClr val="00529B">
            <a:alpha val="80000"/>
          </a:srgbClr>
        </a:solidFill>
        <a:ln>
          <a:noFill/>
        </a:ln>
      </dgm:spPr>
    </dgm:pt>
    <dgm:pt modelId="{D75972C4-8722-4C8A-87CF-B989378B3C94}" type="pres">
      <dgm:prSet presAssocID="{E8D35B56-0C4E-4477-B350-BC7D4C81CEE7}" presName="spaceB" presStyleCnt="0"/>
      <dgm:spPr/>
    </dgm:pt>
    <dgm:pt modelId="{7082360C-0BB3-44AC-99BF-C9B993355313}" type="pres">
      <dgm:prSet presAssocID="{28F0C991-2283-40D1-881F-3A94ECAFE6F7}" presName="space" presStyleCnt="0"/>
      <dgm:spPr/>
    </dgm:pt>
    <dgm:pt modelId="{E43BE909-A959-42A6-9231-4813C8695DE6}" type="pres">
      <dgm:prSet presAssocID="{31A2DC71-4F99-4CA5-83F2-FCF348B8DCDA}" presName="compositeA" presStyleCnt="0"/>
      <dgm:spPr/>
    </dgm:pt>
    <dgm:pt modelId="{030DB0D1-05F8-4272-A6BA-C104C9726DA6}" type="pres">
      <dgm:prSet presAssocID="{31A2DC71-4F99-4CA5-83F2-FCF348B8DCDA}" presName="textA" presStyleLbl="revTx" presStyleIdx="2" presStyleCnt="6" custScaleX="61883" custScaleY="157836" custLinFactNeighborX="4101" custLinFactNeighborY="96033">
        <dgm:presLayoutVars>
          <dgm:bulletEnabled val="1"/>
        </dgm:presLayoutVars>
      </dgm:prSet>
      <dgm:spPr/>
    </dgm:pt>
    <dgm:pt modelId="{5DDF532D-49F0-4165-916C-D8C0F9152CF4}" type="pres">
      <dgm:prSet presAssocID="{31A2DC71-4F99-4CA5-83F2-FCF348B8DCDA}" presName="circleA" presStyleLbl="node1" presStyleIdx="2" presStyleCnt="6" custScaleX="235146" custScaleY="235146" custLinFactY="-100000" custLinFactNeighborX="22794" custLinFactNeighborY="-167716"/>
      <dgm:spPr>
        <a:prstGeom prst="triangle">
          <a:avLst/>
        </a:prstGeom>
        <a:solidFill>
          <a:srgbClr val="00529B">
            <a:alpha val="80000"/>
          </a:srgbClr>
        </a:solidFill>
        <a:ln>
          <a:noFill/>
        </a:ln>
      </dgm:spPr>
    </dgm:pt>
    <dgm:pt modelId="{E319CF35-983C-44BC-851B-1B052D97D6A5}" type="pres">
      <dgm:prSet presAssocID="{31A2DC71-4F99-4CA5-83F2-FCF348B8DCDA}" presName="spaceA" presStyleCnt="0"/>
      <dgm:spPr/>
    </dgm:pt>
    <dgm:pt modelId="{17E67F93-B97A-42AD-B654-079A893F5065}" type="pres">
      <dgm:prSet presAssocID="{F315FFE3-1A7B-4622-9B22-A3E1C449A98A}" presName="space" presStyleCnt="0"/>
      <dgm:spPr/>
    </dgm:pt>
    <dgm:pt modelId="{FE23693E-928C-493A-A04F-87FE0E4E0AFF}" type="pres">
      <dgm:prSet presAssocID="{7ABBAF2C-9560-4EEA-8BED-794DFD9E35B3}" presName="compositeB" presStyleCnt="0"/>
      <dgm:spPr/>
    </dgm:pt>
    <dgm:pt modelId="{AC5CE3F8-7D68-4DE1-BAF3-07DD9CA88F0F}" type="pres">
      <dgm:prSet presAssocID="{7ABBAF2C-9560-4EEA-8BED-794DFD9E35B3}" presName="textB" presStyleLbl="revTx" presStyleIdx="3" presStyleCnt="6" custScaleX="49260" custScaleY="149281" custLinFactNeighborX="4191" custLinFactNeighborY="-31770">
        <dgm:presLayoutVars>
          <dgm:bulletEnabled val="1"/>
        </dgm:presLayoutVars>
      </dgm:prSet>
      <dgm:spPr/>
    </dgm:pt>
    <dgm:pt modelId="{7FCA40AF-BB84-4497-9FB5-0855F17D142F}" type="pres">
      <dgm:prSet presAssocID="{7ABBAF2C-9560-4EEA-8BED-794DFD9E35B3}" presName="circleB" presStyleLbl="node1" presStyleIdx="3" presStyleCnt="6" custScaleX="235146" custScaleY="235146" custLinFactY="-60599" custLinFactNeighborX="29975" custLinFactNeighborY="-100000"/>
      <dgm:spPr>
        <a:prstGeom prst="triangle">
          <a:avLst/>
        </a:prstGeom>
        <a:solidFill>
          <a:srgbClr val="00529B">
            <a:alpha val="80000"/>
          </a:srgbClr>
        </a:solidFill>
        <a:ln>
          <a:noFill/>
        </a:ln>
      </dgm:spPr>
    </dgm:pt>
    <dgm:pt modelId="{E8A3D518-88BC-4EE9-AC13-6AF5C09C5358}" type="pres">
      <dgm:prSet presAssocID="{7ABBAF2C-9560-4EEA-8BED-794DFD9E35B3}" presName="spaceB" presStyleCnt="0"/>
      <dgm:spPr/>
    </dgm:pt>
    <dgm:pt modelId="{1AB515DD-FA02-49C9-8D97-A8F3DC9F5A6A}" type="pres">
      <dgm:prSet presAssocID="{3445BEE9-6B4A-48BF-9C8E-1F95A43BD7D7}" presName="space" presStyleCnt="0"/>
      <dgm:spPr/>
    </dgm:pt>
    <dgm:pt modelId="{C36CB18F-2EE0-42D1-A082-828D580771E0}" type="pres">
      <dgm:prSet presAssocID="{B7CA3031-D14A-4A40-BB48-3463FC403FA0}" presName="compositeA" presStyleCnt="0"/>
      <dgm:spPr/>
    </dgm:pt>
    <dgm:pt modelId="{A0230761-9C16-450D-9492-9E75DAD7910C}" type="pres">
      <dgm:prSet presAssocID="{B7CA3031-D14A-4A40-BB48-3463FC403FA0}" presName="textA" presStyleLbl="revTx" presStyleIdx="4" presStyleCnt="6" custScaleY="137707" custLinFactY="11130" custLinFactNeighborX="4372" custLinFactNeighborY="100000">
        <dgm:presLayoutVars>
          <dgm:bulletEnabled val="1"/>
        </dgm:presLayoutVars>
      </dgm:prSet>
      <dgm:spPr/>
    </dgm:pt>
    <dgm:pt modelId="{6483544B-EDBE-4CED-846C-C19FEDFC4D09}" type="pres">
      <dgm:prSet presAssocID="{B7CA3031-D14A-4A40-BB48-3463FC403FA0}" presName="circleA" presStyleLbl="node1" presStyleIdx="4" presStyleCnt="6" custScaleX="235146" custScaleY="235146" custLinFactX="76258" custLinFactY="-100000" custLinFactNeighborX="100000" custLinFactNeighborY="-147587"/>
      <dgm:spPr>
        <a:prstGeom prst="triangle">
          <a:avLst/>
        </a:prstGeom>
        <a:solidFill>
          <a:srgbClr val="00529B">
            <a:alpha val="80000"/>
          </a:srgbClr>
        </a:solidFill>
        <a:ln>
          <a:noFill/>
        </a:ln>
      </dgm:spPr>
    </dgm:pt>
    <dgm:pt modelId="{A1D434D8-A937-403B-9A91-6AFB8B96932A}" type="pres">
      <dgm:prSet presAssocID="{B7CA3031-D14A-4A40-BB48-3463FC403FA0}" presName="spaceA" presStyleCnt="0"/>
      <dgm:spPr/>
    </dgm:pt>
    <dgm:pt modelId="{BFCD00BD-0779-4425-B710-375D3FE651C7}" type="pres">
      <dgm:prSet presAssocID="{E72794AB-AD5F-4BAE-9085-7F39198540D1}" presName="space" presStyleCnt="0"/>
      <dgm:spPr/>
    </dgm:pt>
    <dgm:pt modelId="{F699A921-4045-4EB2-AF75-AD3ECF379445}" type="pres">
      <dgm:prSet presAssocID="{3DCF40FD-1385-49D5-928B-0E981CD3DFCB}" presName="compositeB" presStyleCnt="0"/>
      <dgm:spPr/>
    </dgm:pt>
    <dgm:pt modelId="{5F4FF547-D40C-4E4F-A3F0-022BE3045C95}" type="pres">
      <dgm:prSet presAssocID="{3DCF40FD-1385-49D5-928B-0E981CD3DFCB}" presName="textB" presStyleLbl="revTx" presStyleIdx="5" presStyleCnt="6" custScaleY="151625" custLinFactNeighborX="11729" custLinFactNeighborY="-31392">
        <dgm:presLayoutVars>
          <dgm:bulletEnabled val="1"/>
        </dgm:presLayoutVars>
      </dgm:prSet>
      <dgm:spPr/>
    </dgm:pt>
    <dgm:pt modelId="{5B8EDC3F-4046-4C89-B6FB-983DE2F31D52}" type="pres">
      <dgm:prSet presAssocID="{3DCF40FD-1385-49D5-928B-0E981CD3DFCB}" presName="circleB" presStyleLbl="node1" presStyleIdx="5" presStyleCnt="6" custScaleX="235146" custScaleY="235146" custLinFactY="-69448" custLinFactNeighborX="42362" custLinFactNeighborY="-100000"/>
      <dgm:spPr>
        <a:prstGeom prst="triangle">
          <a:avLst/>
        </a:prstGeom>
        <a:solidFill>
          <a:srgbClr val="00529B"/>
        </a:solidFill>
        <a:ln>
          <a:noFill/>
        </a:ln>
      </dgm:spPr>
    </dgm:pt>
    <dgm:pt modelId="{344A3425-BF69-480E-8107-D14ECD87CE02}" type="pres">
      <dgm:prSet presAssocID="{3DCF40FD-1385-49D5-928B-0E981CD3DFCB}" presName="spaceB" presStyleCnt="0"/>
      <dgm:spPr/>
    </dgm:pt>
  </dgm:ptLst>
  <dgm:cxnLst>
    <dgm:cxn modelId="{0F5FF002-AA7C-411B-BBD4-E55B8F0B1059}" type="presOf" srcId="{8FA5063C-7AF9-41E7-AC3F-F050C0714BC2}" destId="{AFE42778-E477-4A5C-A7A5-D31298E8B0A3}" srcOrd="0" destOrd="0" presId="urn:microsoft.com/office/officeart/2005/8/layout/hProcess11"/>
    <dgm:cxn modelId="{7E01F92F-0219-42E1-9722-581CB39C568F}" type="presOf" srcId="{7D75F2BE-D020-470F-BC4E-551576CDA359}" destId="{9166CDC5-68B8-4E4D-AAB8-1BA9FB73E312}" srcOrd="0" destOrd="0" presId="urn:microsoft.com/office/officeart/2005/8/layout/hProcess11"/>
    <dgm:cxn modelId="{828C7030-0A27-4AC3-9C86-889ACC3E896B}" srcId="{7D75F2BE-D020-470F-BC4E-551576CDA359}" destId="{31A2DC71-4F99-4CA5-83F2-FCF348B8DCDA}" srcOrd="2" destOrd="0" parTransId="{2E9316C2-D32B-4CF7-B39D-D0EA149EBF33}" sibTransId="{F315FFE3-1A7B-4622-9B22-A3E1C449A98A}"/>
    <dgm:cxn modelId="{E0394350-434C-4AC5-A9BC-0987D96B0FFA}" srcId="{7D75F2BE-D020-470F-BC4E-551576CDA359}" destId="{8FA5063C-7AF9-41E7-AC3F-F050C0714BC2}" srcOrd="0" destOrd="0" parTransId="{46D479F8-84E5-412D-8B4D-32BAF3BECC18}" sibTransId="{E2253A29-590D-489F-9391-97212E2D44EF}"/>
    <dgm:cxn modelId="{C84E3C7F-79D6-4435-8613-10F5359DFE71}" type="presOf" srcId="{31A2DC71-4F99-4CA5-83F2-FCF348B8DCDA}" destId="{030DB0D1-05F8-4272-A6BA-C104C9726DA6}" srcOrd="0" destOrd="0" presId="urn:microsoft.com/office/officeart/2005/8/layout/hProcess11"/>
    <dgm:cxn modelId="{663995A8-E30F-4F60-91DE-4C7D8FABF346}" type="presOf" srcId="{B7CA3031-D14A-4A40-BB48-3463FC403FA0}" destId="{A0230761-9C16-450D-9492-9E75DAD7910C}" srcOrd="0" destOrd="0" presId="urn:microsoft.com/office/officeart/2005/8/layout/hProcess11"/>
    <dgm:cxn modelId="{6FECFFB8-9065-4404-AEBC-77204DF9E272}" srcId="{7D75F2BE-D020-470F-BC4E-551576CDA359}" destId="{3DCF40FD-1385-49D5-928B-0E981CD3DFCB}" srcOrd="5" destOrd="0" parTransId="{CED29E0E-FB74-40FB-BF5A-1F08CC0B6BC1}" sibTransId="{DED63B2F-C769-4691-B9BF-DE382F1F2A91}"/>
    <dgm:cxn modelId="{06E99EC7-FDE6-4580-A883-BCDF093FFB35}" srcId="{7D75F2BE-D020-470F-BC4E-551576CDA359}" destId="{E8D35B56-0C4E-4477-B350-BC7D4C81CEE7}" srcOrd="1" destOrd="0" parTransId="{A24A0376-64CD-406F-89C8-2254BCAAF4DC}" sibTransId="{28F0C991-2283-40D1-881F-3A94ECAFE6F7}"/>
    <dgm:cxn modelId="{FBBDDDC7-0B68-4F57-A8DC-FD168DC718E6}" srcId="{7D75F2BE-D020-470F-BC4E-551576CDA359}" destId="{B7CA3031-D14A-4A40-BB48-3463FC403FA0}" srcOrd="4" destOrd="0" parTransId="{2BE098CC-FAB6-4DBB-9016-F334C07A66B2}" sibTransId="{E72794AB-AD5F-4BAE-9085-7F39198540D1}"/>
    <dgm:cxn modelId="{ED8C5FDF-BA21-45A6-B09D-3175EF9841BD}" srcId="{7D75F2BE-D020-470F-BC4E-551576CDA359}" destId="{7ABBAF2C-9560-4EEA-8BED-794DFD9E35B3}" srcOrd="3" destOrd="0" parTransId="{7620C7A6-1351-4C56-9290-1CA264759D61}" sibTransId="{3445BEE9-6B4A-48BF-9C8E-1F95A43BD7D7}"/>
    <dgm:cxn modelId="{7E9DEDE6-844F-42BB-A98D-15A8816FB1BC}" type="presOf" srcId="{3DCF40FD-1385-49D5-928B-0E981CD3DFCB}" destId="{5F4FF547-D40C-4E4F-A3F0-022BE3045C95}" srcOrd="0" destOrd="0" presId="urn:microsoft.com/office/officeart/2005/8/layout/hProcess11"/>
    <dgm:cxn modelId="{0DA05BE9-74DE-42EE-90B1-43DC1970CB05}" type="presOf" srcId="{7ABBAF2C-9560-4EEA-8BED-794DFD9E35B3}" destId="{AC5CE3F8-7D68-4DE1-BAF3-07DD9CA88F0F}" srcOrd="0" destOrd="0" presId="urn:microsoft.com/office/officeart/2005/8/layout/hProcess11"/>
    <dgm:cxn modelId="{F4695EF2-8D61-4635-8343-959E4655D9CD}" type="presOf" srcId="{E8D35B56-0C4E-4477-B350-BC7D4C81CEE7}" destId="{59E1A169-B047-4093-9968-2BE5A1A49A28}" srcOrd="0" destOrd="0" presId="urn:microsoft.com/office/officeart/2005/8/layout/hProcess11"/>
    <dgm:cxn modelId="{3CD3B93B-CDA2-4C09-98D0-D1E5CD83ED4F}" type="presParOf" srcId="{9166CDC5-68B8-4E4D-AAB8-1BA9FB73E312}" destId="{27521EAA-0B0C-4D97-8524-AE653F8ADEBB}" srcOrd="0" destOrd="0" presId="urn:microsoft.com/office/officeart/2005/8/layout/hProcess11"/>
    <dgm:cxn modelId="{7C615C70-272E-4BDF-A346-A6967C649B63}" type="presParOf" srcId="{9166CDC5-68B8-4E4D-AAB8-1BA9FB73E312}" destId="{ABF98670-8886-4B73-A96B-2215E2F38D7E}" srcOrd="1" destOrd="0" presId="urn:microsoft.com/office/officeart/2005/8/layout/hProcess11"/>
    <dgm:cxn modelId="{9EC8D3A4-EADA-4D87-9E50-F2F7114B83FA}" type="presParOf" srcId="{ABF98670-8886-4B73-A96B-2215E2F38D7E}" destId="{41D1B635-C59A-4C02-81F3-B84290AAA271}" srcOrd="0" destOrd="0" presId="urn:microsoft.com/office/officeart/2005/8/layout/hProcess11"/>
    <dgm:cxn modelId="{37D25F15-5810-4786-9A84-15B780749114}" type="presParOf" srcId="{41D1B635-C59A-4C02-81F3-B84290AAA271}" destId="{AFE42778-E477-4A5C-A7A5-D31298E8B0A3}" srcOrd="0" destOrd="0" presId="urn:microsoft.com/office/officeart/2005/8/layout/hProcess11"/>
    <dgm:cxn modelId="{3C871D66-8780-40B8-8A68-7AE62BB55748}" type="presParOf" srcId="{41D1B635-C59A-4C02-81F3-B84290AAA271}" destId="{ACD7F1BD-E679-40A4-B12E-87C631281CC6}" srcOrd="1" destOrd="0" presId="urn:microsoft.com/office/officeart/2005/8/layout/hProcess11"/>
    <dgm:cxn modelId="{98D49FD6-DFBB-4359-8349-1D7E0F17390D}" type="presParOf" srcId="{41D1B635-C59A-4C02-81F3-B84290AAA271}" destId="{2F40D845-C003-44EA-BD18-E5D8BE0028A0}" srcOrd="2" destOrd="0" presId="urn:microsoft.com/office/officeart/2005/8/layout/hProcess11"/>
    <dgm:cxn modelId="{B372AC9E-BAAF-4D47-A2FB-0DF67F11204A}" type="presParOf" srcId="{ABF98670-8886-4B73-A96B-2215E2F38D7E}" destId="{D001B7F1-08CF-493A-A259-842E2FE4741D}" srcOrd="1" destOrd="0" presId="urn:microsoft.com/office/officeart/2005/8/layout/hProcess11"/>
    <dgm:cxn modelId="{92DF099D-8BE8-49BD-8A0D-DDE0DDBDE4F6}" type="presParOf" srcId="{ABF98670-8886-4B73-A96B-2215E2F38D7E}" destId="{CA73D618-40F6-466D-BD86-846BC042A7CD}" srcOrd="2" destOrd="0" presId="urn:microsoft.com/office/officeart/2005/8/layout/hProcess11"/>
    <dgm:cxn modelId="{9F4BACB3-6C9C-4EED-9AD3-4183D78179CE}" type="presParOf" srcId="{CA73D618-40F6-466D-BD86-846BC042A7CD}" destId="{59E1A169-B047-4093-9968-2BE5A1A49A28}" srcOrd="0" destOrd="0" presId="urn:microsoft.com/office/officeart/2005/8/layout/hProcess11"/>
    <dgm:cxn modelId="{3B1843D6-D38C-483C-B6E2-2BA97ADA0E9B}" type="presParOf" srcId="{CA73D618-40F6-466D-BD86-846BC042A7CD}" destId="{918A8567-85D8-4217-9935-CCEA487333DA}" srcOrd="1" destOrd="0" presId="urn:microsoft.com/office/officeart/2005/8/layout/hProcess11"/>
    <dgm:cxn modelId="{6F9E7122-D4A8-4DAF-8BB1-384AC2A92925}" type="presParOf" srcId="{CA73D618-40F6-466D-BD86-846BC042A7CD}" destId="{D75972C4-8722-4C8A-87CF-B989378B3C94}" srcOrd="2" destOrd="0" presId="urn:microsoft.com/office/officeart/2005/8/layout/hProcess11"/>
    <dgm:cxn modelId="{BEA10578-9624-4253-AAC3-6FD3EB733D7A}" type="presParOf" srcId="{ABF98670-8886-4B73-A96B-2215E2F38D7E}" destId="{7082360C-0BB3-44AC-99BF-C9B993355313}" srcOrd="3" destOrd="0" presId="urn:microsoft.com/office/officeart/2005/8/layout/hProcess11"/>
    <dgm:cxn modelId="{430737E7-DB6A-408C-8FA1-F5D8E53FE4A1}" type="presParOf" srcId="{ABF98670-8886-4B73-A96B-2215E2F38D7E}" destId="{E43BE909-A959-42A6-9231-4813C8695DE6}" srcOrd="4" destOrd="0" presId="urn:microsoft.com/office/officeart/2005/8/layout/hProcess11"/>
    <dgm:cxn modelId="{3B901E32-6D70-45B4-818A-99A98841E132}" type="presParOf" srcId="{E43BE909-A959-42A6-9231-4813C8695DE6}" destId="{030DB0D1-05F8-4272-A6BA-C104C9726DA6}" srcOrd="0" destOrd="0" presId="urn:microsoft.com/office/officeart/2005/8/layout/hProcess11"/>
    <dgm:cxn modelId="{A800A949-EF46-4673-84B7-4E68A8192934}" type="presParOf" srcId="{E43BE909-A959-42A6-9231-4813C8695DE6}" destId="{5DDF532D-49F0-4165-916C-D8C0F9152CF4}" srcOrd="1" destOrd="0" presId="urn:microsoft.com/office/officeart/2005/8/layout/hProcess11"/>
    <dgm:cxn modelId="{200353D7-0ABE-4168-92FD-E5E3E0FC66E4}" type="presParOf" srcId="{E43BE909-A959-42A6-9231-4813C8695DE6}" destId="{E319CF35-983C-44BC-851B-1B052D97D6A5}" srcOrd="2" destOrd="0" presId="urn:microsoft.com/office/officeart/2005/8/layout/hProcess11"/>
    <dgm:cxn modelId="{BBF1E43F-ECD1-46A0-A082-B3424D3186C6}" type="presParOf" srcId="{ABF98670-8886-4B73-A96B-2215E2F38D7E}" destId="{17E67F93-B97A-42AD-B654-079A893F5065}" srcOrd="5" destOrd="0" presId="urn:microsoft.com/office/officeart/2005/8/layout/hProcess11"/>
    <dgm:cxn modelId="{73CD25FE-4137-4DB7-AED6-56572645589C}" type="presParOf" srcId="{ABF98670-8886-4B73-A96B-2215E2F38D7E}" destId="{FE23693E-928C-493A-A04F-87FE0E4E0AFF}" srcOrd="6" destOrd="0" presId="urn:microsoft.com/office/officeart/2005/8/layout/hProcess11"/>
    <dgm:cxn modelId="{B2BDA693-F373-4CE8-BDDA-CABD325CB1DC}" type="presParOf" srcId="{FE23693E-928C-493A-A04F-87FE0E4E0AFF}" destId="{AC5CE3F8-7D68-4DE1-BAF3-07DD9CA88F0F}" srcOrd="0" destOrd="0" presId="urn:microsoft.com/office/officeart/2005/8/layout/hProcess11"/>
    <dgm:cxn modelId="{862F2DE7-538E-4918-BF46-E5FF843675BC}" type="presParOf" srcId="{FE23693E-928C-493A-A04F-87FE0E4E0AFF}" destId="{7FCA40AF-BB84-4497-9FB5-0855F17D142F}" srcOrd="1" destOrd="0" presId="urn:microsoft.com/office/officeart/2005/8/layout/hProcess11"/>
    <dgm:cxn modelId="{90996D09-15BE-4B2C-972F-8C272F23A8BA}" type="presParOf" srcId="{FE23693E-928C-493A-A04F-87FE0E4E0AFF}" destId="{E8A3D518-88BC-4EE9-AC13-6AF5C09C5358}" srcOrd="2" destOrd="0" presId="urn:microsoft.com/office/officeart/2005/8/layout/hProcess11"/>
    <dgm:cxn modelId="{3C6320CA-8F4B-4149-BAF0-3885B59F8889}" type="presParOf" srcId="{ABF98670-8886-4B73-A96B-2215E2F38D7E}" destId="{1AB515DD-FA02-49C9-8D97-A8F3DC9F5A6A}" srcOrd="7" destOrd="0" presId="urn:microsoft.com/office/officeart/2005/8/layout/hProcess11"/>
    <dgm:cxn modelId="{033F4957-36CA-460B-B154-A40B174CE03B}" type="presParOf" srcId="{ABF98670-8886-4B73-A96B-2215E2F38D7E}" destId="{C36CB18F-2EE0-42D1-A082-828D580771E0}" srcOrd="8" destOrd="0" presId="urn:microsoft.com/office/officeart/2005/8/layout/hProcess11"/>
    <dgm:cxn modelId="{C9A9A263-D203-40A0-9F38-ED4CDCE630C5}" type="presParOf" srcId="{C36CB18F-2EE0-42D1-A082-828D580771E0}" destId="{A0230761-9C16-450D-9492-9E75DAD7910C}" srcOrd="0" destOrd="0" presId="urn:microsoft.com/office/officeart/2005/8/layout/hProcess11"/>
    <dgm:cxn modelId="{F34D5D11-F823-4DE9-9139-1DD512CDB1C9}" type="presParOf" srcId="{C36CB18F-2EE0-42D1-A082-828D580771E0}" destId="{6483544B-EDBE-4CED-846C-C19FEDFC4D09}" srcOrd="1" destOrd="0" presId="urn:microsoft.com/office/officeart/2005/8/layout/hProcess11"/>
    <dgm:cxn modelId="{4CBF7E1A-21B2-409E-BAAD-3AC2B23B0D22}" type="presParOf" srcId="{C36CB18F-2EE0-42D1-A082-828D580771E0}" destId="{A1D434D8-A937-403B-9A91-6AFB8B96932A}" srcOrd="2" destOrd="0" presId="urn:microsoft.com/office/officeart/2005/8/layout/hProcess11"/>
    <dgm:cxn modelId="{609BB734-4A14-4047-8341-048A70F44D3F}" type="presParOf" srcId="{ABF98670-8886-4B73-A96B-2215E2F38D7E}" destId="{BFCD00BD-0779-4425-B710-375D3FE651C7}" srcOrd="9" destOrd="0" presId="urn:microsoft.com/office/officeart/2005/8/layout/hProcess11"/>
    <dgm:cxn modelId="{6A6202F4-E06C-4ACA-8E1A-86C78E125E7F}" type="presParOf" srcId="{ABF98670-8886-4B73-A96B-2215E2F38D7E}" destId="{F699A921-4045-4EB2-AF75-AD3ECF379445}" srcOrd="10" destOrd="0" presId="urn:microsoft.com/office/officeart/2005/8/layout/hProcess11"/>
    <dgm:cxn modelId="{C8F69FD4-2653-4A07-9EB7-5322E9B15F08}" type="presParOf" srcId="{F699A921-4045-4EB2-AF75-AD3ECF379445}" destId="{5F4FF547-D40C-4E4F-A3F0-022BE3045C95}" srcOrd="0" destOrd="0" presId="urn:microsoft.com/office/officeart/2005/8/layout/hProcess11"/>
    <dgm:cxn modelId="{66526189-5D52-4956-940C-A4239F0BA13F}" type="presParOf" srcId="{F699A921-4045-4EB2-AF75-AD3ECF379445}" destId="{5B8EDC3F-4046-4C89-B6FB-983DE2F31D52}" srcOrd="1" destOrd="0" presId="urn:microsoft.com/office/officeart/2005/8/layout/hProcess11"/>
    <dgm:cxn modelId="{3A60D02F-6450-457E-AF53-5A7C4AB1F5BB}" type="presParOf" srcId="{F699A921-4045-4EB2-AF75-AD3ECF379445}" destId="{344A3425-BF69-480E-8107-D14ECD87CE02}"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4.xml><?xml version="1.0" encoding="utf-8"?>
<dgm:dataModel xmlns:dgm="http://schemas.openxmlformats.org/drawingml/2006/diagram" xmlns:a="http://schemas.openxmlformats.org/drawingml/2006/main">
  <dgm:ptLst>
    <dgm:pt modelId="{7D75F2BE-D020-470F-BC4E-551576CDA359}" type="doc">
      <dgm:prSet loTypeId="urn:microsoft.com/office/officeart/2005/8/layout/hProcess11" loCatId="process" qsTypeId="urn:microsoft.com/office/officeart/2005/8/quickstyle/simple1" qsCatId="simple" csTypeId="urn:microsoft.com/office/officeart/2005/8/colors/accent1_2" csCatId="accent1" phldr="1"/>
      <dgm:spPr/>
    </dgm:pt>
    <dgm:pt modelId="{8FA5063C-7AF9-41E7-AC3F-F050C0714BC2}">
      <dgm:prSet phldrT="[Texte]" custT="1"/>
      <dgm:spPr/>
      <dgm:t>
        <a:bodyPr/>
        <a:lstStyle/>
        <a:p>
          <a:r>
            <a:rPr lang="fr-FR" sz="1000" b="1" dirty="0">
              <a:solidFill>
                <a:srgbClr val="00529B"/>
              </a:solidFill>
            </a:rPr>
            <a:t>Définition</a:t>
          </a:r>
        </a:p>
      </dgm:t>
    </dgm:pt>
    <dgm:pt modelId="{46D479F8-84E5-412D-8B4D-32BAF3BECC18}" type="parTrans" cxnId="{E0394350-434C-4AC5-A9BC-0987D96B0FFA}">
      <dgm:prSet/>
      <dgm:spPr/>
      <dgm:t>
        <a:bodyPr/>
        <a:lstStyle/>
        <a:p>
          <a:endParaRPr lang="fr-FR"/>
        </a:p>
      </dgm:t>
    </dgm:pt>
    <dgm:pt modelId="{E2253A29-590D-489F-9391-97212E2D44EF}" type="sibTrans" cxnId="{E0394350-434C-4AC5-A9BC-0987D96B0FFA}">
      <dgm:prSet/>
      <dgm:spPr/>
      <dgm:t>
        <a:bodyPr/>
        <a:lstStyle/>
        <a:p>
          <a:endParaRPr lang="fr-FR"/>
        </a:p>
      </dgm:t>
    </dgm:pt>
    <dgm:pt modelId="{E8D35B56-0C4E-4477-B350-BC7D4C81CEE7}">
      <dgm:prSet phldrT="[Texte]" custT="1"/>
      <dgm:spPr/>
      <dgm:t>
        <a:bodyPr/>
        <a:lstStyle/>
        <a:p>
          <a:r>
            <a:rPr lang="fr-FR" sz="1000" b="1" dirty="0">
              <a:solidFill>
                <a:srgbClr val="00529B"/>
              </a:solidFill>
            </a:rPr>
            <a:t>Causes</a:t>
          </a:r>
        </a:p>
      </dgm:t>
    </dgm:pt>
    <dgm:pt modelId="{A24A0376-64CD-406F-89C8-2254BCAAF4DC}" type="parTrans" cxnId="{06E99EC7-FDE6-4580-A883-BCDF093FFB35}">
      <dgm:prSet/>
      <dgm:spPr/>
      <dgm:t>
        <a:bodyPr/>
        <a:lstStyle/>
        <a:p>
          <a:endParaRPr lang="fr-FR"/>
        </a:p>
      </dgm:t>
    </dgm:pt>
    <dgm:pt modelId="{28F0C991-2283-40D1-881F-3A94ECAFE6F7}" type="sibTrans" cxnId="{06E99EC7-FDE6-4580-A883-BCDF093FFB35}">
      <dgm:prSet/>
      <dgm:spPr/>
      <dgm:t>
        <a:bodyPr/>
        <a:lstStyle/>
        <a:p>
          <a:endParaRPr lang="fr-FR"/>
        </a:p>
      </dgm:t>
    </dgm:pt>
    <dgm:pt modelId="{31A2DC71-4F99-4CA5-83F2-FCF348B8DCDA}">
      <dgm:prSet phldrT="[Texte]" custT="1"/>
      <dgm:spPr/>
      <dgm:t>
        <a:bodyPr/>
        <a:lstStyle/>
        <a:p>
          <a:r>
            <a:rPr lang="fr-FR" sz="1000" b="1" dirty="0">
              <a:solidFill>
                <a:srgbClr val="00529B"/>
              </a:solidFill>
            </a:rPr>
            <a:t>Risques</a:t>
          </a:r>
        </a:p>
      </dgm:t>
    </dgm:pt>
    <dgm:pt modelId="{2E9316C2-D32B-4CF7-B39D-D0EA149EBF33}" type="parTrans" cxnId="{828C7030-0A27-4AC3-9C86-889ACC3E896B}">
      <dgm:prSet/>
      <dgm:spPr/>
      <dgm:t>
        <a:bodyPr/>
        <a:lstStyle/>
        <a:p>
          <a:endParaRPr lang="fr-FR"/>
        </a:p>
      </dgm:t>
    </dgm:pt>
    <dgm:pt modelId="{F315FFE3-1A7B-4622-9B22-A3E1C449A98A}" type="sibTrans" cxnId="{828C7030-0A27-4AC3-9C86-889ACC3E896B}">
      <dgm:prSet/>
      <dgm:spPr/>
      <dgm:t>
        <a:bodyPr/>
        <a:lstStyle/>
        <a:p>
          <a:endParaRPr lang="fr-FR"/>
        </a:p>
      </dgm:t>
    </dgm:pt>
    <dgm:pt modelId="{7ABBAF2C-9560-4EEA-8BED-794DFD9E35B3}">
      <dgm:prSet phldrT="[Texte]" custT="1"/>
      <dgm:spPr/>
      <dgm:t>
        <a:bodyPr/>
        <a:lstStyle/>
        <a:p>
          <a:r>
            <a:rPr lang="fr-FR" sz="1000" b="1" dirty="0">
              <a:solidFill>
                <a:schemeClr val="bg2">
                  <a:lumMod val="75000"/>
                </a:schemeClr>
              </a:solidFill>
            </a:rPr>
            <a:t>Signes</a:t>
          </a:r>
        </a:p>
      </dgm:t>
    </dgm:pt>
    <dgm:pt modelId="{7620C7A6-1351-4C56-9290-1CA264759D61}" type="parTrans" cxnId="{ED8C5FDF-BA21-45A6-B09D-3175EF9841BD}">
      <dgm:prSet/>
      <dgm:spPr/>
      <dgm:t>
        <a:bodyPr/>
        <a:lstStyle/>
        <a:p>
          <a:endParaRPr lang="fr-FR"/>
        </a:p>
      </dgm:t>
    </dgm:pt>
    <dgm:pt modelId="{3445BEE9-6B4A-48BF-9C8E-1F95A43BD7D7}" type="sibTrans" cxnId="{ED8C5FDF-BA21-45A6-B09D-3175EF9841BD}">
      <dgm:prSet/>
      <dgm:spPr/>
      <dgm:t>
        <a:bodyPr/>
        <a:lstStyle/>
        <a:p>
          <a:endParaRPr lang="fr-FR"/>
        </a:p>
      </dgm:t>
    </dgm:pt>
    <dgm:pt modelId="{B7CA3031-D14A-4A40-BB48-3463FC403FA0}">
      <dgm:prSet phldrT="[Texte]" custT="1"/>
      <dgm:spPr/>
      <dgm:t>
        <a:bodyPr/>
        <a:lstStyle/>
        <a:p>
          <a:r>
            <a:rPr lang="fr-FR" sz="1000" b="1" dirty="0">
              <a:solidFill>
                <a:schemeClr val="bg2">
                  <a:lumMod val="75000"/>
                </a:schemeClr>
              </a:solidFill>
            </a:rPr>
            <a:t>CAT</a:t>
          </a:r>
        </a:p>
      </dgm:t>
    </dgm:pt>
    <dgm:pt modelId="{2BE098CC-FAB6-4DBB-9016-F334C07A66B2}" type="parTrans" cxnId="{FBBDDDC7-0B68-4F57-A8DC-FD168DC718E6}">
      <dgm:prSet/>
      <dgm:spPr/>
      <dgm:t>
        <a:bodyPr/>
        <a:lstStyle/>
        <a:p>
          <a:endParaRPr lang="fr-FR"/>
        </a:p>
      </dgm:t>
    </dgm:pt>
    <dgm:pt modelId="{E72794AB-AD5F-4BAE-9085-7F39198540D1}" type="sibTrans" cxnId="{FBBDDDC7-0B68-4F57-A8DC-FD168DC718E6}">
      <dgm:prSet/>
      <dgm:spPr/>
      <dgm:t>
        <a:bodyPr/>
        <a:lstStyle/>
        <a:p>
          <a:endParaRPr lang="fr-FR"/>
        </a:p>
      </dgm:t>
    </dgm:pt>
    <dgm:pt modelId="{3DCF40FD-1385-49D5-928B-0E981CD3DFCB}">
      <dgm:prSet phldrT="[Texte]" custT="1"/>
      <dgm:spPr/>
      <dgm:t>
        <a:bodyPr/>
        <a:lstStyle/>
        <a:p>
          <a:r>
            <a:rPr lang="fr-FR" sz="1000" b="1" dirty="0">
              <a:solidFill>
                <a:schemeClr val="bg2">
                  <a:lumMod val="75000"/>
                </a:schemeClr>
              </a:solidFill>
            </a:rPr>
            <a:t>Cas particuliers</a:t>
          </a:r>
        </a:p>
      </dgm:t>
    </dgm:pt>
    <dgm:pt modelId="{CED29E0E-FB74-40FB-BF5A-1F08CC0B6BC1}" type="parTrans" cxnId="{6FECFFB8-9065-4404-AEBC-77204DF9E272}">
      <dgm:prSet/>
      <dgm:spPr/>
      <dgm:t>
        <a:bodyPr/>
        <a:lstStyle/>
        <a:p>
          <a:endParaRPr lang="fr-FR"/>
        </a:p>
      </dgm:t>
    </dgm:pt>
    <dgm:pt modelId="{DED63B2F-C769-4691-B9BF-DE382F1F2A91}" type="sibTrans" cxnId="{6FECFFB8-9065-4404-AEBC-77204DF9E272}">
      <dgm:prSet/>
      <dgm:spPr/>
      <dgm:t>
        <a:bodyPr/>
        <a:lstStyle/>
        <a:p>
          <a:endParaRPr lang="fr-FR"/>
        </a:p>
      </dgm:t>
    </dgm:pt>
    <dgm:pt modelId="{9166CDC5-68B8-4E4D-AAB8-1BA9FB73E312}" type="pres">
      <dgm:prSet presAssocID="{7D75F2BE-D020-470F-BC4E-551576CDA359}" presName="Name0" presStyleCnt="0">
        <dgm:presLayoutVars>
          <dgm:dir/>
          <dgm:resizeHandles val="exact"/>
        </dgm:presLayoutVars>
      </dgm:prSet>
      <dgm:spPr/>
    </dgm:pt>
    <dgm:pt modelId="{27521EAA-0B0C-4D97-8524-AE653F8ADEBB}" type="pres">
      <dgm:prSet presAssocID="{7D75F2BE-D020-470F-BC4E-551576CDA359}" presName="arrow" presStyleLbl="bgShp" presStyleIdx="0" presStyleCnt="1" custFlipVert="1" custScaleY="19595" custLinFactNeighborX="-277" custLinFactNeighborY="-17955"/>
      <dgm:spPr>
        <a:prstGeom prst="rect">
          <a:avLst/>
        </a:prstGeom>
        <a:gradFill rotWithShape="0">
          <a:gsLst>
            <a:gs pos="15000">
              <a:schemeClr val="tx2">
                <a:lumMod val="50000"/>
                <a:lumOff val="50000"/>
              </a:schemeClr>
            </a:gs>
            <a:gs pos="85000">
              <a:srgbClr val="438CD1"/>
            </a:gs>
            <a:gs pos="50000">
              <a:srgbClr val="00529B"/>
            </a:gs>
          </a:gsLst>
          <a:lin ang="0" scaled="1"/>
        </a:gradFill>
      </dgm:spPr>
    </dgm:pt>
    <dgm:pt modelId="{ABF98670-8886-4B73-A96B-2215E2F38D7E}" type="pres">
      <dgm:prSet presAssocID="{7D75F2BE-D020-470F-BC4E-551576CDA359}" presName="points" presStyleCnt="0"/>
      <dgm:spPr/>
    </dgm:pt>
    <dgm:pt modelId="{41D1B635-C59A-4C02-81F3-B84290AAA271}" type="pres">
      <dgm:prSet presAssocID="{8FA5063C-7AF9-41E7-AC3F-F050C0714BC2}" presName="compositeA" presStyleCnt="0"/>
      <dgm:spPr/>
    </dgm:pt>
    <dgm:pt modelId="{AFE42778-E477-4A5C-A7A5-D31298E8B0A3}" type="pres">
      <dgm:prSet presAssocID="{8FA5063C-7AF9-41E7-AC3F-F050C0714BC2}" presName="textA" presStyleLbl="revTx" presStyleIdx="0" presStyleCnt="6" custScaleY="138966" custLinFactY="4890" custLinFactNeighborX="6272" custLinFactNeighborY="100000">
        <dgm:presLayoutVars>
          <dgm:bulletEnabled val="1"/>
        </dgm:presLayoutVars>
      </dgm:prSet>
      <dgm:spPr/>
    </dgm:pt>
    <dgm:pt modelId="{ACD7F1BD-E679-40A4-B12E-87C631281CC6}" type="pres">
      <dgm:prSet presAssocID="{8FA5063C-7AF9-41E7-AC3F-F050C0714BC2}" presName="circleA" presStyleLbl="node1" presStyleIdx="0" presStyleCnt="6" custScaleX="235146" custScaleY="235146" custLinFactY="-100000" custLinFactNeighborX="35237" custLinFactNeighborY="-148846"/>
      <dgm:spPr>
        <a:prstGeom prst="triangle">
          <a:avLst/>
        </a:prstGeom>
        <a:solidFill>
          <a:srgbClr val="00529B">
            <a:alpha val="80000"/>
          </a:srgbClr>
        </a:solidFill>
        <a:ln>
          <a:noFill/>
        </a:ln>
      </dgm:spPr>
    </dgm:pt>
    <dgm:pt modelId="{2F40D845-C003-44EA-BD18-E5D8BE0028A0}" type="pres">
      <dgm:prSet presAssocID="{8FA5063C-7AF9-41E7-AC3F-F050C0714BC2}" presName="spaceA" presStyleCnt="0"/>
      <dgm:spPr/>
    </dgm:pt>
    <dgm:pt modelId="{D001B7F1-08CF-493A-A259-842E2FE4741D}" type="pres">
      <dgm:prSet presAssocID="{E2253A29-590D-489F-9391-97212E2D44EF}" presName="space" presStyleCnt="0"/>
      <dgm:spPr/>
    </dgm:pt>
    <dgm:pt modelId="{CA73D618-40F6-466D-BD86-846BC042A7CD}" type="pres">
      <dgm:prSet presAssocID="{E8D35B56-0C4E-4477-B350-BC7D4C81CEE7}" presName="compositeB" presStyleCnt="0"/>
      <dgm:spPr/>
    </dgm:pt>
    <dgm:pt modelId="{59E1A169-B047-4093-9968-2BE5A1A49A28}" type="pres">
      <dgm:prSet presAssocID="{E8D35B56-0C4E-4477-B350-BC7D4C81CEE7}" presName="textB" presStyleLbl="revTx" presStyleIdx="1" presStyleCnt="6" custScaleX="64129" custScaleY="151384" custLinFactNeighborX="4327" custLinFactNeighborY="-31770">
        <dgm:presLayoutVars>
          <dgm:bulletEnabled val="1"/>
        </dgm:presLayoutVars>
      </dgm:prSet>
      <dgm:spPr/>
    </dgm:pt>
    <dgm:pt modelId="{918A8567-85D8-4217-9935-CCEA487333DA}" type="pres">
      <dgm:prSet presAssocID="{E8D35B56-0C4E-4477-B350-BC7D4C81CEE7}" presName="circleB" presStyleLbl="node1" presStyleIdx="1" presStyleCnt="6" custScaleX="235146" custScaleY="235146" custLinFactY="-58496" custLinFactNeighborX="88043" custLinFactNeighborY="-100000"/>
      <dgm:spPr>
        <a:prstGeom prst="triangle">
          <a:avLst/>
        </a:prstGeom>
        <a:solidFill>
          <a:srgbClr val="00529B">
            <a:alpha val="80000"/>
          </a:srgbClr>
        </a:solidFill>
        <a:ln>
          <a:noFill/>
        </a:ln>
      </dgm:spPr>
    </dgm:pt>
    <dgm:pt modelId="{D75972C4-8722-4C8A-87CF-B989378B3C94}" type="pres">
      <dgm:prSet presAssocID="{E8D35B56-0C4E-4477-B350-BC7D4C81CEE7}" presName="spaceB" presStyleCnt="0"/>
      <dgm:spPr/>
    </dgm:pt>
    <dgm:pt modelId="{7082360C-0BB3-44AC-99BF-C9B993355313}" type="pres">
      <dgm:prSet presAssocID="{28F0C991-2283-40D1-881F-3A94ECAFE6F7}" presName="space" presStyleCnt="0"/>
      <dgm:spPr/>
    </dgm:pt>
    <dgm:pt modelId="{E43BE909-A959-42A6-9231-4813C8695DE6}" type="pres">
      <dgm:prSet presAssocID="{31A2DC71-4F99-4CA5-83F2-FCF348B8DCDA}" presName="compositeA" presStyleCnt="0"/>
      <dgm:spPr/>
    </dgm:pt>
    <dgm:pt modelId="{030DB0D1-05F8-4272-A6BA-C104C9726DA6}" type="pres">
      <dgm:prSet presAssocID="{31A2DC71-4F99-4CA5-83F2-FCF348B8DCDA}" presName="textA" presStyleLbl="revTx" presStyleIdx="2" presStyleCnt="6" custScaleX="61883" custScaleY="157836" custLinFactNeighborX="4101" custLinFactNeighborY="96033">
        <dgm:presLayoutVars>
          <dgm:bulletEnabled val="1"/>
        </dgm:presLayoutVars>
      </dgm:prSet>
      <dgm:spPr/>
    </dgm:pt>
    <dgm:pt modelId="{5DDF532D-49F0-4165-916C-D8C0F9152CF4}" type="pres">
      <dgm:prSet presAssocID="{31A2DC71-4F99-4CA5-83F2-FCF348B8DCDA}" presName="circleA" presStyleLbl="node1" presStyleIdx="2" presStyleCnt="6" custScaleX="235146" custScaleY="235146" custLinFactY="-100000" custLinFactNeighborX="22794" custLinFactNeighborY="-167716"/>
      <dgm:spPr>
        <a:prstGeom prst="triangle">
          <a:avLst/>
        </a:prstGeom>
        <a:solidFill>
          <a:srgbClr val="00529B">
            <a:alpha val="80000"/>
          </a:srgbClr>
        </a:solidFill>
        <a:ln>
          <a:noFill/>
        </a:ln>
      </dgm:spPr>
    </dgm:pt>
    <dgm:pt modelId="{E319CF35-983C-44BC-851B-1B052D97D6A5}" type="pres">
      <dgm:prSet presAssocID="{31A2DC71-4F99-4CA5-83F2-FCF348B8DCDA}" presName="spaceA" presStyleCnt="0"/>
      <dgm:spPr/>
    </dgm:pt>
    <dgm:pt modelId="{17E67F93-B97A-42AD-B654-079A893F5065}" type="pres">
      <dgm:prSet presAssocID="{F315FFE3-1A7B-4622-9B22-A3E1C449A98A}" presName="space" presStyleCnt="0"/>
      <dgm:spPr/>
    </dgm:pt>
    <dgm:pt modelId="{FE23693E-928C-493A-A04F-87FE0E4E0AFF}" type="pres">
      <dgm:prSet presAssocID="{7ABBAF2C-9560-4EEA-8BED-794DFD9E35B3}" presName="compositeB" presStyleCnt="0"/>
      <dgm:spPr/>
    </dgm:pt>
    <dgm:pt modelId="{AC5CE3F8-7D68-4DE1-BAF3-07DD9CA88F0F}" type="pres">
      <dgm:prSet presAssocID="{7ABBAF2C-9560-4EEA-8BED-794DFD9E35B3}" presName="textB" presStyleLbl="revTx" presStyleIdx="3" presStyleCnt="6" custScaleX="49260" custScaleY="149281" custLinFactNeighborX="4191" custLinFactNeighborY="-31770">
        <dgm:presLayoutVars>
          <dgm:bulletEnabled val="1"/>
        </dgm:presLayoutVars>
      </dgm:prSet>
      <dgm:spPr/>
    </dgm:pt>
    <dgm:pt modelId="{7FCA40AF-BB84-4497-9FB5-0855F17D142F}" type="pres">
      <dgm:prSet presAssocID="{7ABBAF2C-9560-4EEA-8BED-794DFD9E35B3}" presName="circleB" presStyleLbl="node1" presStyleIdx="3" presStyleCnt="6" custScaleX="235146" custScaleY="235146" custLinFactY="-60599" custLinFactNeighborX="29975" custLinFactNeighborY="-100000"/>
      <dgm:spPr>
        <a:prstGeom prst="triangle">
          <a:avLst/>
        </a:prstGeom>
        <a:solidFill>
          <a:srgbClr val="00529B">
            <a:alpha val="80000"/>
          </a:srgbClr>
        </a:solidFill>
        <a:ln>
          <a:noFill/>
        </a:ln>
      </dgm:spPr>
    </dgm:pt>
    <dgm:pt modelId="{E8A3D518-88BC-4EE9-AC13-6AF5C09C5358}" type="pres">
      <dgm:prSet presAssocID="{7ABBAF2C-9560-4EEA-8BED-794DFD9E35B3}" presName="spaceB" presStyleCnt="0"/>
      <dgm:spPr/>
    </dgm:pt>
    <dgm:pt modelId="{1AB515DD-FA02-49C9-8D97-A8F3DC9F5A6A}" type="pres">
      <dgm:prSet presAssocID="{3445BEE9-6B4A-48BF-9C8E-1F95A43BD7D7}" presName="space" presStyleCnt="0"/>
      <dgm:spPr/>
    </dgm:pt>
    <dgm:pt modelId="{C36CB18F-2EE0-42D1-A082-828D580771E0}" type="pres">
      <dgm:prSet presAssocID="{B7CA3031-D14A-4A40-BB48-3463FC403FA0}" presName="compositeA" presStyleCnt="0"/>
      <dgm:spPr/>
    </dgm:pt>
    <dgm:pt modelId="{A0230761-9C16-450D-9492-9E75DAD7910C}" type="pres">
      <dgm:prSet presAssocID="{B7CA3031-D14A-4A40-BB48-3463FC403FA0}" presName="textA" presStyleLbl="revTx" presStyleIdx="4" presStyleCnt="6" custScaleY="137707" custLinFactY="11130" custLinFactNeighborX="4372" custLinFactNeighborY="100000">
        <dgm:presLayoutVars>
          <dgm:bulletEnabled val="1"/>
        </dgm:presLayoutVars>
      </dgm:prSet>
      <dgm:spPr/>
    </dgm:pt>
    <dgm:pt modelId="{6483544B-EDBE-4CED-846C-C19FEDFC4D09}" type="pres">
      <dgm:prSet presAssocID="{B7CA3031-D14A-4A40-BB48-3463FC403FA0}" presName="circleA" presStyleLbl="node1" presStyleIdx="4" presStyleCnt="6" custScaleX="235146" custScaleY="235146" custLinFactX="76258" custLinFactY="-100000" custLinFactNeighborX="100000" custLinFactNeighborY="-147587"/>
      <dgm:spPr>
        <a:prstGeom prst="triangle">
          <a:avLst/>
        </a:prstGeom>
        <a:solidFill>
          <a:srgbClr val="00529B">
            <a:alpha val="80000"/>
          </a:srgbClr>
        </a:solidFill>
        <a:ln>
          <a:noFill/>
        </a:ln>
      </dgm:spPr>
    </dgm:pt>
    <dgm:pt modelId="{A1D434D8-A937-403B-9A91-6AFB8B96932A}" type="pres">
      <dgm:prSet presAssocID="{B7CA3031-D14A-4A40-BB48-3463FC403FA0}" presName="spaceA" presStyleCnt="0"/>
      <dgm:spPr/>
    </dgm:pt>
    <dgm:pt modelId="{BFCD00BD-0779-4425-B710-375D3FE651C7}" type="pres">
      <dgm:prSet presAssocID="{E72794AB-AD5F-4BAE-9085-7F39198540D1}" presName="space" presStyleCnt="0"/>
      <dgm:spPr/>
    </dgm:pt>
    <dgm:pt modelId="{F699A921-4045-4EB2-AF75-AD3ECF379445}" type="pres">
      <dgm:prSet presAssocID="{3DCF40FD-1385-49D5-928B-0E981CD3DFCB}" presName="compositeB" presStyleCnt="0"/>
      <dgm:spPr/>
    </dgm:pt>
    <dgm:pt modelId="{5F4FF547-D40C-4E4F-A3F0-022BE3045C95}" type="pres">
      <dgm:prSet presAssocID="{3DCF40FD-1385-49D5-928B-0E981CD3DFCB}" presName="textB" presStyleLbl="revTx" presStyleIdx="5" presStyleCnt="6" custScaleY="151625" custLinFactNeighborX="11729" custLinFactNeighborY="-31392">
        <dgm:presLayoutVars>
          <dgm:bulletEnabled val="1"/>
        </dgm:presLayoutVars>
      </dgm:prSet>
      <dgm:spPr/>
    </dgm:pt>
    <dgm:pt modelId="{5B8EDC3F-4046-4C89-B6FB-983DE2F31D52}" type="pres">
      <dgm:prSet presAssocID="{3DCF40FD-1385-49D5-928B-0E981CD3DFCB}" presName="circleB" presStyleLbl="node1" presStyleIdx="5" presStyleCnt="6" custScaleX="235146" custScaleY="235146" custLinFactY="-69448" custLinFactNeighborX="42362" custLinFactNeighborY="-100000"/>
      <dgm:spPr>
        <a:prstGeom prst="triangle">
          <a:avLst/>
        </a:prstGeom>
        <a:solidFill>
          <a:srgbClr val="00529B"/>
        </a:solidFill>
        <a:ln>
          <a:noFill/>
        </a:ln>
      </dgm:spPr>
    </dgm:pt>
    <dgm:pt modelId="{344A3425-BF69-480E-8107-D14ECD87CE02}" type="pres">
      <dgm:prSet presAssocID="{3DCF40FD-1385-49D5-928B-0E981CD3DFCB}" presName="spaceB" presStyleCnt="0"/>
      <dgm:spPr/>
    </dgm:pt>
  </dgm:ptLst>
  <dgm:cxnLst>
    <dgm:cxn modelId="{0F5FF002-AA7C-411B-BBD4-E55B8F0B1059}" type="presOf" srcId="{8FA5063C-7AF9-41E7-AC3F-F050C0714BC2}" destId="{AFE42778-E477-4A5C-A7A5-D31298E8B0A3}" srcOrd="0" destOrd="0" presId="urn:microsoft.com/office/officeart/2005/8/layout/hProcess11"/>
    <dgm:cxn modelId="{7E01F92F-0219-42E1-9722-581CB39C568F}" type="presOf" srcId="{7D75F2BE-D020-470F-BC4E-551576CDA359}" destId="{9166CDC5-68B8-4E4D-AAB8-1BA9FB73E312}" srcOrd="0" destOrd="0" presId="urn:microsoft.com/office/officeart/2005/8/layout/hProcess11"/>
    <dgm:cxn modelId="{828C7030-0A27-4AC3-9C86-889ACC3E896B}" srcId="{7D75F2BE-D020-470F-BC4E-551576CDA359}" destId="{31A2DC71-4F99-4CA5-83F2-FCF348B8DCDA}" srcOrd="2" destOrd="0" parTransId="{2E9316C2-D32B-4CF7-B39D-D0EA149EBF33}" sibTransId="{F315FFE3-1A7B-4622-9B22-A3E1C449A98A}"/>
    <dgm:cxn modelId="{E0394350-434C-4AC5-A9BC-0987D96B0FFA}" srcId="{7D75F2BE-D020-470F-BC4E-551576CDA359}" destId="{8FA5063C-7AF9-41E7-AC3F-F050C0714BC2}" srcOrd="0" destOrd="0" parTransId="{46D479F8-84E5-412D-8B4D-32BAF3BECC18}" sibTransId="{E2253A29-590D-489F-9391-97212E2D44EF}"/>
    <dgm:cxn modelId="{C84E3C7F-79D6-4435-8613-10F5359DFE71}" type="presOf" srcId="{31A2DC71-4F99-4CA5-83F2-FCF348B8DCDA}" destId="{030DB0D1-05F8-4272-A6BA-C104C9726DA6}" srcOrd="0" destOrd="0" presId="urn:microsoft.com/office/officeart/2005/8/layout/hProcess11"/>
    <dgm:cxn modelId="{663995A8-E30F-4F60-91DE-4C7D8FABF346}" type="presOf" srcId="{B7CA3031-D14A-4A40-BB48-3463FC403FA0}" destId="{A0230761-9C16-450D-9492-9E75DAD7910C}" srcOrd="0" destOrd="0" presId="urn:microsoft.com/office/officeart/2005/8/layout/hProcess11"/>
    <dgm:cxn modelId="{6FECFFB8-9065-4404-AEBC-77204DF9E272}" srcId="{7D75F2BE-D020-470F-BC4E-551576CDA359}" destId="{3DCF40FD-1385-49D5-928B-0E981CD3DFCB}" srcOrd="5" destOrd="0" parTransId="{CED29E0E-FB74-40FB-BF5A-1F08CC0B6BC1}" sibTransId="{DED63B2F-C769-4691-B9BF-DE382F1F2A91}"/>
    <dgm:cxn modelId="{06E99EC7-FDE6-4580-A883-BCDF093FFB35}" srcId="{7D75F2BE-D020-470F-BC4E-551576CDA359}" destId="{E8D35B56-0C4E-4477-B350-BC7D4C81CEE7}" srcOrd="1" destOrd="0" parTransId="{A24A0376-64CD-406F-89C8-2254BCAAF4DC}" sibTransId="{28F0C991-2283-40D1-881F-3A94ECAFE6F7}"/>
    <dgm:cxn modelId="{FBBDDDC7-0B68-4F57-A8DC-FD168DC718E6}" srcId="{7D75F2BE-D020-470F-BC4E-551576CDA359}" destId="{B7CA3031-D14A-4A40-BB48-3463FC403FA0}" srcOrd="4" destOrd="0" parTransId="{2BE098CC-FAB6-4DBB-9016-F334C07A66B2}" sibTransId="{E72794AB-AD5F-4BAE-9085-7F39198540D1}"/>
    <dgm:cxn modelId="{ED8C5FDF-BA21-45A6-B09D-3175EF9841BD}" srcId="{7D75F2BE-D020-470F-BC4E-551576CDA359}" destId="{7ABBAF2C-9560-4EEA-8BED-794DFD9E35B3}" srcOrd="3" destOrd="0" parTransId="{7620C7A6-1351-4C56-9290-1CA264759D61}" sibTransId="{3445BEE9-6B4A-48BF-9C8E-1F95A43BD7D7}"/>
    <dgm:cxn modelId="{7E9DEDE6-844F-42BB-A98D-15A8816FB1BC}" type="presOf" srcId="{3DCF40FD-1385-49D5-928B-0E981CD3DFCB}" destId="{5F4FF547-D40C-4E4F-A3F0-022BE3045C95}" srcOrd="0" destOrd="0" presId="urn:microsoft.com/office/officeart/2005/8/layout/hProcess11"/>
    <dgm:cxn modelId="{0DA05BE9-74DE-42EE-90B1-43DC1970CB05}" type="presOf" srcId="{7ABBAF2C-9560-4EEA-8BED-794DFD9E35B3}" destId="{AC5CE3F8-7D68-4DE1-BAF3-07DD9CA88F0F}" srcOrd="0" destOrd="0" presId="urn:microsoft.com/office/officeart/2005/8/layout/hProcess11"/>
    <dgm:cxn modelId="{F4695EF2-8D61-4635-8343-959E4655D9CD}" type="presOf" srcId="{E8D35B56-0C4E-4477-B350-BC7D4C81CEE7}" destId="{59E1A169-B047-4093-9968-2BE5A1A49A28}" srcOrd="0" destOrd="0" presId="urn:microsoft.com/office/officeart/2005/8/layout/hProcess11"/>
    <dgm:cxn modelId="{3CD3B93B-CDA2-4C09-98D0-D1E5CD83ED4F}" type="presParOf" srcId="{9166CDC5-68B8-4E4D-AAB8-1BA9FB73E312}" destId="{27521EAA-0B0C-4D97-8524-AE653F8ADEBB}" srcOrd="0" destOrd="0" presId="urn:microsoft.com/office/officeart/2005/8/layout/hProcess11"/>
    <dgm:cxn modelId="{7C615C70-272E-4BDF-A346-A6967C649B63}" type="presParOf" srcId="{9166CDC5-68B8-4E4D-AAB8-1BA9FB73E312}" destId="{ABF98670-8886-4B73-A96B-2215E2F38D7E}" srcOrd="1" destOrd="0" presId="urn:microsoft.com/office/officeart/2005/8/layout/hProcess11"/>
    <dgm:cxn modelId="{9EC8D3A4-EADA-4D87-9E50-F2F7114B83FA}" type="presParOf" srcId="{ABF98670-8886-4B73-A96B-2215E2F38D7E}" destId="{41D1B635-C59A-4C02-81F3-B84290AAA271}" srcOrd="0" destOrd="0" presId="urn:microsoft.com/office/officeart/2005/8/layout/hProcess11"/>
    <dgm:cxn modelId="{37D25F15-5810-4786-9A84-15B780749114}" type="presParOf" srcId="{41D1B635-C59A-4C02-81F3-B84290AAA271}" destId="{AFE42778-E477-4A5C-A7A5-D31298E8B0A3}" srcOrd="0" destOrd="0" presId="urn:microsoft.com/office/officeart/2005/8/layout/hProcess11"/>
    <dgm:cxn modelId="{3C871D66-8780-40B8-8A68-7AE62BB55748}" type="presParOf" srcId="{41D1B635-C59A-4C02-81F3-B84290AAA271}" destId="{ACD7F1BD-E679-40A4-B12E-87C631281CC6}" srcOrd="1" destOrd="0" presId="urn:microsoft.com/office/officeart/2005/8/layout/hProcess11"/>
    <dgm:cxn modelId="{98D49FD6-DFBB-4359-8349-1D7E0F17390D}" type="presParOf" srcId="{41D1B635-C59A-4C02-81F3-B84290AAA271}" destId="{2F40D845-C003-44EA-BD18-E5D8BE0028A0}" srcOrd="2" destOrd="0" presId="urn:microsoft.com/office/officeart/2005/8/layout/hProcess11"/>
    <dgm:cxn modelId="{B372AC9E-BAAF-4D47-A2FB-0DF67F11204A}" type="presParOf" srcId="{ABF98670-8886-4B73-A96B-2215E2F38D7E}" destId="{D001B7F1-08CF-493A-A259-842E2FE4741D}" srcOrd="1" destOrd="0" presId="urn:microsoft.com/office/officeart/2005/8/layout/hProcess11"/>
    <dgm:cxn modelId="{92DF099D-8BE8-49BD-8A0D-DDE0DDBDE4F6}" type="presParOf" srcId="{ABF98670-8886-4B73-A96B-2215E2F38D7E}" destId="{CA73D618-40F6-466D-BD86-846BC042A7CD}" srcOrd="2" destOrd="0" presId="urn:microsoft.com/office/officeart/2005/8/layout/hProcess11"/>
    <dgm:cxn modelId="{9F4BACB3-6C9C-4EED-9AD3-4183D78179CE}" type="presParOf" srcId="{CA73D618-40F6-466D-BD86-846BC042A7CD}" destId="{59E1A169-B047-4093-9968-2BE5A1A49A28}" srcOrd="0" destOrd="0" presId="urn:microsoft.com/office/officeart/2005/8/layout/hProcess11"/>
    <dgm:cxn modelId="{3B1843D6-D38C-483C-B6E2-2BA97ADA0E9B}" type="presParOf" srcId="{CA73D618-40F6-466D-BD86-846BC042A7CD}" destId="{918A8567-85D8-4217-9935-CCEA487333DA}" srcOrd="1" destOrd="0" presId="urn:microsoft.com/office/officeart/2005/8/layout/hProcess11"/>
    <dgm:cxn modelId="{6F9E7122-D4A8-4DAF-8BB1-384AC2A92925}" type="presParOf" srcId="{CA73D618-40F6-466D-BD86-846BC042A7CD}" destId="{D75972C4-8722-4C8A-87CF-B989378B3C94}" srcOrd="2" destOrd="0" presId="urn:microsoft.com/office/officeart/2005/8/layout/hProcess11"/>
    <dgm:cxn modelId="{BEA10578-9624-4253-AAC3-6FD3EB733D7A}" type="presParOf" srcId="{ABF98670-8886-4B73-A96B-2215E2F38D7E}" destId="{7082360C-0BB3-44AC-99BF-C9B993355313}" srcOrd="3" destOrd="0" presId="urn:microsoft.com/office/officeart/2005/8/layout/hProcess11"/>
    <dgm:cxn modelId="{430737E7-DB6A-408C-8FA1-F5D8E53FE4A1}" type="presParOf" srcId="{ABF98670-8886-4B73-A96B-2215E2F38D7E}" destId="{E43BE909-A959-42A6-9231-4813C8695DE6}" srcOrd="4" destOrd="0" presId="urn:microsoft.com/office/officeart/2005/8/layout/hProcess11"/>
    <dgm:cxn modelId="{3B901E32-6D70-45B4-818A-99A98841E132}" type="presParOf" srcId="{E43BE909-A959-42A6-9231-4813C8695DE6}" destId="{030DB0D1-05F8-4272-A6BA-C104C9726DA6}" srcOrd="0" destOrd="0" presId="urn:microsoft.com/office/officeart/2005/8/layout/hProcess11"/>
    <dgm:cxn modelId="{A800A949-EF46-4673-84B7-4E68A8192934}" type="presParOf" srcId="{E43BE909-A959-42A6-9231-4813C8695DE6}" destId="{5DDF532D-49F0-4165-916C-D8C0F9152CF4}" srcOrd="1" destOrd="0" presId="urn:microsoft.com/office/officeart/2005/8/layout/hProcess11"/>
    <dgm:cxn modelId="{200353D7-0ABE-4168-92FD-E5E3E0FC66E4}" type="presParOf" srcId="{E43BE909-A959-42A6-9231-4813C8695DE6}" destId="{E319CF35-983C-44BC-851B-1B052D97D6A5}" srcOrd="2" destOrd="0" presId="urn:microsoft.com/office/officeart/2005/8/layout/hProcess11"/>
    <dgm:cxn modelId="{BBF1E43F-ECD1-46A0-A082-B3424D3186C6}" type="presParOf" srcId="{ABF98670-8886-4B73-A96B-2215E2F38D7E}" destId="{17E67F93-B97A-42AD-B654-079A893F5065}" srcOrd="5" destOrd="0" presId="urn:microsoft.com/office/officeart/2005/8/layout/hProcess11"/>
    <dgm:cxn modelId="{73CD25FE-4137-4DB7-AED6-56572645589C}" type="presParOf" srcId="{ABF98670-8886-4B73-A96B-2215E2F38D7E}" destId="{FE23693E-928C-493A-A04F-87FE0E4E0AFF}" srcOrd="6" destOrd="0" presId="urn:microsoft.com/office/officeart/2005/8/layout/hProcess11"/>
    <dgm:cxn modelId="{B2BDA693-F373-4CE8-BDDA-CABD325CB1DC}" type="presParOf" srcId="{FE23693E-928C-493A-A04F-87FE0E4E0AFF}" destId="{AC5CE3F8-7D68-4DE1-BAF3-07DD9CA88F0F}" srcOrd="0" destOrd="0" presId="urn:microsoft.com/office/officeart/2005/8/layout/hProcess11"/>
    <dgm:cxn modelId="{862F2DE7-538E-4918-BF46-E5FF843675BC}" type="presParOf" srcId="{FE23693E-928C-493A-A04F-87FE0E4E0AFF}" destId="{7FCA40AF-BB84-4497-9FB5-0855F17D142F}" srcOrd="1" destOrd="0" presId="urn:microsoft.com/office/officeart/2005/8/layout/hProcess11"/>
    <dgm:cxn modelId="{90996D09-15BE-4B2C-972F-8C272F23A8BA}" type="presParOf" srcId="{FE23693E-928C-493A-A04F-87FE0E4E0AFF}" destId="{E8A3D518-88BC-4EE9-AC13-6AF5C09C5358}" srcOrd="2" destOrd="0" presId="urn:microsoft.com/office/officeart/2005/8/layout/hProcess11"/>
    <dgm:cxn modelId="{3C6320CA-8F4B-4149-BAF0-3885B59F8889}" type="presParOf" srcId="{ABF98670-8886-4B73-A96B-2215E2F38D7E}" destId="{1AB515DD-FA02-49C9-8D97-A8F3DC9F5A6A}" srcOrd="7" destOrd="0" presId="urn:microsoft.com/office/officeart/2005/8/layout/hProcess11"/>
    <dgm:cxn modelId="{033F4957-36CA-460B-B154-A40B174CE03B}" type="presParOf" srcId="{ABF98670-8886-4B73-A96B-2215E2F38D7E}" destId="{C36CB18F-2EE0-42D1-A082-828D580771E0}" srcOrd="8" destOrd="0" presId="urn:microsoft.com/office/officeart/2005/8/layout/hProcess11"/>
    <dgm:cxn modelId="{C9A9A263-D203-40A0-9F38-ED4CDCE630C5}" type="presParOf" srcId="{C36CB18F-2EE0-42D1-A082-828D580771E0}" destId="{A0230761-9C16-450D-9492-9E75DAD7910C}" srcOrd="0" destOrd="0" presId="urn:microsoft.com/office/officeart/2005/8/layout/hProcess11"/>
    <dgm:cxn modelId="{F34D5D11-F823-4DE9-9139-1DD512CDB1C9}" type="presParOf" srcId="{C36CB18F-2EE0-42D1-A082-828D580771E0}" destId="{6483544B-EDBE-4CED-846C-C19FEDFC4D09}" srcOrd="1" destOrd="0" presId="urn:microsoft.com/office/officeart/2005/8/layout/hProcess11"/>
    <dgm:cxn modelId="{4CBF7E1A-21B2-409E-BAAD-3AC2B23B0D22}" type="presParOf" srcId="{C36CB18F-2EE0-42D1-A082-828D580771E0}" destId="{A1D434D8-A937-403B-9A91-6AFB8B96932A}" srcOrd="2" destOrd="0" presId="urn:microsoft.com/office/officeart/2005/8/layout/hProcess11"/>
    <dgm:cxn modelId="{609BB734-4A14-4047-8341-048A70F44D3F}" type="presParOf" srcId="{ABF98670-8886-4B73-A96B-2215E2F38D7E}" destId="{BFCD00BD-0779-4425-B710-375D3FE651C7}" srcOrd="9" destOrd="0" presId="urn:microsoft.com/office/officeart/2005/8/layout/hProcess11"/>
    <dgm:cxn modelId="{6A6202F4-E06C-4ACA-8E1A-86C78E125E7F}" type="presParOf" srcId="{ABF98670-8886-4B73-A96B-2215E2F38D7E}" destId="{F699A921-4045-4EB2-AF75-AD3ECF379445}" srcOrd="10" destOrd="0" presId="urn:microsoft.com/office/officeart/2005/8/layout/hProcess11"/>
    <dgm:cxn modelId="{C8F69FD4-2653-4A07-9EB7-5322E9B15F08}" type="presParOf" srcId="{F699A921-4045-4EB2-AF75-AD3ECF379445}" destId="{5F4FF547-D40C-4E4F-A3F0-022BE3045C95}" srcOrd="0" destOrd="0" presId="urn:microsoft.com/office/officeart/2005/8/layout/hProcess11"/>
    <dgm:cxn modelId="{66526189-5D52-4956-940C-A4239F0BA13F}" type="presParOf" srcId="{F699A921-4045-4EB2-AF75-AD3ECF379445}" destId="{5B8EDC3F-4046-4C89-B6FB-983DE2F31D52}" srcOrd="1" destOrd="0" presId="urn:microsoft.com/office/officeart/2005/8/layout/hProcess11"/>
    <dgm:cxn modelId="{3A60D02F-6450-457E-AF53-5A7C4AB1F5BB}" type="presParOf" srcId="{F699A921-4045-4EB2-AF75-AD3ECF379445}" destId="{344A3425-BF69-480E-8107-D14ECD87CE02}"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5.xml><?xml version="1.0" encoding="utf-8"?>
<dgm:dataModel xmlns:dgm="http://schemas.openxmlformats.org/drawingml/2006/diagram" xmlns:a="http://schemas.openxmlformats.org/drawingml/2006/main">
  <dgm:ptLst>
    <dgm:pt modelId="{7D75F2BE-D020-470F-BC4E-551576CDA359}" type="doc">
      <dgm:prSet loTypeId="urn:microsoft.com/office/officeart/2005/8/layout/hProcess11" loCatId="process" qsTypeId="urn:microsoft.com/office/officeart/2005/8/quickstyle/simple1" qsCatId="simple" csTypeId="urn:microsoft.com/office/officeart/2005/8/colors/accent1_2" csCatId="accent1" phldr="1"/>
      <dgm:spPr/>
    </dgm:pt>
    <dgm:pt modelId="{8FA5063C-7AF9-41E7-AC3F-F050C0714BC2}">
      <dgm:prSet phldrT="[Texte]" custT="1"/>
      <dgm:spPr/>
      <dgm:t>
        <a:bodyPr/>
        <a:lstStyle/>
        <a:p>
          <a:r>
            <a:rPr lang="fr-FR" sz="1000" b="1" dirty="0">
              <a:solidFill>
                <a:schemeClr val="bg2">
                  <a:lumMod val="75000"/>
                </a:schemeClr>
              </a:solidFill>
            </a:rPr>
            <a:t>Définition</a:t>
          </a:r>
        </a:p>
      </dgm:t>
    </dgm:pt>
    <dgm:pt modelId="{46D479F8-84E5-412D-8B4D-32BAF3BECC18}" type="parTrans" cxnId="{E0394350-434C-4AC5-A9BC-0987D96B0FFA}">
      <dgm:prSet/>
      <dgm:spPr/>
      <dgm:t>
        <a:bodyPr/>
        <a:lstStyle/>
        <a:p>
          <a:endParaRPr lang="fr-FR"/>
        </a:p>
      </dgm:t>
    </dgm:pt>
    <dgm:pt modelId="{E2253A29-590D-489F-9391-97212E2D44EF}" type="sibTrans" cxnId="{E0394350-434C-4AC5-A9BC-0987D96B0FFA}">
      <dgm:prSet/>
      <dgm:spPr/>
      <dgm:t>
        <a:bodyPr/>
        <a:lstStyle/>
        <a:p>
          <a:endParaRPr lang="fr-FR"/>
        </a:p>
      </dgm:t>
    </dgm:pt>
    <dgm:pt modelId="{E8D35B56-0C4E-4477-B350-BC7D4C81CEE7}">
      <dgm:prSet phldrT="[Texte]" custT="1"/>
      <dgm:spPr/>
      <dgm:t>
        <a:bodyPr/>
        <a:lstStyle/>
        <a:p>
          <a:r>
            <a:rPr lang="fr-FR" sz="1000" b="1" dirty="0">
              <a:solidFill>
                <a:schemeClr val="bg2">
                  <a:lumMod val="75000"/>
                </a:schemeClr>
              </a:solidFill>
            </a:rPr>
            <a:t>Causes</a:t>
          </a:r>
        </a:p>
      </dgm:t>
    </dgm:pt>
    <dgm:pt modelId="{A24A0376-64CD-406F-89C8-2254BCAAF4DC}" type="parTrans" cxnId="{06E99EC7-FDE6-4580-A883-BCDF093FFB35}">
      <dgm:prSet/>
      <dgm:spPr/>
      <dgm:t>
        <a:bodyPr/>
        <a:lstStyle/>
        <a:p>
          <a:endParaRPr lang="fr-FR"/>
        </a:p>
      </dgm:t>
    </dgm:pt>
    <dgm:pt modelId="{28F0C991-2283-40D1-881F-3A94ECAFE6F7}" type="sibTrans" cxnId="{06E99EC7-FDE6-4580-A883-BCDF093FFB35}">
      <dgm:prSet/>
      <dgm:spPr/>
      <dgm:t>
        <a:bodyPr/>
        <a:lstStyle/>
        <a:p>
          <a:endParaRPr lang="fr-FR"/>
        </a:p>
      </dgm:t>
    </dgm:pt>
    <dgm:pt modelId="{31A2DC71-4F99-4CA5-83F2-FCF348B8DCDA}">
      <dgm:prSet phldrT="[Texte]" custT="1"/>
      <dgm:spPr/>
      <dgm:t>
        <a:bodyPr/>
        <a:lstStyle/>
        <a:p>
          <a:r>
            <a:rPr lang="fr-FR" sz="1000" b="1" dirty="0">
              <a:solidFill>
                <a:schemeClr val="bg2">
                  <a:lumMod val="75000"/>
                </a:schemeClr>
              </a:solidFill>
            </a:rPr>
            <a:t>Risques</a:t>
          </a:r>
        </a:p>
      </dgm:t>
    </dgm:pt>
    <dgm:pt modelId="{2E9316C2-D32B-4CF7-B39D-D0EA149EBF33}" type="parTrans" cxnId="{828C7030-0A27-4AC3-9C86-889ACC3E896B}">
      <dgm:prSet/>
      <dgm:spPr/>
      <dgm:t>
        <a:bodyPr/>
        <a:lstStyle/>
        <a:p>
          <a:endParaRPr lang="fr-FR"/>
        </a:p>
      </dgm:t>
    </dgm:pt>
    <dgm:pt modelId="{F315FFE3-1A7B-4622-9B22-A3E1C449A98A}" type="sibTrans" cxnId="{828C7030-0A27-4AC3-9C86-889ACC3E896B}">
      <dgm:prSet/>
      <dgm:spPr/>
      <dgm:t>
        <a:bodyPr/>
        <a:lstStyle/>
        <a:p>
          <a:endParaRPr lang="fr-FR"/>
        </a:p>
      </dgm:t>
    </dgm:pt>
    <dgm:pt modelId="{7ABBAF2C-9560-4EEA-8BED-794DFD9E35B3}">
      <dgm:prSet phldrT="[Texte]" custT="1"/>
      <dgm:spPr/>
      <dgm:t>
        <a:bodyPr/>
        <a:lstStyle/>
        <a:p>
          <a:r>
            <a:rPr lang="fr-FR" sz="1000" b="1" dirty="0">
              <a:solidFill>
                <a:schemeClr val="bg2">
                  <a:lumMod val="75000"/>
                </a:schemeClr>
              </a:solidFill>
            </a:rPr>
            <a:t>Signes</a:t>
          </a:r>
        </a:p>
      </dgm:t>
    </dgm:pt>
    <dgm:pt modelId="{7620C7A6-1351-4C56-9290-1CA264759D61}" type="parTrans" cxnId="{ED8C5FDF-BA21-45A6-B09D-3175EF9841BD}">
      <dgm:prSet/>
      <dgm:spPr/>
      <dgm:t>
        <a:bodyPr/>
        <a:lstStyle/>
        <a:p>
          <a:endParaRPr lang="fr-FR"/>
        </a:p>
      </dgm:t>
    </dgm:pt>
    <dgm:pt modelId="{3445BEE9-6B4A-48BF-9C8E-1F95A43BD7D7}" type="sibTrans" cxnId="{ED8C5FDF-BA21-45A6-B09D-3175EF9841BD}">
      <dgm:prSet/>
      <dgm:spPr/>
      <dgm:t>
        <a:bodyPr/>
        <a:lstStyle/>
        <a:p>
          <a:endParaRPr lang="fr-FR"/>
        </a:p>
      </dgm:t>
    </dgm:pt>
    <dgm:pt modelId="{B7CA3031-D14A-4A40-BB48-3463FC403FA0}">
      <dgm:prSet phldrT="[Texte]" custT="1"/>
      <dgm:spPr/>
      <dgm:t>
        <a:bodyPr/>
        <a:lstStyle/>
        <a:p>
          <a:r>
            <a:rPr lang="fr-FR" sz="1000" b="1" dirty="0">
              <a:solidFill>
                <a:srgbClr val="00529B"/>
              </a:solidFill>
            </a:rPr>
            <a:t>CAT</a:t>
          </a:r>
        </a:p>
      </dgm:t>
    </dgm:pt>
    <dgm:pt modelId="{2BE098CC-FAB6-4DBB-9016-F334C07A66B2}" type="parTrans" cxnId="{FBBDDDC7-0B68-4F57-A8DC-FD168DC718E6}">
      <dgm:prSet/>
      <dgm:spPr/>
      <dgm:t>
        <a:bodyPr/>
        <a:lstStyle/>
        <a:p>
          <a:endParaRPr lang="fr-FR"/>
        </a:p>
      </dgm:t>
    </dgm:pt>
    <dgm:pt modelId="{E72794AB-AD5F-4BAE-9085-7F39198540D1}" type="sibTrans" cxnId="{FBBDDDC7-0B68-4F57-A8DC-FD168DC718E6}">
      <dgm:prSet/>
      <dgm:spPr/>
      <dgm:t>
        <a:bodyPr/>
        <a:lstStyle/>
        <a:p>
          <a:endParaRPr lang="fr-FR"/>
        </a:p>
      </dgm:t>
    </dgm:pt>
    <dgm:pt modelId="{3DCF40FD-1385-49D5-928B-0E981CD3DFCB}">
      <dgm:prSet phldrT="[Texte]" custT="1"/>
      <dgm:spPr/>
      <dgm:t>
        <a:bodyPr/>
        <a:lstStyle/>
        <a:p>
          <a:r>
            <a:rPr lang="fr-FR" sz="1000" b="1" dirty="0">
              <a:solidFill>
                <a:schemeClr val="bg2">
                  <a:lumMod val="75000"/>
                </a:schemeClr>
              </a:solidFill>
            </a:rPr>
            <a:t>Cas particuliers</a:t>
          </a:r>
        </a:p>
      </dgm:t>
    </dgm:pt>
    <dgm:pt modelId="{CED29E0E-FB74-40FB-BF5A-1F08CC0B6BC1}" type="parTrans" cxnId="{6FECFFB8-9065-4404-AEBC-77204DF9E272}">
      <dgm:prSet/>
      <dgm:spPr/>
      <dgm:t>
        <a:bodyPr/>
        <a:lstStyle/>
        <a:p>
          <a:endParaRPr lang="fr-FR"/>
        </a:p>
      </dgm:t>
    </dgm:pt>
    <dgm:pt modelId="{DED63B2F-C769-4691-B9BF-DE382F1F2A91}" type="sibTrans" cxnId="{6FECFFB8-9065-4404-AEBC-77204DF9E272}">
      <dgm:prSet/>
      <dgm:spPr/>
      <dgm:t>
        <a:bodyPr/>
        <a:lstStyle/>
        <a:p>
          <a:endParaRPr lang="fr-FR"/>
        </a:p>
      </dgm:t>
    </dgm:pt>
    <dgm:pt modelId="{9166CDC5-68B8-4E4D-AAB8-1BA9FB73E312}" type="pres">
      <dgm:prSet presAssocID="{7D75F2BE-D020-470F-BC4E-551576CDA359}" presName="Name0" presStyleCnt="0">
        <dgm:presLayoutVars>
          <dgm:dir/>
          <dgm:resizeHandles val="exact"/>
        </dgm:presLayoutVars>
      </dgm:prSet>
      <dgm:spPr/>
    </dgm:pt>
    <dgm:pt modelId="{27521EAA-0B0C-4D97-8524-AE653F8ADEBB}" type="pres">
      <dgm:prSet presAssocID="{7D75F2BE-D020-470F-BC4E-551576CDA359}" presName="arrow" presStyleLbl="bgShp" presStyleIdx="0" presStyleCnt="1" custFlipVert="1" custScaleY="19595" custLinFactNeighborX="-277" custLinFactNeighborY="-17955"/>
      <dgm:spPr>
        <a:prstGeom prst="rect">
          <a:avLst/>
        </a:prstGeom>
        <a:gradFill rotWithShape="0">
          <a:gsLst>
            <a:gs pos="15000">
              <a:schemeClr val="tx2">
                <a:lumMod val="50000"/>
                <a:lumOff val="50000"/>
              </a:schemeClr>
            </a:gs>
            <a:gs pos="85000">
              <a:srgbClr val="438CD1"/>
            </a:gs>
            <a:gs pos="50000">
              <a:srgbClr val="00529B"/>
            </a:gs>
          </a:gsLst>
          <a:lin ang="0" scaled="1"/>
        </a:gradFill>
      </dgm:spPr>
    </dgm:pt>
    <dgm:pt modelId="{ABF98670-8886-4B73-A96B-2215E2F38D7E}" type="pres">
      <dgm:prSet presAssocID="{7D75F2BE-D020-470F-BC4E-551576CDA359}" presName="points" presStyleCnt="0"/>
      <dgm:spPr/>
    </dgm:pt>
    <dgm:pt modelId="{41D1B635-C59A-4C02-81F3-B84290AAA271}" type="pres">
      <dgm:prSet presAssocID="{8FA5063C-7AF9-41E7-AC3F-F050C0714BC2}" presName="compositeA" presStyleCnt="0"/>
      <dgm:spPr/>
    </dgm:pt>
    <dgm:pt modelId="{AFE42778-E477-4A5C-A7A5-D31298E8B0A3}" type="pres">
      <dgm:prSet presAssocID="{8FA5063C-7AF9-41E7-AC3F-F050C0714BC2}" presName="textA" presStyleLbl="revTx" presStyleIdx="0" presStyleCnt="6" custScaleY="138966" custLinFactY="4890" custLinFactNeighborX="6272" custLinFactNeighborY="100000">
        <dgm:presLayoutVars>
          <dgm:bulletEnabled val="1"/>
        </dgm:presLayoutVars>
      </dgm:prSet>
      <dgm:spPr/>
    </dgm:pt>
    <dgm:pt modelId="{ACD7F1BD-E679-40A4-B12E-87C631281CC6}" type="pres">
      <dgm:prSet presAssocID="{8FA5063C-7AF9-41E7-AC3F-F050C0714BC2}" presName="circleA" presStyleLbl="node1" presStyleIdx="0" presStyleCnt="6" custScaleX="235146" custScaleY="235146" custLinFactY="-100000" custLinFactNeighborX="35237" custLinFactNeighborY="-148846"/>
      <dgm:spPr>
        <a:prstGeom prst="triangle">
          <a:avLst/>
        </a:prstGeom>
        <a:solidFill>
          <a:srgbClr val="00529B">
            <a:alpha val="80000"/>
          </a:srgbClr>
        </a:solidFill>
        <a:ln>
          <a:noFill/>
        </a:ln>
      </dgm:spPr>
    </dgm:pt>
    <dgm:pt modelId="{2F40D845-C003-44EA-BD18-E5D8BE0028A0}" type="pres">
      <dgm:prSet presAssocID="{8FA5063C-7AF9-41E7-AC3F-F050C0714BC2}" presName="spaceA" presStyleCnt="0"/>
      <dgm:spPr/>
    </dgm:pt>
    <dgm:pt modelId="{D001B7F1-08CF-493A-A259-842E2FE4741D}" type="pres">
      <dgm:prSet presAssocID="{E2253A29-590D-489F-9391-97212E2D44EF}" presName="space" presStyleCnt="0"/>
      <dgm:spPr/>
    </dgm:pt>
    <dgm:pt modelId="{CA73D618-40F6-466D-BD86-846BC042A7CD}" type="pres">
      <dgm:prSet presAssocID="{E8D35B56-0C4E-4477-B350-BC7D4C81CEE7}" presName="compositeB" presStyleCnt="0"/>
      <dgm:spPr/>
    </dgm:pt>
    <dgm:pt modelId="{59E1A169-B047-4093-9968-2BE5A1A49A28}" type="pres">
      <dgm:prSet presAssocID="{E8D35B56-0C4E-4477-B350-BC7D4C81CEE7}" presName="textB" presStyleLbl="revTx" presStyleIdx="1" presStyleCnt="6" custScaleX="64129" custScaleY="151384" custLinFactNeighborX="4327" custLinFactNeighborY="-31770">
        <dgm:presLayoutVars>
          <dgm:bulletEnabled val="1"/>
        </dgm:presLayoutVars>
      </dgm:prSet>
      <dgm:spPr/>
    </dgm:pt>
    <dgm:pt modelId="{918A8567-85D8-4217-9935-CCEA487333DA}" type="pres">
      <dgm:prSet presAssocID="{E8D35B56-0C4E-4477-B350-BC7D4C81CEE7}" presName="circleB" presStyleLbl="node1" presStyleIdx="1" presStyleCnt="6" custScaleX="235146" custScaleY="235146" custLinFactY="-58496" custLinFactNeighborX="88043" custLinFactNeighborY="-100000"/>
      <dgm:spPr>
        <a:prstGeom prst="triangle">
          <a:avLst/>
        </a:prstGeom>
        <a:solidFill>
          <a:srgbClr val="00529B">
            <a:alpha val="80000"/>
          </a:srgbClr>
        </a:solidFill>
        <a:ln>
          <a:noFill/>
        </a:ln>
      </dgm:spPr>
    </dgm:pt>
    <dgm:pt modelId="{D75972C4-8722-4C8A-87CF-B989378B3C94}" type="pres">
      <dgm:prSet presAssocID="{E8D35B56-0C4E-4477-B350-BC7D4C81CEE7}" presName="spaceB" presStyleCnt="0"/>
      <dgm:spPr/>
    </dgm:pt>
    <dgm:pt modelId="{7082360C-0BB3-44AC-99BF-C9B993355313}" type="pres">
      <dgm:prSet presAssocID="{28F0C991-2283-40D1-881F-3A94ECAFE6F7}" presName="space" presStyleCnt="0"/>
      <dgm:spPr/>
    </dgm:pt>
    <dgm:pt modelId="{E43BE909-A959-42A6-9231-4813C8695DE6}" type="pres">
      <dgm:prSet presAssocID="{31A2DC71-4F99-4CA5-83F2-FCF348B8DCDA}" presName="compositeA" presStyleCnt="0"/>
      <dgm:spPr/>
    </dgm:pt>
    <dgm:pt modelId="{030DB0D1-05F8-4272-A6BA-C104C9726DA6}" type="pres">
      <dgm:prSet presAssocID="{31A2DC71-4F99-4CA5-83F2-FCF348B8DCDA}" presName="textA" presStyleLbl="revTx" presStyleIdx="2" presStyleCnt="6" custScaleX="61883" custScaleY="157836" custLinFactNeighborX="4101" custLinFactNeighborY="96033">
        <dgm:presLayoutVars>
          <dgm:bulletEnabled val="1"/>
        </dgm:presLayoutVars>
      </dgm:prSet>
      <dgm:spPr/>
    </dgm:pt>
    <dgm:pt modelId="{5DDF532D-49F0-4165-916C-D8C0F9152CF4}" type="pres">
      <dgm:prSet presAssocID="{31A2DC71-4F99-4CA5-83F2-FCF348B8DCDA}" presName="circleA" presStyleLbl="node1" presStyleIdx="2" presStyleCnt="6" custScaleX="235146" custScaleY="235146" custLinFactY="-100000" custLinFactNeighborX="22794" custLinFactNeighborY="-167716"/>
      <dgm:spPr>
        <a:prstGeom prst="triangle">
          <a:avLst/>
        </a:prstGeom>
        <a:solidFill>
          <a:srgbClr val="00529B">
            <a:alpha val="80000"/>
          </a:srgbClr>
        </a:solidFill>
        <a:ln>
          <a:noFill/>
        </a:ln>
      </dgm:spPr>
    </dgm:pt>
    <dgm:pt modelId="{E319CF35-983C-44BC-851B-1B052D97D6A5}" type="pres">
      <dgm:prSet presAssocID="{31A2DC71-4F99-4CA5-83F2-FCF348B8DCDA}" presName="spaceA" presStyleCnt="0"/>
      <dgm:spPr/>
    </dgm:pt>
    <dgm:pt modelId="{17E67F93-B97A-42AD-B654-079A893F5065}" type="pres">
      <dgm:prSet presAssocID="{F315FFE3-1A7B-4622-9B22-A3E1C449A98A}" presName="space" presStyleCnt="0"/>
      <dgm:spPr/>
    </dgm:pt>
    <dgm:pt modelId="{FE23693E-928C-493A-A04F-87FE0E4E0AFF}" type="pres">
      <dgm:prSet presAssocID="{7ABBAF2C-9560-4EEA-8BED-794DFD9E35B3}" presName="compositeB" presStyleCnt="0"/>
      <dgm:spPr/>
    </dgm:pt>
    <dgm:pt modelId="{AC5CE3F8-7D68-4DE1-BAF3-07DD9CA88F0F}" type="pres">
      <dgm:prSet presAssocID="{7ABBAF2C-9560-4EEA-8BED-794DFD9E35B3}" presName="textB" presStyleLbl="revTx" presStyleIdx="3" presStyleCnt="6" custScaleX="49260" custScaleY="149281" custLinFactNeighborX="4191" custLinFactNeighborY="-31770">
        <dgm:presLayoutVars>
          <dgm:bulletEnabled val="1"/>
        </dgm:presLayoutVars>
      </dgm:prSet>
      <dgm:spPr/>
    </dgm:pt>
    <dgm:pt modelId="{7FCA40AF-BB84-4497-9FB5-0855F17D142F}" type="pres">
      <dgm:prSet presAssocID="{7ABBAF2C-9560-4EEA-8BED-794DFD9E35B3}" presName="circleB" presStyleLbl="node1" presStyleIdx="3" presStyleCnt="6" custScaleX="235146" custScaleY="235146" custLinFactY="-60599" custLinFactNeighborX="29975" custLinFactNeighborY="-100000"/>
      <dgm:spPr>
        <a:prstGeom prst="triangle">
          <a:avLst/>
        </a:prstGeom>
        <a:solidFill>
          <a:srgbClr val="00529B">
            <a:alpha val="80000"/>
          </a:srgbClr>
        </a:solidFill>
        <a:ln>
          <a:noFill/>
        </a:ln>
      </dgm:spPr>
    </dgm:pt>
    <dgm:pt modelId="{E8A3D518-88BC-4EE9-AC13-6AF5C09C5358}" type="pres">
      <dgm:prSet presAssocID="{7ABBAF2C-9560-4EEA-8BED-794DFD9E35B3}" presName="spaceB" presStyleCnt="0"/>
      <dgm:spPr/>
    </dgm:pt>
    <dgm:pt modelId="{1AB515DD-FA02-49C9-8D97-A8F3DC9F5A6A}" type="pres">
      <dgm:prSet presAssocID="{3445BEE9-6B4A-48BF-9C8E-1F95A43BD7D7}" presName="space" presStyleCnt="0"/>
      <dgm:spPr/>
    </dgm:pt>
    <dgm:pt modelId="{C36CB18F-2EE0-42D1-A082-828D580771E0}" type="pres">
      <dgm:prSet presAssocID="{B7CA3031-D14A-4A40-BB48-3463FC403FA0}" presName="compositeA" presStyleCnt="0"/>
      <dgm:spPr/>
    </dgm:pt>
    <dgm:pt modelId="{A0230761-9C16-450D-9492-9E75DAD7910C}" type="pres">
      <dgm:prSet presAssocID="{B7CA3031-D14A-4A40-BB48-3463FC403FA0}" presName="textA" presStyleLbl="revTx" presStyleIdx="4" presStyleCnt="6" custScaleY="137707" custLinFactY="11130" custLinFactNeighborX="4372" custLinFactNeighborY="100000">
        <dgm:presLayoutVars>
          <dgm:bulletEnabled val="1"/>
        </dgm:presLayoutVars>
      </dgm:prSet>
      <dgm:spPr/>
    </dgm:pt>
    <dgm:pt modelId="{6483544B-EDBE-4CED-846C-C19FEDFC4D09}" type="pres">
      <dgm:prSet presAssocID="{B7CA3031-D14A-4A40-BB48-3463FC403FA0}" presName="circleA" presStyleLbl="node1" presStyleIdx="4" presStyleCnt="6" custScaleX="235146" custScaleY="235146" custLinFactX="76258" custLinFactY="-100000" custLinFactNeighborX="100000" custLinFactNeighborY="-147587"/>
      <dgm:spPr>
        <a:prstGeom prst="triangle">
          <a:avLst/>
        </a:prstGeom>
        <a:solidFill>
          <a:srgbClr val="00529B">
            <a:alpha val="80000"/>
          </a:srgbClr>
        </a:solidFill>
        <a:ln>
          <a:noFill/>
        </a:ln>
      </dgm:spPr>
    </dgm:pt>
    <dgm:pt modelId="{A1D434D8-A937-403B-9A91-6AFB8B96932A}" type="pres">
      <dgm:prSet presAssocID="{B7CA3031-D14A-4A40-BB48-3463FC403FA0}" presName="spaceA" presStyleCnt="0"/>
      <dgm:spPr/>
    </dgm:pt>
    <dgm:pt modelId="{BFCD00BD-0779-4425-B710-375D3FE651C7}" type="pres">
      <dgm:prSet presAssocID="{E72794AB-AD5F-4BAE-9085-7F39198540D1}" presName="space" presStyleCnt="0"/>
      <dgm:spPr/>
    </dgm:pt>
    <dgm:pt modelId="{F699A921-4045-4EB2-AF75-AD3ECF379445}" type="pres">
      <dgm:prSet presAssocID="{3DCF40FD-1385-49D5-928B-0E981CD3DFCB}" presName="compositeB" presStyleCnt="0"/>
      <dgm:spPr/>
    </dgm:pt>
    <dgm:pt modelId="{5F4FF547-D40C-4E4F-A3F0-022BE3045C95}" type="pres">
      <dgm:prSet presAssocID="{3DCF40FD-1385-49D5-928B-0E981CD3DFCB}" presName="textB" presStyleLbl="revTx" presStyleIdx="5" presStyleCnt="6" custScaleY="151625" custLinFactNeighborX="11729" custLinFactNeighborY="-31392">
        <dgm:presLayoutVars>
          <dgm:bulletEnabled val="1"/>
        </dgm:presLayoutVars>
      </dgm:prSet>
      <dgm:spPr/>
    </dgm:pt>
    <dgm:pt modelId="{5B8EDC3F-4046-4C89-B6FB-983DE2F31D52}" type="pres">
      <dgm:prSet presAssocID="{3DCF40FD-1385-49D5-928B-0E981CD3DFCB}" presName="circleB" presStyleLbl="node1" presStyleIdx="5" presStyleCnt="6" custScaleX="235146" custScaleY="235146" custLinFactY="-69448" custLinFactNeighborX="42362" custLinFactNeighborY="-100000"/>
      <dgm:spPr>
        <a:prstGeom prst="triangle">
          <a:avLst/>
        </a:prstGeom>
        <a:solidFill>
          <a:srgbClr val="00529B"/>
        </a:solidFill>
        <a:ln>
          <a:noFill/>
        </a:ln>
      </dgm:spPr>
    </dgm:pt>
    <dgm:pt modelId="{344A3425-BF69-480E-8107-D14ECD87CE02}" type="pres">
      <dgm:prSet presAssocID="{3DCF40FD-1385-49D5-928B-0E981CD3DFCB}" presName="spaceB" presStyleCnt="0"/>
      <dgm:spPr/>
    </dgm:pt>
  </dgm:ptLst>
  <dgm:cxnLst>
    <dgm:cxn modelId="{0F5FF002-AA7C-411B-BBD4-E55B8F0B1059}" type="presOf" srcId="{8FA5063C-7AF9-41E7-AC3F-F050C0714BC2}" destId="{AFE42778-E477-4A5C-A7A5-D31298E8B0A3}" srcOrd="0" destOrd="0" presId="urn:microsoft.com/office/officeart/2005/8/layout/hProcess11"/>
    <dgm:cxn modelId="{7E01F92F-0219-42E1-9722-581CB39C568F}" type="presOf" srcId="{7D75F2BE-D020-470F-BC4E-551576CDA359}" destId="{9166CDC5-68B8-4E4D-AAB8-1BA9FB73E312}" srcOrd="0" destOrd="0" presId="urn:microsoft.com/office/officeart/2005/8/layout/hProcess11"/>
    <dgm:cxn modelId="{828C7030-0A27-4AC3-9C86-889ACC3E896B}" srcId="{7D75F2BE-D020-470F-BC4E-551576CDA359}" destId="{31A2DC71-4F99-4CA5-83F2-FCF348B8DCDA}" srcOrd="2" destOrd="0" parTransId="{2E9316C2-D32B-4CF7-B39D-D0EA149EBF33}" sibTransId="{F315FFE3-1A7B-4622-9B22-A3E1C449A98A}"/>
    <dgm:cxn modelId="{E0394350-434C-4AC5-A9BC-0987D96B0FFA}" srcId="{7D75F2BE-D020-470F-BC4E-551576CDA359}" destId="{8FA5063C-7AF9-41E7-AC3F-F050C0714BC2}" srcOrd="0" destOrd="0" parTransId="{46D479F8-84E5-412D-8B4D-32BAF3BECC18}" sibTransId="{E2253A29-590D-489F-9391-97212E2D44EF}"/>
    <dgm:cxn modelId="{C84E3C7F-79D6-4435-8613-10F5359DFE71}" type="presOf" srcId="{31A2DC71-4F99-4CA5-83F2-FCF348B8DCDA}" destId="{030DB0D1-05F8-4272-A6BA-C104C9726DA6}" srcOrd="0" destOrd="0" presId="urn:microsoft.com/office/officeart/2005/8/layout/hProcess11"/>
    <dgm:cxn modelId="{663995A8-E30F-4F60-91DE-4C7D8FABF346}" type="presOf" srcId="{B7CA3031-D14A-4A40-BB48-3463FC403FA0}" destId="{A0230761-9C16-450D-9492-9E75DAD7910C}" srcOrd="0" destOrd="0" presId="urn:microsoft.com/office/officeart/2005/8/layout/hProcess11"/>
    <dgm:cxn modelId="{6FECFFB8-9065-4404-AEBC-77204DF9E272}" srcId="{7D75F2BE-D020-470F-BC4E-551576CDA359}" destId="{3DCF40FD-1385-49D5-928B-0E981CD3DFCB}" srcOrd="5" destOrd="0" parTransId="{CED29E0E-FB74-40FB-BF5A-1F08CC0B6BC1}" sibTransId="{DED63B2F-C769-4691-B9BF-DE382F1F2A91}"/>
    <dgm:cxn modelId="{06E99EC7-FDE6-4580-A883-BCDF093FFB35}" srcId="{7D75F2BE-D020-470F-BC4E-551576CDA359}" destId="{E8D35B56-0C4E-4477-B350-BC7D4C81CEE7}" srcOrd="1" destOrd="0" parTransId="{A24A0376-64CD-406F-89C8-2254BCAAF4DC}" sibTransId="{28F0C991-2283-40D1-881F-3A94ECAFE6F7}"/>
    <dgm:cxn modelId="{FBBDDDC7-0B68-4F57-A8DC-FD168DC718E6}" srcId="{7D75F2BE-D020-470F-BC4E-551576CDA359}" destId="{B7CA3031-D14A-4A40-BB48-3463FC403FA0}" srcOrd="4" destOrd="0" parTransId="{2BE098CC-FAB6-4DBB-9016-F334C07A66B2}" sibTransId="{E72794AB-AD5F-4BAE-9085-7F39198540D1}"/>
    <dgm:cxn modelId="{ED8C5FDF-BA21-45A6-B09D-3175EF9841BD}" srcId="{7D75F2BE-D020-470F-BC4E-551576CDA359}" destId="{7ABBAF2C-9560-4EEA-8BED-794DFD9E35B3}" srcOrd="3" destOrd="0" parTransId="{7620C7A6-1351-4C56-9290-1CA264759D61}" sibTransId="{3445BEE9-6B4A-48BF-9C8E-1F95A43BD7D7}"/>
    <dgm:cxn modelId="{7E9DEDE6-844F-42BB-A98D-15A8816FB1BC}" type="presOf" srcId="{3DCF40FD-1385-49D5-928B-0E981CD3DFCB}" destId="{5F4FF547-D40C-4E4F-A3F0-022BE3045C95}" srcOrd="0" destOrd="0" presId="urn:microsoft.com/office/officeart/2005/8/layout/hProcess11"/>
    <dgm:cxn modelId="{0DA05BE9-74DE-42EE-90B1-43DC1970CB05}" type="presOf" srcId="{7ABBAF2C-9560-4EEA-8BED-794DFD9E35B3}" destId="{AC5CE3F8-7D68-4DE1-BAF3-07DD9CA88F0F}" srcOrd="0" destOrd="0" presId="urn:microsoft.com/office/officeart/2005/8/layout/hProcess11"/>
    <dgm:cxn modelId="{F4695EF2-8D61-4635-8343-959E4655D9CD}" type="presOf" srcId="{E8D35B56-0C4E-4477-B350-BC7D4C81CEE7}" destId="{59E1A169-B047-4093-9968-2BE5A1A49A28}" srcOrd="0" destOrd="0" presId="urn:microsoft.com/office/officeart/2005/8/layout/hProcess11"/>
    <dgm:cxn modelId="{3CD3B93B-CDA2-4C09-98D0-D1E5CD83ED4F}" type="presParOf" srcId="{9166CDC5-68B8-4E4D-AAB8-1BA9FB73E312}" destId="{27521EAA-0B0C-4D97-8524-AE653F8ADEBB}" srcOrd="0" destOrd="0" presId="urn:microsoft.com/office/officeart/2005/8/layout/hProcess11"/>
    <dgm:cxn modelId="{7C615C70-272E-4BDF-A346-A6967C649B63}" type="presParOf" srcId="{9166CDC5-68B8-4E4D-AAB8-1BA9FB73E312}" destId="{ABF98670-8886-4B73-A96B-2215E2F38D7E}" srcOrd="1" destOrd="0" presId="urn:microsoft.com/office/officeart/2005/8/layout/hProcess11"/>
    <dgm:cxn modelId="{9EC8D3A4-EADA-4D87-9E50-F2F7114B83FA}" type="presParOf" srcId="{ABF98670-8886-4B73-A96B-2215E2F38D7E}" destId="{41D1B635-C59A-4C02-81F3-B84290AAA271}" srcOrd="0" destOrd="0" presId="urn:microsoft.com/office/officeart/2005/8/layout/hProcess11"/>
    <dgm:cxn modelId="{37D25F15-5810-4786-9A84-15B780749114}" type="presParOf" srcId="{41D1B635-C59A-4C02-81F3-B84290AAA271}" destId="{AFE42778-E477-4A5C-A7A5-D31298E8B0A3}" srcOrd="0" destOrd="0" presId="urn:microsoft.com/office/officeart/2005/8/layout/hProcess11"/>
    <dgm:cxn modelId="{3C871D66-8780-40B8-8A68-7AE62BB55748}" type="presParOf" srcId="{41D1B635-C59A-4C02-81F3-B84290AAA271}" destId="{ACD7F1BD-E679-40A4-B12E-87C631281CC6}" srcOrd="1" destOrd="0" presId="urn:microsoft.com/office/officeart/2005/8/layout/hProcess11"/>
    <dgm:cxn modelId="{98D49FD6-DFBB-4359-8349-1D7E0F17390D}" type="presParOf" srcId="{41D1B635-C59A-4C02-81F3-B84290AAA271}" destId="{2F40D845-C003-44EA-BD18-E5D8BE0028A0}" srcOrd="2" destOrd="0" presId="urn:microsoft.com/office/officeart/2005/8/layout/hProcess11"/>
    <dgm:cxn modelId="{B372AC9E-BAAF-4D47-A2FB-0DF67F11204A}" type="presParOf" srcId="{ABF98670-8886-4B73-A96B-2215E2F38D7E}" destId="{D001B7F1-08CF-493A-A259-842E2FE4741D}" srcOrd="1" destOrd="0" presId="urn:microsoft.com/office/officeart/2005/8/layout/hProcess11"/>
    <dgm:cxn modelId="{92DF099D-8BE8-49BD-8A0D-DDE0DDBDE4F6}" type="presParOf" srcId="{ABF98670-8886-4B73-A96B-2215E2F38D7E}" destId="{CA73D618-40F6-466D-BD86-846BC042A7CD}" srcOrd="2" destOrd="0" presId="urn:microsoft.com/office/officeart/2005/8/layout/hProcess11"/>
    <dgm:cxn modelId="{9F4BACB3-6C9C-4EED-9AD3-4183D78179CE}" type="presParOf" srcId="{CA73D618-40F6-466D-BD86-846BC042A7CD}" destId="{59E1A169-B047-4093-9968-2BE5A1A49A28}" srcOrd="0" destOrd="0" presId="urn:microsoft.com/office/officeart/2005/8/layout/hProcess11"/>
    <dgm:cxn modelId="{3B1843D6-D38C-483C-B6E2-2BA97ADA0E9B}" type="presParOf" srcId="{CA73D618-40F6-466D-BD86-846BC042A7CD}" destId="{918A8567-85D8-4217-9935-CCEA487333DA}" srcOrd="1" destOrd="0" presId="urn:microsoft.com/office/officeart/2005/8/layout/hProcess11"/>
    <dgm:cxn modelId="{6F9E7122-D4A8-4DAF-8BB1-384AC2A92925}" type="presParOf" srcId="{CA73D618-40F6-466D-BD86-846BC042A7CD}" destId="{D75972C4-8722-4C8A-87CF-B989378B3C94}" srcOrd="2" destOrd="0" presId="urn:microsoft.com/office/officeart/2005/8/layout/hProcess11"/>
    <dgm:cxn modelId="{BEA10578-9624-4253-AAC3-6FD3EB733D7A}" type="presParOf" srcId="{ABF98670-8886-4B73-A96B-2215E2F38D7E}" destId="{7082360C-0BB3-44AC-99BF-C9B993355313}" srcOrd="3" destOrd="0" presId="urn:microsoft.com/office/officeart/2005/8/layout/hProcess11"/>
    <dgm:cxn modelId="{430737E7-DB6A-408C-8FA1-F5D8E53FE4A1}" type="presParOf" srcId="{ABF98670-8886-4B73-A96B-2215E2F38D7E}" destId="{E43BE909-A959-42A6-9231-4813C8695DE6}" srcOrd="4" destOrd="0" presId="urn:microsoft.com/office/officeart/2005/8/layout/hProcess11"/>
    <dgm:cxn modelId="{3B901E32-6D70-45B4-818A-99A98841E132}" type="presParOf" srcId="{E43BE909-A959-42A6-9231-4813C8695DE6}" destId="{030DB0D1-05F8-4272-A6BA-C104C9726DA6}" srcOrd="0" destOrd="0" presId="urn:microsoft.com/office/officeart/2005/8/layout/hProcess11"/>
    <dgm:cxn modelId="{A800A949-EF46-4673-84B7-4E68A8192934}" type="presParOf" srcId="{E43BE909-A959-42A6-9231-4813C8695DE6}" destId="{5DDF532D-49F0-4165-916C-D8C0F9152CF4}" srcOrd="1" destOrd="0" presId="urn:microsoft.com/office/officeart/2005/8/layout/hProcess11"/>
    <dgm:cxn modelId="{200353D7-0ABE-4168-92FD-E5E3E0FC66E4}" type="presParOf" srcId="{E43BE909-A959-42A6-9231-4813C8695DE6}" destId="{E319CF35-983C-44BC-851B-1B052D97D6A5}" srcOrd="2" destOrd="0" presId="urn:microsoft.com/office/officeart/2005/8/layout/hProcess11"/>
    <dgm:cxn modelId="{BBF1E43F-ECD1-46A0-A082-B3424D3186C6}" type="presParOf" srcId="{ABF98670-8886-4B73-A96B-2215E2F38D7E}" destId="{17E67F93-B97A-42AD-B654-079A893F5065}" srcOrd="5" destOrd="0" presId="urn:microsoft.com/office/officeart/2005/8/layout/hProcess11"/>
    <dgm:cxn modelId="{73CD25FE-4137-4DB7-AED6-56572645589C}" type="presParOf" srcId="{ABF98670-8886-4B73-A96B-2215E2F38D7E}" destId="{FE23693E-928C-493A-A04F-87FE0E4E0AFF}" srcOrd="6" destOrd="0" presId="urn:microsoft.com/office/officeart/2005/8/layout/hProcess11"/>
    <dgm:cxn modelId="{B2BDA693-F373-4CE8-BDDA-CABD325CB1DC}" type="presParOf" srcId="{FE23693E-928C-493A-A04F-87FE0E4E0AFF}" destId="{AC5CE3F8-7D68-4DE1-BAF3-07DD9CA88F0F}" srcOrd="0" destOrd="0" presId="urn:microsoft.com/office/officeart/2005/8/layout/hProcess11"/>
    <dgm:cxn modelId="{862F2DE7-538E-4918-BF46-E5FF843675BC}" type="presParOf" srcId="{FE23693E-928C-493A-A04F-87FE0E4E0AFF}" destId="{7FCA40AF-BB84-4497-9FB5-0855F17D142F}" srcOrd="1" destOrd="0" presId="urn:microsoft.com/office/officeart/2005/8/layout/hProcess11"/>
    <dgm:cxn modelId="{90996D09-15BE-4B2C-972F-8C272F23A8BA}" type="presParOf" srcId="{FE23693E-928C-493A-A04F-87FE0E4E0AFF}" destId="{E8A3D518-88BC-4EE9-AC13-6AF5C09C5358}" srcOrd="2" destOrd="0" presId="urn:microsoft.com/office/officeart/2005/8/layout/hProcess11"/>
    <dgm:cxn modelId="{3C6320CA-8F4B-4149-BAF0-3885B59F8889}" type="presParOf" srcId="{ABF98670-8886-4B73-A96B-2215E2F38D7E}" destId="{1AB515DD-FA02-49C9-8D97-A8F3DC9F5A6A}" srcOrd="7" destOrd="0" presId="urn:microsoft.com/office/officeart/2005/8/layout/hProcess11"/>
    <dgm:cxn modelId="{033F4957-36CA-460B-B154-A40B174CE03B}" type="presParOf" srcId="{ABF98670-8886-4B73-A96B-2215E2F38D7E}" destId="{C36CB18F-2EE0-42D1-A082-828D580771E0}" srcOrd="8" destOrd="0" presId="urn:microsoft.com/office/officeart/2005/8/layout/hProcess11"/>
    <dgm:cxn modelId="{C9A9A263-D203-40A0-9F38-ED4CDCE630C5}" type="presParOf" srcId="{C36CB18F-2EE0-42D1-A082-828D580771E0}" destId="{A0230761-9C16-450D-9492-9E75DAD7910C}" srcOrd="0" destOrd="0" presId="urn:microsoft.com/office/officeart/2005/8/layout/hProcess11"/>
    <dgm:cxn modelId="{F34D5D11-F823-4DE9-9139-1DD512CDB1C9}" type="presParOf" srcId="{C36CB18F-2EE0-42D1-A082-828D580771E0}" destId="{6483544B-EDBE-4CED-846C-C19FEDFC4D09}" srcOrd="1" destOrd="0" presId="urn:microsoft.com/office/officeart/2005/8/layout/hProcess11"/>
    <dgm:cxn modelId="{4CBF7E1A-21B2-409E-BAAD-3AC2B23B0D22}" type="presParOf" srcId="{C36CB18F-2EE0-42D1-A082-828D580771E0}" destId="{A1D434D8-A937-403B-9A91-6AFB8B96932A}" srcOrd="2" destOrd="0" presId="urn:microsoft.com/office/officeart/2005/8/layout/hProcess11"/>
    <dgm:cxn modelId="{609BB734-4A14-4047-8341-048A70F44D3F}" type="presParOf" srcId="{ABF98670-8886-4B73-A96B-2215E2F38D7E}" destId="{BFCD00BD-0779-4425-B710-375D3FE651C7}" srcOrd="9" destOrd="0" presId="urn:microsoft.com/office/officeart/2005/8/layout/hProcess11"/>
    <dgm:cxn modelId="{6A6202F4-E06C-4ACA-8E1A-86C78E125E7F}" type="presParOf" srcId="{ABF98670-8886-4B73-A96B-2215E2F38D7E}" destId="{F699A921-4045-4EB2-AF75-AD3ECF379445}" srcOrd="10" destOrd="0" presId="urn:microsoft.com/office/officeart/2005/8/layout/hProcess11"/>
    <dgm:cxn modelId="{C8F69FD4-2653-4A07-9EB7-5322E9B15F08}" type="presParOf" srcId="{F699A921-4045-4EB2-AF75-AD3ECF379445}" destId="{5F4FF547-D40C-4E4F-A3F0-022BE3045C95}" srcOrd="0" destOrd="0" presId="urn:microsoft.com/office/officeart/2005/8/layout/hProcess11"/>
    <dgm:cxn modelId="{66526189-5D52-4956-940C-A4239F0BA13F}" type="presParOf" srcId="{F699A921-4045-4EB2-AF75-AD3ECF379445}" destId="{5B8EDC3F-4046-4C89-B6FB-983DE2F31D52}" srcOrd="1" destOrd="0" presId="urn:microsoft.com/office/officeart/2005/8/layout/hProcess11"/>
    <dgm:cxn modelId="{3A60D02F-6450-457E-AF53-5A7C4AB1F5BB}" type="presParOf" srcId="{F699A921-4045-4EB2-AF75-AD3ECF379445}" destId="{344A3425-BF69-480E-8107-D14ECD87CE02}"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6.xml><?xml version="1.0" encoding="utf-8"?>
<dgm:dataModel xmlns:dgm="http://schemas.openxmlformats.org/drawingml/2006/diagram" xmlns:a="http://schemas.openxmlformats.org/drawingml/2006/main">
  <dgm:ptLst>
    <dgm:pt modelId="{7D75F2BE-D020-470F-BC4E-551576CDA359}" type="doc">
      <dgm:prSet loTypeId="urn:microsoft.com/office/officeart/2005/8/layout/hProcess11" loCatId="process" qsTypeId="urn:microsoft.com/office/officeart/2005/8/quickstyle/simple1" qsCatId="simple" csTypeId="urn:microsoft.com/office/officeart/2005/8/colors/accent1_2" csCatId="accent1" phldr="1"/>
      <dgm:spPr/>
    </dgm:pt>
    <dgm:pt modelId="{8FA5063C-7AF9-41E7-AC3F-F050C0714BC2}">
      <dgm:prSet phldrT="[Texte]" custT="1"/>
      <dgm:spPr/>
      <dgm:t>
        <a:bodyPr/>
        <a:lstStyle/>
        <a:p>
          <a:r>
            <a:rPr lang="fr-FR" sz="1000" b="1" dirty="0">
              <a:solidFill>
                <a:schemeClr val="bg2">
                  <a:lumMod val="75000"/>
                </a:schemeClr>
              </a:solidFill>
            </a:rPr>
            <a:t>Définition</a:t>
          </a:r>
        </a:p>
      </dgm:t>
    </dgm:pt>
    <dgm:pt modelId="{46D479F8-84E5-412D-8B4D-32BAF3BECC18}" type="parTrans" cxnId="{E0394350-434C-4AC5-A9BC-0987D96B0FFA}">
      <dgm:prSet/>
      <dgm:spPr/>
      <dgm:t>
        <a:bodyPr/>
        <a:lstStyle/>
        <a:p>
          <a:endParaRPr lang="fr-FR"/>
        </a:p>
      </dgm:t>
    </dgm:pt>
    <dgm:pt modelId="{E2253A29-590D-489F-9391-97212E2D44EF}" type="sibTrans" cxnId="{E0394350-434C-4AC5-A9BC-0987D96B0FFA}">
      <dgm:prSet/>
      <dgm:spPr/>
      <dgm:t>
        <a:bodyPr/>
        <a:lstStyle/>
        <a:p>
          <a:endParaRPr lang="fr-FR"/>
        </a:p>
      </dgm:t>
    </dgm:pt>
    <dgm:pt modelId="{E8D35B56-0C4E-4477-B350-BC7D4C81CEE7}">
      <dgm:prSet phldrT="[Texte]" custT="1"/>
      <dgm:spPr/>
      <dgm:t>
        <a:bodyPr/>
        <a:lstStyle/>
        <a:p>
          <a:r>
            <a:rPr lang="fr-FR" sz="1000" b="1" dirty="0">
              <a:solidFill>
                <a:schemeClr val="bg2">
                  <a:lumMod val="75000"/>
                </a:schemeClr>
              </a:solidFill>
            </a:rPr>
            <a:t>Causes</a:t>
          </a:r>
        </a:p>
      </dgm:t>
    </dgm:pt>
    <dgm:pt modelId="{A24A0376-64CD-406F-89C8-2254BCAAF4DC}" type="parTrans" cxnId="{06E99EC7-FDE6-4580-A883-BCDF093FFB35}">
      <dgm:prSet/>
      <dgm:spPr/>
      <dgm:t>
        <a:bodyPr/>
        <a:lstStyle/>
        <a:p>
          <a:endParaRPr lang="fr-FR"/>
        </a:p>
      </dgm:t>
    </dgm:pt>
    <dgm:pt modelId="{28F0C991-2283-40D1-881F-3A94ECAFE6F7}" type="sibTrans" cxnId="{06E99EC7-FDE6-4580-A883-BCDF093FFB35}">
      <dgm:prSet/>
      <dgm:spPr/>
      <dgm:t>
        <a:bodyPr/>
        <a:lstStyle/>
        <a:p>
          <a:endParaRPr lang="fr-FR"/>
        </a:p>
      </dgm:t>
    </dgm:pt>
    <dgm:pt modelId="{31A2DC71-4F99-4CA5-83F2-FCF348B8DCDA}">
      <dgm:prSet phldrT="[Texte]" custT="1"/>
      <dgm:spPr/>
      <dgm:t>
        <a:bodyPr/>
        <a:lstStyle/>
        <a:p>
          <a:r>
            <a:rPr lang="fr-FR" sz="1000" b="1" dirty="0">
              <a:solidFill>
                <a:schemeClr val="bg2">
                  <a:lumMod val="75000"/>
                </a:schemeClr>
              </a:solidFill>
            </a:rPr>
            <a:t>Risques</a:t>
          </a:r>
        </a:p>
      </dgm:t>
    </dgm:pt>
    <dgm:pt modelId="{2E9316C2-D32B-4CF7-B39D-D0EA149EBF33}" type="parTrans" cxnId="{828C7030-0A27-4AC3-9C86-889ACC3E896B}">
      <dgm:prSet/>
      <dgm:spPr/>
      <dgm:t>
        <a:bodyPr/>
        <a:lstStyle/>
        <a:p>
          <a:endParaRPr lang="fr-FR"/>
        </a:p>
      </dgm:t>
    </dgm:pt>
    <dgm:pt modelId="{F315FFE3-1A7B-4622-9B22-A3E1C449A98A}" type="sibTrans" cxnId="{828C7030-0A27-4AC3-9C86-889ACC3E896B}">
      <dgm:prSet/>
      <dgm:spPr/>
      <dgm:t>
        <a:bodyPr/>
        <a:lstStyle/>
        <a:p>
          <a:endParaRPr lang="fr-FR"/>
        </a:p>
      </dgm:t>
    </dgm:pt>
    <dgm:pt modelId="{7ABBAF2C-9560-4EEA-8BED-794DFD9E35B3}">
      <dgm:prSet phldrT="[Texte]" custT="1"/>
      <dgm:spPr/>
      <dgm:t>
        <a:bodyPr/>
        <a:lstStyle/>
        <a:p>
          <a:r>
            <a:rPr lang="fr-FR" sz="1000" b="1" dirty="0">
              <a:solidFill>
                <a:schemeClr val="bg2">
                  <a:lumMod val="75000"/>
                </a:schemeClr>
              </a:solidFill>
            </a:rPr>
            <a:t>Signes</a:t>
          </a:r>
        </a:p>
      </dgm:t>
    </dgm:pt>
    <dgm:pt modelId="{7620C7A6-1351-4C56-9290-1CA264759D61}" type="parTrans" cxnId="{ED8C5FDF-BA21-45A6-B09D-3175EF9841BD}">
      <dgm:prSet/>
      <dgm:spPr/>
      <dgm:t>
        <a:bodyPr/>
        <a:lstStyle/>
        <a:p>
          <a:endParaRPr lang="fr-FR"/>
        </a:p>
      </dgm:t>
    </dgm:pt>
    <dgm:pt modelId="{3445BEE9-6B4A-48BF-9C8E-1F95A43BD7D7}" type="sibTrans" cxnId="{ED8C5FDF-BA21-45A6-B09D-3175EF9841BD}">
      <dgm:prSet/>
      <dgm:spPr/>
      <dgm:t>
        <a:bodyPr/>
        <a:lstStyle/>
        <a:p>
          <a:endParaRPr lang="fr-FR"/>
        </a:p>
      </dgm:t>
    </dgm:pt>
    <dgm:pt modelId="{B7CA3031-D14A-4A40-BB48-3463FC403FA0}">
      <dgm:prSet phldrT="[Texte]" custT="1"/>
      <dgm:spPr/>
      <dgm:t>
        <a:bodyPr/>
        <a:lstStyle/>
        <a:p>
          <a:r>
            <a:rPr lang="fr-FR" sz="1000" b="1" dirty="0">
              <a:solidFill>
                <a:srgbClr val="00529B"/>
              </a:solidFill>
            </a:rPr>
            <a:t>CAT</a:t>
          </a:r>
        </a:p>
      </dgm:t>
    </dgm:pt>
    <dgm:pt modelId="{2BE098CC-FAB6-4DBB-9016-F334C07A66B2}" type="parTrans" cxnId="{FBBDDDC7-0B68-4F57-A8DC-FD168DC718E6}">
      <dgm:prSet/>
      <dgm:spPr/>
      <dgm:t>
        <a:bodyPr/>
        <a:lstStyle/>
        <a:p>
          <a:endParaRPr lang="fr-FR"/>
        </a:p>
      </dgm:t>
    </dgm:pt>
    <dgm:pt modelId="{E72794AB-AD5F-4BAE-9085-7F39198540D1}" type="sibTrans" cxnId="{FBBDDDC7-0B68-4F57-A8DC-FD168DC718E6}">
      <dgm:prSet/>
      <dgm:spPr/>
      <dgm:t>
        <a:bodyPr/>
        <a:lstStyle/>
        <a:p>
          <a:endParaRPr lang="fr-FR"/>
        </a:p>
      </dgm:t>
    </dgm:pt>
    <dgm:pt modelId="{3DCF40FD-1385-49D5-928B-0E981CD3DFCB}">
      <dgm:prSet phldrT="[Texte]" custT="1"/>
      <dgm:spPr/>
      <dgm:t>
        <a:bodyPr/>
        <a:lstStyle/>
        <a:p>
          <a:r>
            <a:rPr lang="fr-FR" sz="1000" b="1" dirty="0">
              <a:solidFill>
                <a:schemeClr val="bg2">
                  <a:lumMod val="75000"/>
                </a:schemeClr>
              </a:solidFill>
            </a:rPr>
            <a:t>Cas particuliers</a:t>
          </a:r>
        </a:p>
      </dgm:t>
    </dgm:pt>
    <dgm:pt modelId="{CED29E0E-FB74-40FB-BF5A-1F08CC0B6BC1}" type="parTrans" cxnId="{6FECFFB8-9065-4404-AEBC-77204DF9E272}">
      <dgm:prSet/>
      <dgm:spPr/>
      <dgm:t>
        <a:bodyPr/>
        <a:lstStyle/>
        <a:p>
          <a:endParaRPr lang="fr-FR"/>
        </a:p>
      </dgm:t>
    </dgm:pt>
    <dgm:pt modelId="{DED63B2F-C769-4691-B9BF-DE382F1F2A91}" type="sibTrans" cxnId="{6FECFFB8-9065-4404-AEBC-77204DF9E272}">
      <dgm:prSet/>
      <dgm:spPr/>
      <dgm:t>
        <a:bodyPr/>
        <a:lstStyle/>
        <a:p>
          <a:endParaRPr lang="fr-FR"/>
        </a:p>
      </dgm:t>
    </dgm:pt>
    <dgm:pt modelId="{9166CDC5-68B8-4E4D-AAB8-1BA9FB73E312}" type="pres">
      <dgm:prSet presAssocID="{7D75F2BE-D020-470F-BC4E-551576CDA359}" presName="Name0" presStyleCnt="0">
        <dgm:presLayoutVars>
          <dgm:dir/>
          <dgm:resizeHandles val="exact"/>
        </dgm:presLayoutVars>
      </dgm:prSet>
      <dgm:spPr/>
    </dgm:pt>
    <dgm:pt modelId="{27521EAA-0B0C-4D97-8524-AE653F8ADEBB}" type="pres">
      <dgm:prSet presAssocID="{7D75F2BE-D020-470F-BC4E-551576CDA359}" presName="arrow" presStyleLbl="bgShp" presStyleIdx="0" presStyleCnt="1" custFlipVert="1" custScaleY="19595" custLinFactNeighborX="-277" custLinFactNeighborY="-17955"/>
      <dgm:spPr>
        <a:prstGeom prst="rect">
          <a:avLst/>
        </a:prstGeom>
        <a:gradFill rotWithShape="0">
          <a:gsLst>
            <a:gs pos="15000">
              <a:schemeClr val="tx2">
                <a:lumMod val="50000"/>
                <a:lumOff val="50000"/>
              </a:schemeClr>
            </a:gs>
            <a:gs pos="85000">
              <a:srgbClr val="438CD1"/>
            </a:gs>
            <a:gs pos="50000">
              <a:srgbClr val="00529B"/>
            </a:gs>
          </a:gsLst>
          <a:lin ang="0" scaled="1"/>
        </a:gradFill>
      </dgm:spPr>
    </dgm:pt>
    <dgm:pt modelId="{ABF98670-8886-4B73-A96B-2215E2F38D7E}" type="pres">
      <dgm:prSet presAssocID="{7D75F2BE-D020-470F-BC4E-551576CDA359}" presName="points" presStyleCnt="0"/>
      <dgm:spPr/>
    </dgm:pt>
    <dgm:pt modelId="{41D1B635-C59A-4C02-81F3-B84290AAA271}" type="pres">
      <dgm:prSet presAssocID="{8FA5063C-7AF9-41E7-AC3F-F050C0714BC2}" presName="compositeA" presStyleCnt="0"/>
      <dgm:spPr/>
    </dgm:pt>
    <dgm:pt modelId="{AFE42778-E477-4A5C-A7A5-D31298E8B0A3}" type="pres">
      <dgm:prSet presAssocID="{8FA5063C-7AF9-41E7-AC3F-F050C0714BC2}" presName="textA" presStyleLbl="revTx" presStyleIdx="0" presStyleCnt="6" custScaleY="138966" custLinFactY="4890" custLinFactNeighborX="6272" custLinFactNeighborY="100000">
        <dgm:presLayoutVars>
          <dgm:bulletEnabled val="1"/>
        </dgm:presLayoutVars>
      </dgm:prSet>
      <dgm:spPr/>
    </dgm:pt>
    <dgm:pt modelId="{ACD7F1BD-E679-40A4-B12E-87C631281CC6}" type="pres">
      <dgm:prSet presAssocID="{8FA5063C-7AF9-41E7-AC3F-F050C0714BC2}" presName="circleA" presStyleLbl="node1" presStyleIdx="0" presStyleCnt="6" custScaleX="235146" custScaleY="235146" custLinFactY="-100000" custLinFactNeighborX="35237" custLinFactNeighborY="-148846"/>
      <dgm:spPr>
        <a:prstGeom prst="triangle">
          <a:avLst/>
        </a:prstGeom>
        <a:solidFill>
          <a:srgbClr val="00529B">
            <a:alpha val="80000"/>
          </a:srgbClr>
        </a:solidFill>
        <a:ln>
          <a:noFill/>
        </a:ln>
      </dgm:spPr>
    </dgm:pt>
    <dgm:pt modelId="{2F40D845-C003-44EA-BD18-E5D8BE0028A0}" type="pres">
      <dgm:prSet presAssocID="{8FA5063C-7AF9-41E7-AC3F-F050C0714BC2}" presName="spaceA" presStyleCnt="0"/>
      <dgm:spPr/>
    </dgm:pt>
    <dgm:pt modelId="{D001B7F1-08CF-493A-A259-842E2FE4741D}" type="pres">
      <dgm:prSet presAssocID="{E2253A29-590D-489F-9391-97212E2D44EF}" presName="space" presStyleCnt="0"/>
      <dgm:spPr/>
    </dgm:pt>
    <dgm:pt modelId="{CA73D618-40F6-466D-BD86-846BC042A7CD}" type="pres">
      <dgm:prSet presAssocID="{E8D35B56-0C4E-4477-B350-BC7D4C81CEE7}" presName="compositeB" presStyleCnt="0"/>
      <dgm:spPr/>
    </dgm:pt>
    <dgm:pt modelId="{59E1A169-B047-4093-9968-2BE5A1A49A28}" type="pres">
      <dgm:prSet presAssocID="{E8D35B56-0C4E-4477-B350-BC7D4C81CEE7}" presName="textB" presStyleLbl="revTx" presStyleIdx="1" presStyleCnt="6" custScaleX="64129" custScaleY="151384" custLinFactNeighborX="4327" custLinFactNeighborY="-31770">
        <dgm:presLayoutVars>
          <dgm:bulletEnabled val="1"/>
        </dgm:presLayoutVars>
      </dgm:prSet>
      <dgm:spPr/>
    </dgm:pt>
    <dgm:pt modelId="{918A8567-85D8-4217-9935-CCEA487333DA}" type="pres">
      <dgm:prSet presAssocID="{E8D35B56-0C4E-4477-B350-BC7D4C81CEE7}" presName="circleB" presStyleLbl="node1" presStyleIdx="1" presStyleCnt="6" custScaleX="235146" custScaleY="235146" custLinFactY="-58496" custLinFactNeighborX="88043" custLinFactNeighborY="-100000"/>
      <dgm:spPr>
        <a:prstGeom prst="triangle">
          <a:avLst/>
        </a:prstGeom>
        <a:solidFill>
          <a:srgbClr val="00529B">
            <a:alpha val="80000"/>
          </a:srgbClr>
        </a:solidFill>
        <a:ln>
          <a:noFill/>
        </a:ln>
      </dgm:spPr>
    </dgm:pt>
    <dgm:pt modelId="{D75972C4-8722-4C8A-87CF-B989378B3C94}" type="pres">
      <dgm:prSet presAssocID="{E8D35B56-0C4E-4477-B350-BC7D4C81CEE7}" presName="spaceB" presStyleCnt="0"/>
      <dgm:spPr/>
    </dgm:pt>
    <dgm:pt modelId="{7082360C-0BB3-44AC-99BF-C9B993355313}" type="pres">
      <dgm:prSet presAssocID="{28F0C991-2283-40D1-881F-3A94ECAFE6F7}" presName="space" presStyleCnt="0"/>
      <dgm:spPr/>
    </dgm:pt>
    <dgm:pt modelId="{E43BE909-A959-42A6-9231-4813C8695DE6}" type="pres">
      <dgm:prSet presAssocID="{31A2DC71-4F99-4CA5-83F2-FCF348B8DCDA}" presName="compositeA" presStyleCnt="0"/>
      <dgm:spPr/>
    </dgm:pt>
    <dgm:pt modelId="{030DB0D1-05F8-4272-A6BA-C104C9726DA6}" type="pres">
      <dgm:prSet presAssocID="{31A2DC71-4F99-4CA5-83F2-FCF348B8DCDA}" presName="textA" presStyleLbl="revTx" presStyleIdx="2" presStyleCnt="6" custScaleX="61883" custScaleY="157836" custLinFactNeighborX="4101" custLinFactNeighborY="96033">
        <dgm:presLayoutVars>
          <dgm:bulletEnabled val="1"/>
        </dgm:presLayoutVars>
      </dgm:prSet>
      <dgm:spPr/>
    </dgm:pt>
    <dgm:pt modelId="{5DDF532D-49F0-4165-916C-D8C0F9152CF4}" type="pres">
      <dgm:prSet presAssocID="{31A2DC71-4F99-4CA5-83F2-FCF348B8DCDA}" presName="circleA" presStyleLbl="node1" presStyleIdx="2" presStyleCnt="6" custScaleX="235146" custScaleY="235146" custLinFactY="-100000" custLinFactNeighborX="22794" custLinFactNeighborY="-167716"/>
      <dgm:spPr>
        <a:prstGeom prst="triangle">
          <a:avLst/>
        </a:prstGeom>
        <a:solidFill>
          <a:srgbClr val="00529B">
            <a:alpha val="80000"/>
          </a:srgbClr>
        </a:solidFill>
        <a:ln>
          <a:noFill/>
        </a:ln>
      </dgm:spPr>
    </dgm:pt>
    <dgm:pt modelId="{E319CF35-983C-44BC-851B-1B052D97D6A5}" type="pres">
      <dgm:prSet presAssocID="{31A2DC71-4F99-4CA5-83F2-FCF348B8DCDA}" presName="spaceA" presStyleCnt="0"/>
      <dgm:spPr/>
    </dgm:pt>
    <dgm:pt modelId="{17E67F93-B97A-42AD-B654-079A893F5065}" type="pres">
      <dgm:prSet presAssocID="{F315FFE3-1A7B-4622-9B22-A3E1C449A98A}" presName="space" presStyleCnt="0"/>
      <dgm:spPr/>
    </dgm:pt>
    <dgm:pt modelId="{FE23693E-928C-493A-A04F-87FE0E4E0AFF}" type="pres">
      <dgm:prSet presAssocID="{7ABBAF2C-9560-4EEA-8BED-794DFD9E35B3}" presName="compositeB" presStyleCnt="0"/>
      <dgm:spPr/>
    </dgm:pt>
    <dgm:pt modelId="{AC5CE3F8-7D68-4DE1-BAF3-07DD9CA88F0F}" type="pres">
      <dgm:prSet presAssocID="{7ABBAF2C-9560-4EEA-8BED-794DFD9E35B3}" presName="textB" presStyleLbl="revTx" presStyleIdx="3" presStyleCnt="6" custScaleX="49260" custScaleY="149281" custLinFactNeighborX="4191" custLinFactNeighborY="-31770">
        <dgm:presLayoutVars>
          <dgm:bulletEnabled val="1"/>
        </dgm:presLayoutVars>
      </dgm:prSet>
      <dgm:spPr/>
    </dgm:pt>
    <dgm:pt modelId="{7FCA40AF-BB84-4497-9FB5-0855F17D142F}" type="pres">
      <dgm:prSet presAssocID="{7ABBAF2C-9560-4EEA-8BED-794DFD9E35B3}" presName="circleB" presStyleLbl="node1" presStyleIdx="3" presStyleCnt="6" custScaleX="235146" custScaleY="235146" custLinFactY="-60599" custLinFactNeighborX="29975" custLinFactNeighborY="-100000"/>
      <dgm:spPr>
        <a:prstGeom prst="triangle">
          <a:avLst/>
        </a:prstGeom>
        <a:solidFill>
          <a:srgbClr val="00529B">
            <a:alpha val="80000"/>
          </a:srgbClr>
        </a:solidFill>
        <a:ln>
          <a:noFill/>
        </a:ln>
      </dgm:spPr>
    </dgm:pt>
    <dgm:pt modelId="{E8A3D518-88BC-4EE9-AC13-6AF5C09C5358}" type="pres">
      <dgm:prSet presAssocID="{7ABBAF2C-9560-4EEA-8BED-794DFD9E35B3}" presName="spaceB" presStyleCnt="0"/>
      <dgm:spPr/>
    </dgm:pt>
    <dgm:pt modelId="{1AB515DD-FA02-49C9-8D97-A8F3DC9F5A6A}" type="pres">
      <dgm:prSet presAssocID="{3445BEE9-6B4A-48BF-9C8E-1F95A43BD7D7}" presName="space" presStyleCnt="0"/>
      <dgm:spPr/>
    </dgm:pt>
    <dgm:pt modelId="{C36CB18F-2EE0-42D1-A082-828D580771E0}" type="pres">
      <dgm:prSet presAssocID="{B7CA3031-D14A-4A40-BB48-3463FC403FA0}" presName="compositeA" presStyleCnt="0"/>
      <dgm:spPr/>
    </dgm:pt>
    <dgm:pt modelId="{A0230761-9C16-450D-9492-9E75DAD7910C}" type="pres">
      <dgm:prSet presAssocID="{B7CA3031-D14A-4A40-BB48-3463FC403FA0}" presName="textA" presStyleLbl="revTx" presStyleIdx="4" presStyleCnt="6" custScaleY="137707" custLinFactY="11130" custLinFactNeighborX="4372" custLinFactNeighborY="100000">
        <dgm:presLayoutVars>
          <dgm:bulletEnabled val="1"/>
        </dgm:presLayoutVars>
      </dgm:prSet>
      <dgm:spPr/>
    </dgm:pt>
    <dgm:pt modelId="{6483544B-EDBE-4CED-846C-C19FEDFC4D09}" type="pres">
      <dgm:prSet presAssocID="{B7CA3031-D14A-4A40-BB48-3463FC403FA0}" presName="circleA" presStyleLbl="node1" presStyleIdx="4" presStyleCnt="6" custScaleX="235146" custScaleY="235146" custLinFactX="76258" custLinFactY="-100000" custLinFactNeighborX="100000" custLinFactNeighborY="-147587"/>
      <dgm:spPr>
        <a:prstGeom prst="triangle">
          <a:avLst/>
        </a:prstGeom>
        <a:solidFill>
          <a:srgbClr val="00529B">
            <a:alpha val="80000"/>
          </a:srgbClr>
        </a:solidFill>
        <a:ln>
          <a:noFill/>
        </a:ln>
      </dgm:spPr>
    </dgm:pt>
    <dgm:pt modelId="{A1D434D8-A937-403B-9A91-6AFB8B96932A}" type="pres">
      <dgm:prSet presAssocID="{B7CA3031-D14A-4A40-BB48-3463FC403FA0}" presName="spaceA" presStyleCnt="0"/>
      <dgm:spPr/>
    </dgm:pt>
    <dgm:pt modelId="{BFCD00BD-0779-4425-B710-375D3FE651C7}" type="pres">
      <dgm:prSet presAssocID="{E72794AB-AD5F-4BAE-9085-7F39198540D1}" presName="space" presStyleCnt="0"/>
      <dgm:spPr/>
    </dgm:pt>
    <dgm:pt modelId="{F699A921-4045-4EB2-AF75-AD3ECF379445}" type="pres">
      <dgm:prSet presAssocID="{3DCF40FD-1385-49D5-928B-0E981CD3DFCB}" presName="compositeB" presStyleCnt="0"/>
      <dgm:spPr/>
    </dgm:pt>
    <dgm:pt modelId="{5F4FF547-D40C-4E4F-A3F0-022BE3045C95}" type="pres">
      <dgm:prSet presAssocID="{3DCF40FD-1385-49D5-928B-0E981CD3DFCB}" presName="textB" presStyleLbl="revTx" presStyleIdx="5" presStyleCnt="6" custScaleY="151625" custLinFactNeighborX="11729" custLinFactNeighborY="-31392">
        <dgm:presLayoutVars>
          <dgm:bulletEnabled val="1"/>
        </dgm:presLayoutVars>
      </dgm:prSet>
      <dgm:spPr/>
    </dgm:pt>
    <dgm:pt modelId="{5B8EDC3F-4046-4C89-B6FB-983DE2F31D52}" type="pres">
      <dgm:prSet presAssocID="{3DCF40FD-1385-49D5-928B-0E981CD3DFCB}" presName="circleB" presStyleLbl="node1" presStyleIdx="5" presStyleCnt="6" custScaleX="235146" custScaleY="235146" custLinFactY="-69448" custLinFactNeighborX="42362" custLinFactNeighborY="-100000"/>
      <dgm:spPr>
        <a:prstGeom prst="triangle">
          <a:avLst/>
        </a:prstGeom>
        <a:solidFill>
          <a:srgbClr val="00529B"/>
        </a:solidFill>
        <a:ln>
          <a:noFill/>
        </a:ln>
      </dgm:spPr>
    </dgm:pt>
    <dgm:pt modelId="{344A3425-BF69-480E-8107-D14ECD87CE02}" type="pres">
      <dgm:prSet presAssocID="{3DCF40FD-1385-49D5-928B-0E981CD3DFCB}" presName="spaceB" presStyleCnt="0"/>
      <dgm:spPr/>
    </dgm:pt>
  </dgm:ptLst>
  <dgm:cxnLst>
    <dgm:cxn modelId="{0F5FF002-AA7C-411B-BBD4-E55B8F0B1059}" type="presOf" srcId="{8FA5063C-7AF9-41E7-AC3F-F050C0714BC2}" destId="{AFE42778-E477-4A5C-A7A5-D31298E8B0A3}" srcOrd="0" destOrd="0" presId="urn:microsoft.com/office/officeart/2005/8/layout/hProcess11"/>
    <dgm:cxn modelId="{7E01F92F-0219-42E1-9722-581CB39C568F}" type="presOf" srcId="{7D75F2BE-D020-470F-BC4E-551576CDA359}" destId="{9166CDC5-68B8-4E4D-AAB8-1BA9FB73E312}" srcOrd="0" destOrd="0" presId="urn:microsoft.com/office/officeart/2005/8/layout/hProcess11"/>
    <dgm:cxn modelId="{828C7030-0A27-4AC3-9C86-889ACC3E896B}" srcId="{7D75F2BE-D020-470F-BC4E-551576CDA359}" destId="{31A2DC71-4F99-4CA5-83F2-FCF348B8DCDA}" srcOrd="2" destOrd="0" parTransId="{2E9316C2-D32B-4CF7-B39D-D0EA149EBF33}" sibTransId="{F315FFE3-1A7B-4622-9B22-A3E1C449A98A}"/>
    <dgm:cxn modelId="{E0394350-434C-4AC5-A9BC-0987D96B0FFA}" srcId="{7D75F2BE-D020-470F-BC4E-551576CDA359}" destId="{8FA5063C-7AF9-41E7-AC3F-F050C0714BC2}" srcOrd="0" destOrd="0" parTransId="{46D479F8-84E5-412D-8B4D-32BAF3BECC18}" sibTransId="{E2253A29-590D-489F-9391-97212E2D44EF}"/>
    <dgm:cxn modelId="{C84E3C7F-79D6-4435-8613-10F5359DFE71}" type="presOf" srcId="{31A2DC71-4F99-4CA5-83F2-FCF348B8DCDA}" destId="{030DB0D1-05F8-4272-A6BA-C104C9726DA6}" srcOrd="0" destOrd="0" presId="urn:microsoft.com/office/officeart/2005/8/layout/hProcess11"/>
    <dgm:cxn modelId="{663995A8-E30F-4F60-91DE-4C7D8FABF346}" type="presOf" srcId="{B7CA3031-D14A-4A40-BB48-3463FC403FA0}" destId="{A0230761-9C16-450D-9492-9E75DAD7910C}" srcOrd="0" destOrd="0" presId="urn:microsoft.com/office/officeart/2005/8/layout/hProcess11"/>
    <dgm:cxn modelId="{6FECFFB8-9065-4404-AEBC-77204DF9E272}" srcId="{7D75F2BE-D020-470F-BC4E-551576CDA359}" destId="{3DCF40FD-1385-49D5-928B-0E981CD3DFCB}" srcOrd="5" destOrd="0" parTransId="{CED29E0E-FB74-40FB-BF5A-1F08CC0B6BC1}" sibTransId="{DED63B2F-C769-4691-B9BF-DE382F1F2A91}"/>
    <dgm:cxn modelId="{06E99EC7-FDE6-4580-A883-BCDF093FFB35}" srcId="{7D75F2BE-D020-470F-BC4E-551576CDA359}" destId="{E8D35B56-0C4E-4477-B350-BC7D4C81CEE7}" srcOrd="1" destOrd="0" parTransId="{A24A0376-64CD-406F-89C8-2254BCAAF4DC}" sibTransId="{28F0C991-2283-40D1-881F-3A94ECAFE6F7}"/>
    <dgm:cxn modelId="{FBBDDDC7-0B68-4F57-A8DC-FD168DC718E6}" srcId="{7D75F2BE-D020-470F-BC4E-551576CDA359}" destId="{B7CA3031-D14A-4A40-BB48-3463FC403FA0}" srcOrd="4" destOrd="0" parTransId="{2BE098CC-FAB6-4DBB-9016-F334C07A66B2}" sibTransId="{E72794AB-AD5F-4BAE-9085-7F39198540D1}"/>
    <dgm:cxn modelId="{ED8C5FDF-BA21-45A6-B09D-3175EF9841BD}" srcId="{7D75F2BE-D020-470F-BC4E-551576CDA359}" destId="{7ABBAF2C-9560-4EEA-8BED-794DFD9E35B3}" srcOrd="3" destOrd="0" parTransId="{7620C7A6-1351-4C56-9290-1CA264759D61}" sibTransId="{3445BEE9-6B4A-48BF-9C8E-1F95A43BD7D7}"/>
    <dgm:cxn modelId="{7E9DEDE6-844F-42BB-A98D-15A8816FB1BC}" type="presOf" srcId="{3DCF40FD-1385-49D5-928B-0E981CD3DFCB}" destId="{5F4FF547-D40C-4E4F-A3F0-022BE3045C95}" srcOrd="0" destOrd="0" presId="urn:microsoft.com/office/officeart/2005/8/layout/hProcess11"/>
    <dgm:cxn modelId="{0DA05BE9-74DE-42EE-90B1-43DC1970CB05}" type="presOf" srcId="{7ABBAF2C-9560-4EEA-8BED-794DFD9E35B3}" destId="{AC5CE3F8-7D68-4DE1-BAF3-07DD9CA88F0F}" srcOrd="0" destOrd="0" presId="urn:microsoft.com/office/officeart/2005/8/layout/hProcess11"/>
    <dgm:cxn modelId="{F4695EF2-8D61-4635-8343-959E4655D9CD}" type="presOf" srcId="{E8D35B56-0C4E-4477-B350-BC7D4C81CEE7}" destId="{59E1A169-B047-4093-9968-2BE5A1A49A28}" srcOrd="0" destOrd="0" presId="urn:microsoft.com/office/officeart/2005/8/layout/hProcess11"/>
    <dgm:cxn modelId="{3CD3B93B-CDA2-4C09-98D0-D1E5CD83ED4F}" type="presParOf" srcId="{9166CDC5-68B8-4E4D-AAB8-1BA9FB73E312}" destId="{27521EAA-0B0C-4D97-8524-AE653F8ADEBB}" srcOrd="0" destOrd="0" presId="urn:microsoft.com/office/officeart/2005/8/layout/hProcess11"/>
    <dgm:cxn modelId="{7C615C70-272E-4BDF-A346-A6967C649B63}" type="presParOf" srcId="{9166CDC5-68B8-4E4D-AAB8-1BA9FB73E312}" destId="{ABF98670-8886-4B73-A96B-2215E2F38D7E}" srcOrd="1" destOrd="0" presId="urn:microsoft.com/office/officeart/2005/8/layout/hProcess11"/>
    <dgm:cxn modelId="{9EC8D3A4-EADA-4D87-9E50-F2F7114B83FA}" type="presParOf" srcId="{ABF98670-8886-4B73-A96B-2215E2F38D7E}" destId="{41D1B635-C59A-4C02-81F3-B84290AAA271}" srcOrd="0" destOrd="0" presId="urn:microsoft.com/office/officeart/2005/8/layout/hProcess11"/>
    <dgm:cxn modelId="{37D25F15-5810-4786-9A84-15B780749114}" type="presParOf" srcId="{41D1B635-C59A-4C02-81F3-B84290AAA271}" destId="{AFE42778-E477-4A5C-A7A5-D31298E8B0A3}" srcOrd="0" destOrd="0" presId="urn:microsoft.com/office/officeart/2005/8/layout/hProcess11"/>
    <dgm:cxn modelId="{3C871D66-8780-40B8-8A68-7AE62BB55748}" type="presParOf" srcId="{41D1B635-C59A-4C02-81F3-B84290AAA271}" destId="{ACD7F1BD-E679-40A4-B12E-87C631281CC6}" srcOrd="1" destOrd="0" presId="urn:microsoft.com/office/officeart/2005/8/layout/hProcess11"/>
    <dgm:cxn modelId="{98D49FD6-DFBB-4359-8349-1D7E0F17390D}" type="presParOf" srcId="{41D1B635-C59A-4C02-81F3-B84290AAA271}" destId="{2F40D845-C003-44EA-BD18-E5D8BE0028A0}" srcOrd="2" destOrd="0" presId="urn:microsoft.com/office/officeart/2005/8/layout/hProcess11"/>
    <dgm:cxn modelId="{B372AC9E-BAAF-4D47-A2FB-0DF67F11204A}" type="presParOf" srcId="{ABF98670-8886-4B73-A96B-2215E2F38D7E}" destId="{D001B7F1-08CF-493A-A259-842E2FE4741D}" srcOrd="1" destOrd="0" presId="urn:microsoft.com/office/officeart/2005/8/layout/hProcess11"/>
    <dgm:cxn modelId="{92DF099D-8BE8-49BD-8A0D-DDE0DDBDE4F6}" type="presParOf" srcId="{ABF98670-8886-4B73-A96B-2215E2F38D7E}" destId="{CA73D618-40F6-466D-BD86-846BC042A7CD}" srcOrd="2" destOrd="0" presId="urn:microsoft.com/office/officeart/2005/8/layout/hProcess11"/>
    <dgm:cxn modelId="{9F4BACB3-6C9C-4EED-9AD3-4183D78179CE}" type="presParOf" srcId="{CA73D618-40F6-466D-BD86-846BC042A7CD}" destId="{59E1A169-B047-4093-9968-2BE5A1A49A28}" srcOrd="0" destOrd="0" presId="urn:microsoft.com/office/officeart/2005/8/layout/hProcess11"/>
    <dgm:cxn modelId="{3B1843D6-D38C-483C-B6E2-2BA97ADA0E9B}" type="presParOf" srcId="{CA73D618-40F6-466D-BD86-846BC042A7CD}" destId="{918A8567-85D8-4217-9935-CCEA487333DA}" srcOrd="1" destOrd="0" presId="urn:microsoft.com/office/officeart/2005/8/layout/hProcess11"/>
    <dgm:cxn modelId="{6F9E7122-D4A8-4DAF-8BB1-384AC2A92925}" type="presParOf" srcId="{CA73D618-40F6-466D-BD86-846BC042A7CD}" destId="{D75972C4-8722-4C8A-87CF-B989378B3C94}" srcOrd="2" destOrd="0" presId="urn:microsoft.com/office/officeart/2005/8/layout/hProcess11"/>
    <dgm:cxn modelId="{BEA10578-9624-4253-AAC3-6FD3EB733D7A}" type="presParOf" srcId="{ABF98670-8886-4B73-A96B-2215E2F38D7E}" destId="{7082360C-0BB3-44AC-99BF-C9B993355313}" srcOrd="3" destOrd="0" presId="urn:microsoft.com/office/officeart/2005/8/layout/hProcess11"/>
    <dgm:cxn modelId="{430737E7-DB6A-408C-8FA1-F5D8E53FE4A1}" type="presParOf" srcId="{ABF98670-8886-4B73-A96B-2215E2F38D7E}" destId="{E43BE909-A959-42A6-9231-4813C8695DE6}" srcOrd="4" destOrd="0" presId="urn:microsoft.com/office/officeart/2005/8/layout/hProcess11"/>
    <dgm:cxn modelId="{3B901E32-6D70-45B4-818A-99A98841E132}" type="presParOf" srcId="{E43BE909-A959-42A6-9231-4813C8695DE6}" destId="{030DB0D1-05F8-4272-A6BA-C104C9726DA6}" srcOrd="0" destOrd="0" presId="urn:microsoft.com/office/officeart/2005/8/layout/hProcess11"/>
    <dgm:cxn modelId="{A800A949-EF46-4673-84B7-4E68A8192934}" type="presParOf" srcId="{E43BE909-A959-42A6-9231-4813C8695DE6}" destId="{5DDF532D-49F0-4165-916C-D8C0F9152CF4}" srcOrd="1" destOrd="0" presId="urn:microsoft.com/office/officeart/2005/8/layout/hProcess11"/>
    <dgm:cxn modelId="{200353D7-0ABE-4168-92FD-E5E3E0FC66E4}" type="presParOf" srcId="{E43BE909-A959-42A6-9231-4813C8695DE6}" destId="{E319CF35-983C-44BC-851B-1B052D97D6A5}" srcOrd="2" destOrd="0" presId="urn:microsoft.com/office/officeart/2005/8/layout/hProcess11"/>
    <dgm:cxn modelId="{BBF1E43F-ECD1-46A0-A082-B3424D3186C6}" type="presParOf" srcId="{ABF98670-8886-4B73-A96B-2215E2F38D7E}" destId="{17E67F93-B97A-42AD-B654-079A893F5065}" srcOrd="5" destOrd="0" presId="urn:microsoft.com/office/officeart/2005/8/layout/hProcess11"/>
    <dgm:cxn modelId="{73CD25FE-4137-4DB7-AED6-56572645589C}" type="presParOf" srcId="{ABF98670-8886-4B73-A96B-2215E2F38D7E}" destId="{FE23693E-928C-493A-A04F-87FE0E4E0AFF}" srcOrd="6" destOrd="0" presId="urn:microsoft.com/office/officeart/2005/8/layout/hProcess11"/>
    <dgm:cxn modelId="{B2BDA693-F373-4CE8-BDDA-CABD325CB1DC}" type="presParOf" srcId="{FE23693E-928C-493A-A04F-87FE0E4E0AFF}" destId="{AC5CE3F8-7D68-4DE1-BAF3-07DD9CA88F0F}" srcOrd="0" destOrd="0" presId="urn:microsoft.com/office/officeart/2005/8/layout/hProcess11"/>
    <dgm:cxn modelId="{862F2DE7-538E-4918-BF46-E5FF843675BC}" type="presParOf" srcId="{FE23693E-928C-493A-A04F-87FE0E4E0AFF}" destId="{7FCA40AF-BB84-4497-9FB5-0855F17D142F}" srcOrd="1" destOrd="0" presId="urn:microsoft.com/office/officeart/2005/8/layout/hProcess11"/>
    <dgm:cxn modelId="{90996D09-15BE-4B2C-972F-8C272F23A8BA}" type="presParOf" srcId="{FE23693E-928C-493A-A04F-87FE0E4E0AFF}" destId="{E8A3D518-88BC-4EE9-AC13-6AF5C09C5358}" srcOrd="2" destOrd="0" presId="urn:microsoft.com/office/officeart/2005/8/layout/hProcess11"/>
    <dgm:cxn modelId="{3C6320CA-8F4B-4149-BAF0-3885B59F8889}" type="presParOf" srcId="{ABF98670-8886-4B73-A96B-2215E2F38D7E}" destId="{1AB515DD-FA02-49C9-8D97-A8F3DC9F5A6A}" srcOrd="7" destOrd="0" presId="urn:microsoft.com/office/officeart/2005/8/layout/hProcess11"/>
    <dgm:cxn modelId="{033F4957-36CA-460B-B154-A40B174CE03B}" type="presParOf" srcId="{ABF98670-8886-4B73-A96B-2215E2F38D7E}" destId="{C36CB18F-2EE0-42D1-A082-828D580771E0}" srcOrd="8" destOrd="0" presId="urn:microsoft.com/office/officeart/2005/8/layout/hProcess11"/>
    <dgm:cxn modelId="{C9A9A263-D203-40A0-9F38-ED4CDCE630C5}" type="presParOf" srcId="{C36CB18F-2EE0-42D1-A082-828D580771E0}" destId="{A0230761-9C16-450D-9492-9E75DAD7910C}" srcOrd="0" destOrd="0" presId="urn:microsoft.com/office/officeart/2005/8/layout/hProcess11"/>
    <dgm:cxn modelId="{F34D5D11-F823-4DE9-9139-1DD512CDB1C9}" type="presParOf" srcId="{C36CB18F-2EE0-42D1-A082-828D580771E0}" destId="{6483544B-EDBE-4CED-846C-C19FEDFC4D09}" srcOrd="1" destOrd="0" presId="urn:microsoft.com/office/officeart/2005/8/layout/hProcess11"/>
    <dgm:cxn modelId="{4CBF7E1A-21B2-409E-BAAD-3AC2B23B0D22}" type="presParOf" srcId="{C36CB18F-2EE0-42D1-A082-828D580771E0}" destId="{A1D434D8-A937-403B-9A91-6AFB8B96932A}" srcOrd="2" destOrd="0" presId="urn:microsoft.com/office/officeart/2005/8/layout/hProcess11"/>
    <dgm:cxn modelId="{609BB734-4A14-4047-8341-048A70F44D3F}" type="presParOf" srcId="{ABF98670-8886-4B73-A96B-2215E2F38D7E}" destId="{BFCD00BD-0779-4425-B710-375D3FE651C7}" srcOrd="9" destOrd="0" presId="urn:microsoft.com/office/officeart/2005/8/layout/hProcess11"/>
    <dgm:cxn modelId="{6A6202F4-E06C-4ACA-8E1A-86C78E125E7F}" type="presParOf" srcId="{ABF98670-8886-4B73-A96B-2215E2F38D7E}" destId="{F699A921-4045-4EB2-AF75-AD3ECF379445}" srcOrd="10" destOrd="0" presId="urn:microsoft.com/office/officeart/2005/8/layout/hProcess11"/>
    <dgm:cxn modelId="{C8F69FD4-2653-4A07-9EB7-5322E9B15F08}" type="presParOf" srcId="{F699A921-4045-4EB2-AF75-AD3ECF379445}" destId="{5F4FF547-D40C-4E4F-A3F0-022BE3045C95}" srcOrd="0" destOrd="0" presId="urn:microsoft.com/office/officeart/2005/8/layout/hProcess11"/>
    <dgm:cxn modelId="{66526189-5D52-4956-940C-A4239F0BA13F}" type="presParOf" srcId="{F699A921-4045-4EB2-AF75-AD3ECF379445}" destId="{5B8EDC3F-4046-4C89-B6FB-983DE2F31D52}" srcOrd="1" destOrd="0" presId="urn:microsoft.com/office/officeart/2005/8/layout/hProcess11"/>
    <dgm:cxn modelId="{3A60D02F-6450-457E-AF53-5A7C4AB1F5BB}" type="presParOf" srcId="{F699A921-4045-4EB2-AF75-AD3ECF379445}" destId="{344A3425-BF69-480E-8107-D14ECD87CE02}" srcOrd="2" destOrd="0" presId="urn:microsoft.com/office/officeart/2005/8/layout/hProcess11"/>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17.xml><?xml version="1.0" encoding="utf-8"?>
<dgm:dataModel xmlns:dgm="http://schemas.openxmlformats.org/drawingml/2006/diagram" xmlns:a="http://schemas.openxmlformats.org/drawingml/2006/main">
  <dgm:ptLst>
    <dgm:pt modelId="{7D75F2BE-D020-470F-BC4E-551576CDA359}" type="doc">
      <dgm:prSet loTypeId="urn:microsoft.com/office/officeart/2005/8/layout/hProcess11" loCatId="process" qsTypeId="urn:microsoft.com/office/officeart/2005/8/quickstyle/simple1" qsCatId="simple" csTypeId="urn:microsoft.com/office/officeart/2005/8/colors/accent1_2" csCatId="accent1" phldr="1"/>
      <dgm:spPr/>
    </dgm:pt>
    <dgm:pt modelId="{8FA5063C-7AF9-41E7-AC3F-F050C0714BC2}">
      <dgm:prSet phldrT="[Texte]" custT="1"/>
      <dgm:spPr/>
      <dgm:t>
        <a:bodyPr/>
        <a:lstStyle/>
        <a:p>
          <a:r>
            <a:rPr lang="fr-FR" sz="1000" b="1" dirty="0">
              <a:solidFill>
                <a:srgbClr val="00529B"/>
              </a:solidFill>
            </a:rPr>
            <a:t>Définition</a:t>
          </a:r>
        </a:p>
      </dgm:t>
    </dgm:pt>
    <dgm:pt modelId="{46D479F8-84E5-412D-8B4D-32BAF3BECC18}" type="parTrans" cxnId="{E0394350-434C-4AC5-A9BC-0987D96B0FFA}">
      <dgm:prSet/>
      <dgm:spPr/>
      <dgm:t>
        <a:bodyPr/>
        <a:lstStyle/>
        <a:p>
          <a:endParaRPr lang="fr-FR"/>
        </a:p>
      </dgm:t>
    </dgm:pt>
    <dgm:pt modelId="{E2253A29-590D-489F-9391-97212E2D44EF}" type="sibTrans" cxnId="{E0394350-434C-4AC5-A9BC-0987D96B0FFA}">
      <dgm:prSet/>
      <dgm:spPr/>
      <dgm:t>
        <a:bodyPr/>
        <a:lstStyle/>
        <a:p>
          <a:endParaRPr lang="fr-FR"/>
        </a:p>
      </dgm:t>
    </dgm:pt>
    <dgm:pt modelId="{E8D35B56-0C4E-4477-B350-BC7D4C81CEE7}">
      <dgm:prSet phldrT="[Texte]" custT="1"/>
      <dgm:spPr/>
      <dgm:t>
        <a:bodyPr/>
        <a:lstStyle/>
        <a:p>
          <a:r>
            <a:rPr lang="fr-FR" sz="1000" b="1" dirty="0">
              <a:solidFill>
                <a:schemeClr val="bg2">
                  <a:lumMod val="75000"/>
                </a:schemeClr>
              </a:solidFill>
            </a:rPr>
            <a:t>Causes</a:t>
          </a:r>
        </a:p>
      </dgm:t>
    </dgm:pt>
    <dgm:pt modelId="{A24A0376-64CD-406F-89C8-2254BCAAF4DC}" type="parTrans" cxnId="{06E99EC7-FDE6-4580-A883-BCDF093FFB35}">
      <dgm:prSet/>
      <dgm:spPr/>
      <dgm:t>
        <a:bodyPr/>
        <a:lstStyle/>
        <a:p>
          <a:endParaRPr lang="fr-FR"/>
        </a:p>
      </dgm:t>
    </dgm:pt>
    <dgm:pt modelId="{28F0C991-2283-40D1-881F-3A94ECAFE6F7}" type="sibTrans" cxnId="{06E99EC7-FDE6-4580-A883-BCDF093FFB35}">
      <dgm:prSet/>
      <dgm:spPr/>
      <dgm:t>
        <a:bodyPr/>
        <a:lstStyle/>
        <a:p>
          <a:endParaRPr lang="fr-FR"/>
        </a:p>
      </dgm:t>
    </dgm:pt>
    <dgm:pt modelId="{31A2DC71-4F99-4CA5-83F2-FCF348B8DCDA}">
      <dgm:prSet phldrT="[Texte]" custT="1"/>
      <dgm:spPr/>
      <dgm:t>
        <a:bodyPr/>
        <a:lstStyle/>
        <a:p>
          <a:r>
            <a:rPr lang="fr-FR" sz="1000" b="1" dirty="0">
              <a:solidFill>
                <a:schemeClr val="bg2">
                  <a:lumMod val="75000"/>
                </a:schemeClr>
              </a:solidFill>
            </a:rPr>
            <a:t>Risques</a:t>
          </a:r>
        </a:p>
      </dgm:t>
    </dgm:pt>
    <dgm:pt modelId="{2E9316C2-D32B-4CF7-B39D-D0EA149EBF33}" type="parTrans" cxnId="{828C7030-0A27-4AC3-9C86-889ACC3E896B}">
      <dgm:prSet/>
      <dgm:spPr/>
      <dgm:t>
        <a:bodyPr/>
        <a:lstStyle/>
        <a:p>
          <a:endParaRPr lang="fr-FR"/>
        </a:p>
      </dgm:t>
    </dgm:pt>
    <dgm:pt modelId="{F315FFE3-1A7B-4622-9B22-A3E1C449A98A}" type="sibTrans" cxnId="{828C7030-0A27-4AC3-9C86-889ACC3E896B}">
      <dgm:prSet/>
      <dgm:spPr/>
      <dgm:t>
        <a:bodyPr/>
        <a:lstStyle/>
        <a:p>
          <a:endParaRPr lang="fr-FR"/>
        </a:p>
      </dgm:t>
    </dgm:pt>
    <dgm:pt modelId="{7ABBAF2C-9560-4EEA-8BED-794DFD9E35B3}">
      <dgm:prSet phldrT="[Texte]" custT="1"/>
      <dgm:spPr/>
      <dgm:t>
        <a:bodyPr/>
        <a:lstStyle/>
        <a:p>
          <a:r>
            <a:rPr lang="fr-FR" sz="1000" b="1" dirty="0">
              <a:solidFill>
                <a:srgbClr val="00529B"/>
              </a:solidFill>
            </a:rPr>
            <a:t>Signes</a:t>
          </a:r>
        </a:p>
      </dgm:t>
    </dgm:pt>
    <dgm:pt modelId="{7620C7A6-1351-4C56-9290-1CA264759D61}" type="parTrans" cxnId="{ED8C5FDF-BA21-45A6-B09D-3175EF9841BD}">
      <dgm:prSet/>
      <dgm:spPr/>
      <dgm:t>
        <a:bodyPr/>
        <a:lstStyle/>
        <a:p>
          <a:endParaRPr lang="fr-FR"/>
        </a:p>
      </dgm:t>
    </dgm:pt>
    <dgm:pt modelId="{3445BEE9-6B4A-48BF-9C8E-1F95A43BD7D7}" type="sibTrans" cxnId="{ED8C5FDF-BA21-45A6-B09D-3175EF9841BD}">
      <dgm:prSet/>
      <dgm:spPr/>
      <dgm:t>
        <a:bodyPr/>
        <a:lstStyle/>
        <a:p>
          <a:endParaRPr lang="fr-FR"/>
        </a:p>
      </dgm:t>
    </dgm:pt>
    <dgm:pt modelId="{B7CA3031-D14A-4A40-BB48-3463FC403FA0}">
      <dgm:prSet phldrT="[Texte]" custT="1"/>
      <dgm:spPr/>
      <dgm:t>
        <a:bodyPr/>
        <a:lstStyle/>
        <a:p>
          <a:r>
            <a:rPr lang="fr-FR" sz="1000" b="1" dirty="0">
              <a:solidFill>
                <a:schemeClr val="bg2">
                  <a:lumMod val="75000"/>
                </a:schemeClr>
              </a:solidFill>
            </a:rPr>
            <a:t>CAT</a:t>
          </a:r>
        </a:p>
      </dgm:t>
    </dgm:pt>
    <dgm:pt modelId="{2BE098CC-FAB6-4DBB-9016-F334C07A66B2}" type="parTrans" cxnId="{FBBDDDC7-0B68-4F57-A8DC-FD168DC718E6}">
      <dgm:prSet/>
      <dgm:spPr/>
      <dgm:t>
        <a:bodyPr/>
        <a:lstStyle/>
        <a:p>
          <a:endParaRPr lang="fr-FR"/>
        </a:p>
      </dgm:t>
    </dgm:pt>
    <dgm:pt modelId="{E72794AB-AD5F-4BAE-9085-7F39198540D1}" type="sibTrans" cxnId="{FBBDDDC7-0B68-4F57-A8DC-FD168DC718E6}">
      <dgm:prSet/>
      <dgm:spPr/>
      <dgm:t>
        <a:bodyPr/>
        <a:lstStyle/>
        <a:p>
          <a:endParaRPr lang="fr-FR"/>
        </a:p>
      </dgm:t>
    </dgm:pt>
    <dgm:pt modelId="{3DCF40FD-1385-49D5-928B-0E981CD3DFCB}">
      <dgm:prSet phldrT="[Texte]" custT="1"/>
      <dgm:spPr/>
      <dgm:t>
        <a:bodyPr/>
        <a:lstStyle/>
        <a:p>
          <a:r>
            <a:rPr lang="fr-FR" sz="1000" b="1" dirty="0">
              <a:solidFill>
                <a:schemeClr val="bg2">
                  <a:lumMod val="75000"/>
                </a:schemeClr>
              </a:solidFill>
            </a:rPr>
            <a:t>Cas particuliers</a:t>
          </a:r>
        </a:p>
      </dgm:t>
    </dgm:pt>
    <dgm:pt modelId="{CED29E0E-FB74-40FB-BF5A-1F08CC0B6BC1}" type="parTrans" cxnId="{6FECFFB8-9065-4404-AEBC-77204DF9E272}">
      <dgm:prSet/>
      <dgm:spPr/>
      <dgm:t>
        <a:bodyPr/>
        <a:lstStyle/>
        <a:p>
          <a:endParaRPr lang="fr-FR"/>
        </a:p>
      </dgm:t>
    </dgm:pt>
    <dgm:pt modelId="{DED63B2F-C769-4691-B9BF-DE382F1F2A91}" type="sibTrans" cxnId="{6FECFFB8-9065-4404-AEBC-77204DF9E272}">
      <dgm:prSet/>
      <dgm:spPr/>
      <dgm:t>
        <a:bodyPr/>
        <a:lstStyle/>
        <a:p>
          <a:endParaRPr lang="fr-FR"/>
        </a:p>
      </dgm:t>
    </dgm:pt>
    <dgm:pt modelId="{9166CDC5-68B8-4E4D-AAB8-1BA9FB73E312}" type="pres">
      <dgm:prSet presAssocID="{7D75F2BE-D020-470F-BC4E-551576CDA359}" presName="Name0" presStyleCnt="0">
        <dgm:presLayoutVars>
          <dgm:dir/>
          <dgm:resizeHandles val="exact"/>
        </dgm:presLayoutVars>
      </dgm:prSet>
      <dgm:spPr/>
    </dgm:pt>
    <dgm:pt modelId="{27521EAA-0B0C-4D97-8524-AE653F8ADEBB}" type="pres">
      <dgm:prSet presAssocID="{7D75F2BE-D020-470F-BC4E-551576CDA359}" presName="arrow" presStyleLbl="bgShp" presStyleIdx="0" presStyleCnt="1" custFlipVert="1" custScaleY="19595" custLinFactNeighborX="-277" custLinFactNeighborY="-17955"/>
      <dgm:spPr>
        <a:prstGeom prst="rect">
          <a:avLst/>
        </a:prstGeom>
        <a:gradFill rotWithShape="0">
          <a:gsLst>
            <a:gs pos="15000">
              <a:schemeClr val="tx2">
                <a:lumMod val="50000"/>
                <a:lumOff val="50000"/>
              </a:schemeClr>
            </a:gs>
            <a:gs pos="85000">
              <a:srgbClr val="438CD1"/>
            </a:gs>
            <a:gs pos="50000">
              <a:srgbClr val="00529B"/>
            </a:gs>
          </a:gsLst>
          <a:lin ang="0" scaled="1"/>
        </a:gradFill>
      </dgm:spPr>
    </dgm:pt>
    <dgm:pt modelId="{ABF98670-8886-4B73-A96B-2215E2F38D7E}" type="pres">
      <dgm:prSet presAssocID="{7D75F2BE-D020-470F-BC4E-551576CDA359}" presName="points" presStyleCnt="0"/>
      <dgm:spPr/>
    </dgm:pt>
    <dgm:pt modelId="{41D1B635-C59A-4C02-81F3-B84290AAA271}" type="pres">
      <dgm:prSet presAssocID="{8FA5063C-7AF9-41E7-AC3F-F050C0714BC2}" presName="compositeA" presStyleCnt="0"/>
      <dgm:spPr/>
    </dgm:pt>
    <dgm:pt modelId="{AFE42778-E477-4A5C-A7A5-D31298E8B0A3}" type="pres">
      <dgm:prSet presAssocID="{8FA5063C-7AF9-41E7-AC3F-F050C0714BC2}" presName="textA" presStyleLbl="revTx" presStyleIdx="0" presStyleCnt="6" custScaleY="138966" custLinFactY="4890" custLinFactNeighborX="6272" custLinFactNeighborY="100000">
        <dgm:presLayoutVars>
          <dgm:bulletEnabled val="1"/>
        </dgm:presLayoutVars>
      </dgm:prSet>
      <dgm:spPr/>
    </dgm:pt>
    <dgm:pt modelId="{ACD7F1BD-E679-40A4-B12E-87C631281CC6}" type="pres">
      <dgm:prSet presAssocID="{8FA5063C-7AF9-41E7-AC3F-F050C0714BC2}" presName="circleA" presStyleLbl="node1" presStyleIdx="0" presStyleCnt="6" custScaleX="235146" custScaleY="235146" custLinFactY="-100000" custLinFactNeighborX="35237" custLinFactNeighborY="-148846"/>
      <dgm:spPr>
        <a:prstGeom prst="triangle">
          <a:avLst/>
        </a:prstGeom>
        <a:solidFill>
          <a:srgbClr val="00529B">
            <a:alpha val="80000"/>
          </a:srgbClr>
        </a:solidFill>
        <a:ln>
          <a:noFill/>
        </a:ln>
      </dgm:spPr>
    </dgm:pt>
    <dgm:pt modelId="{2F40D845-C003-44EA-BD18-E5D8BE0028A0}" type="pres">
      <dgm:prSet presAssocID="{8FA5063C-7AF9-41E7-AC3F-F050C0714BC2}" presName="spaceA" presStyleCnt="0"/>
      <dgm:spPr/>
    </dgm:pt>
    <dgm:pt modelId="{D001B7F1-08CF-493A-A259-842E2FE4741D}" type="pres">
      <dgm:prSet presAssocID="{E2253A29-590D-489F-9391-97212E2D44EF}" presName="space" presStyleCnt="0"/>
      <dgm:spPr/>
    </dgm:pt>
    <dgm:pt modelId="{CA73D618-40F6-466D-BD86-846BC042A7CD}" type="pres">
      <dgm:prSet presAssocID="{E8D35B56-0C4E-4477-B350-BC7D4C81CEE7}" presName="compositeB" presStyleCnt="0"/>
      <dgm:spPr/>
    </dgm:pt>
    <dgm:pt modelId="{59E1A169-B047-4093-9968-2BE5A1A49A28}" type="pres">
      <dgm:prSet presAssocID="{E8D35B56-0C4E-4477-B350-BC7D4C81CEE7}" presName="textB" presStyleLbl="revTx" presStyleIdx="1" presStyleCnt="6" custScaleX="64129" custScaleY="151384" custLinFactNeighborX="4327" custLinFactNeighborY="-31770">
        <dgm:presLayoutVars>
          <dgm:bulletEnabled val="1"/>
        </dgm:presLayoutVars>
      </dgm:prSet>
      <dgm:spPr/>
    </dgm:pt>
    <dgm:pt modelId="{918A8567-85D8-4217-9935-CCEA487333DA}" type="pres">
      <dgm:prSet presAssocID="{E8D35B56-0C4E-4477-B350-BC7D4C81CEE7}" presName="circleB" presStyleLbl="node1" presStyleIdx="1" presStyleCnt="6" custScaleX="235146" custScaleY="235146" custLinFactY="-58496" custLinFactNeighborX="88043" custLinFactNeighborY="-100000"/>
      <dgm:spPr>
        <a:prstGeom prst="triangle">
          <a:avLst/>
        </a:prstGeom>
        <a:solidFill>
          <a:srgbClr val="00529B">
            <a:alpha val="80000"/>
          </a:srgbClr>
        </a:solidFill>
        <a:ln>
          <a:noFill/>
        </a:ln>
      </dgm:spPr>
    </dgm:pt>
    <dgm:pt modelId="{D75972C4-8722-4C8A-87CF-B989378B3C94}" type="pres">
      <dgm:prSet presAssocID="{E8D35B56-0C4E-4477-B350-BC7D4C81CEE7}" presName="spaceB" presStyleCnt="0"/>
      <dgm:spPr/>
    </dgm:pt>
    <dgm:pt modelId="{7082360C-0BB3-44AC-99BF-C9B993355313}" type="pres">
      <dgm:prSet presAssocID="{28F0C991-2283-40D1-881F-3A94ECAFE6F7}" presName="space" presStyleCnt="0"/>
      <dgm:spPr/>
    </dgm:pt>
    <dgm:pt modelId="{E43BE909-A959-42A6-9231-4813C8695DE6}" type="pres">
      <dgm:prSet presAssocID="{31A2DC71-4F99-4CA5-83F2-FCF348B8DCDA}" presName="compositeA" presStyleCnt="0"/>
      <dgm:spPr/>
    </dgm:pt>
    <dgm:pt modelId="{030DB0D1-05F8-4272-A6BA-C104C9726DA6}" type="pres">
      <dgm:prSet presAssocID="{31A2DC71-4F99-4CA5-83F2-FCF348B8DCDA}" presName="textA" presStyleLbl="revTx" presStyleIdx="2" presStyleCnt="6" custScaleX="61883" custScaleY="157836" custLinFactNeighborX="4101" custLinFactNeighborY="96033">
        <dgm:presLayoutVars>
          <dgm:bulletEnabled val="1"/>
        </dgm:presLayoutVars>
      </dgm:prSet>
      <dgm:spPr/>
    </dgm:pt>
    <dgm:pt modelId="{5DDF532D-49F0-4165-916C-D8C0F9152CF4}" type="pres">
      <dgm:prSet presAssocID="{31A2DC71-4F99-4CA5-83F2-FCF348B8DCDA}" presName="circleA" presStyleLbl="node1" presStyleIdx="2" presStyleCnt="6" custScaleX="235146" custScaleY="235146" custLinFactY="-100000" custLinFactNeighborX="22794" custLinFactNeighborY="-167716"/>
      <dgm:spPr>
        <a:prstGeom prst="triangle">
          <a:avLst/>
        </a:prstGeom>
        <a:solidFill>
          <a:srgbClr val="00529B">
            <a:alpha val="80000"/>
          </a:srgbClr>
        </a:solidFill>
        <a:ln>
          <a:noFill/>
        </a:ln>
      </dgm:spPr>
    </dgm:pt>
    <dgm:pt modelId="{E319CF35-983C-44BC-851B-1B052D97D6A5}" type="pres">
      <dgm:prSet presAssocID="{31A2DC71-4F99-4CA5-83F2-FCF348B8DCDA}" presName="spaceA" presStyleCnt="0"/>
      <dgm:spPr/>
    </dgm:pt>
    <dgm:pt modelId="{17E67F93-B97A-42AD-B654-079A893F5065}" type="pres">
      <dgm:prSet presAssocID="{F315FFE3-1A7B-4622-9B22-A3E1C449A98A}" presName="space" presStyleCnt="0"/>
      <dgm:spPr/>
    </dgm:pt>
    <dgm:pt modelId="{FE23693E-928C-493A-A04F-87FE0E4E0AFF}" type="pres">
      <dgm:prSet presAssocID="{7ABBAF2C-9560-4EEA-8BED-794DFD9E35B3}" presName="compositeB" presStyleCnt="0"/>
      <dgm:spPr/>
    </dgm:pt>
    <dgm:pt modelId="{AC5CE3F8-7D68-4DE1-BAF3-07DD9CA88F0F}" type="pres">
      <dgm:prSet presAssocID="{7ABBAF2C-9560-4EEA-8BED-794DFD9E35B3}" presName="textB" presStyleLbl="revTx" presStyleIdx="3" presStyleCnt="6" custScaleX="49260" custScaleY="149281" custLinFactNeighborX="4191" custLinFactNeighborY="-31770">
        <dgm:presLayoutVars>
          <dgm:bulletEnabled val="1"/>
        </dgm:presLayoutVars>
      </dgm:prSet>
      <dgm:spPr/>
    </dgm:pt>
    <dgm:pt modelId="{7FCA40AF-BB84-4497-9FB5-0855F17D142F}" type="pres">
      <dgm:prSet presAssocID="{7ABBAF2C-9560-4EEA-8BED-794DFD9E35B3}" presName="circleB" presStyleLbl="node1" presStyleIdx="3" presStyleCnt="6" custScaleX="235146" custScaleY="235146" custLinFactY="-60599" custLinFactNeighborX="29975" custLinFactNeighborY="-100000"/>
      <dgm:spPr>
        <a:prstGeom prst="triangle">
          <a:avLst/>
        </a:prstGeom>
        <a:solidFill>
          <a:srgbClr val="00529B">
            <a:alpha val="80000"/>
          </a:srgbClr>
        </a:solidFill>
        <a:ln>
          <a:noFill/>
        </a:ln>
      </dgm:spPr>
    </dgm:pt>
    <dgm:pt modelId="{E8A3D518-88BC-4EE9-AC13-6AF5C09C5358}" type="pres">
      <dgm:prSet presAssocID="{7ABBAF2C-9560-4EEA-8BED-794DFD9E35B3}" presName="spaceB" presStyleCnt="0"/>
      <dgm:spPr/>
    </dgm:pt>
    <dgm:pt modelId="{1AB515DD-FA02-49C9-8D97-A8F3DC9F5A6A}" type="pres">
      <dgm:prSet presAssocID="{3445BEE9-6B4A-48BF-9C8E-1F95A43BD7D7}" presName="space" presStyleCnt="0"/>
      <dgm:spPr/>
    </dgm:pt>
    <dgm:pt modelId="{C36CB18F-2EE0-42D1-A082-828D580771E0}" type="pres">
      <dgm:prSet presAssocID="{B7CA3031-D14A-4A40-BB48-3463FC403FA0}" presName="compositeA" presStyleCnt="0"/>
      <dgm:spPr/>
    </dgm:pt>
    <dgm:pt modelId="{A0230761-9C16-450D-9492-9E75DAD7910C}" type="pres">
      <dgm:prSet presAssocID="{B7CA3031-D14A-4A40-BB48-3463FC403FA0}" presName="textA" presStyleLbl="revTx" presStyleIdx="4" presStyleCnt="6" custScaleY="137707" custLinFactY="11130" custLinFactNeighborX="4372" custLinFactNeighborY="100000">
        <dgm:presLayoutVars>
          <dgm:bulletEnabled val="1"/>
        </dgm:presLayoutVars>
      </dgm:prSet>
      <dgm:spPr/>
    </dgm:pt>
    <dgm:pt modelId="{6483544B-EDBE-4CED-846C-C19FEDFC4D09}" type="pres">
      <dgm:prSet presAssocID="{B7CA3031-D14A-4A40-BB48-3463FC403FA0}" presName="circleA" presStyleLbl="node1" presStyleIdx="4" presStyleCnt="6" custScaleX="235146" custScaleY="235146" custLinFactX="76258" custLinFactY="-100000" custLinFactNeighborX="100000" custLinFactNeighborY="-147587"/>
      <dgm:spPr>
        <a:prstGeom prst="triangle">
          <a:avLst/>
        </a:prstGeom>
        <a:solidFill>
          <a:srgbClr val="00529B">
            <a:alpha val="80000"/>
          </a:srgbClr>
        </a:solidFill>
        <a:ln>
          <a:noFill/>
        </a:ln>
      </dgm:spPr>
    </dgm:pt>
    <dgm:pt modelId="{A1D434D8-A937-403B-9A91-6AFB8B96932A}" type="pres">
      <dgm:prSet presAssocID="{B7CA3031-D14A-4A40-BB48-3463FC403FA0}" presName="spaceA" presStyleCnt="0"/>
      <dgm:spPr/>
    </dgm:pt>
    <dgm:pt modelId="{BFCD00BD-0779-4425-B710-375D3FE651C7}" type="pres">
      <dgm:prSet presAssocID="{E72794AB-AD5F-4BAE-9085-7F39198540D1}" presName="space" presStyleCnt="0"/>
      <dgm:spPr/>
    </dgm:pt>
    <dgm:pt modelId="{F699A921-4045-4EB2-AF75-AD3ECF379445}" type="pres">
      <dgm:prSet presAssocID="{3DCF40FD-1385-49D5-928B-0E981CD3DFCB}" presName="compositeB" presStyleCnt="0"/>
      <dgm:spPr/>
    </dgm:pt>
    <dgm:pt modelId="{5F4FF547-D40C-4E4F-A3F0-022BE3045C95}" type="pres">
      <dgm:prSet presAssocID="{3DCF40FD-1385-49D5-928B-0E981CD3DFCB}" presName="textB" presStyleLbl="revTx" presStyleIdx="5" presStyleCnt="6" custScaleY="151625" custLinFactNeighborX="11729" custLinFactNeighborY="-31392">
        <dgm:presLayoutVars>
          <dgm:bulletEnabled val="1"/>
        </dgm:presLayoutVars>
      </dgm:prSet>
      <dgm:spPr/>
    </dgm:pt>
    <dgm:pt modelId="{5B8EDC3F-4046-4C89-B6FB-983DE2F31D52}" type="pres">
      <dgm:prSet presAssocID="{3DCF40FD-1385-49D5-928B-0E981CD3DFCB}" presName="circleB" presStyleLbl="node1" presStyleIdx="5" presStyleCnt="6" custScaleX="235146" custScaleY="235146" custLinFactY="-69448" custLinFactNeighborX="42362" custLinFactNeighborY="-100000"/>
      <dgm:spPr>
        <a:prstGeom prst="triangle">
          <a:avLst/>
        </a:prstGeom>
        <a:solidFill>
          <a:srgbClr val="00529B"/>
        </a:solidFill>
        <a:ln>
          <a:noFill/>
        </a:ln>
      </dgm:spPr>
    </dgm:pt>
    <dgm:pt modelId="{344A3425-BF69-480E-8107-D14ECD87CE02}" type="pres">
      <dgm:prSet presAssocID="{3DCF40FD-1385-49D5-928B-0E981CD3DFCB}" presName="spaceB" presStyleCnt="0"/>
      <dgm:spPr/>
    </dgm:pt>
  </dgm:ptLst>
  <dgm:cxnLst>
    <dgm:cxn modelId="{0F5FF002-AA7C-411B-BBD4-E55B8F0B1059}" type="presOf" srcId="{8FA5063C-7AF9-41E7-AC3F-F050C0714BC2}" destId="{AFE42778-E477-4A5C-A7A5-D31298E8B0A3}" srcOrd="0" destOrd="0" presId="urn:microsoft.com/office/officeart/2005/8/layout/hProcess11"/>
    <dgm:cxn modelId="{7E01F92F-0219-42E1-9722-581CB39C568F}" type="presOf" srcId="{7D75F2BE-D020-470F-BC4E-551576CDA359}" destId="{9166CDC5-68B8-4E4D-AAB8-1BA9FB73E312}" srcOrd="0" destOrd="0" presId="urn:microsoft.com/office/officeart/2005/8/layout/hProcess11"/>
    <dgm:cxn modelId="{828C7030-0A27-4AC3-9C86-889ACC3E896B}" srcId="{7D75F2BE-D020-470F-BC4E-551576CDA359}" destId="{31A2DC71-4F99-4CA5-83F2-FCF348B8DCDA}" srcOrd="2" destOrd="0" parTransId="{2E9316C2-D32B-4CF7-B39D-D0EA149EBF33}" sibTransId="{F315FFE3-1A7B-4622-9B22-A3E1C449A98A}"/>
    <dgm:cxn modelId="{E0394350-434C-4AC5-A9BC-0987D96B0FFA}" srcId="{7D75F2BE-D020-470F-BC4E-551576CDA359}" destId="{8FA5063C-7AF9-41E7-AC3F-F050C0714BC2}" srcOrd="0" destOrd="0" parTransId="{46D479F8-84E5-412D-8B4D-32BAF3BECC18}" sibTransId="{E2253A29-590D-489F-9391-97212E2D44EF}"/>
    <dgm:cxn modelId="{C84E3C7F-79D6-4435-8613-10F5359DFE71}" type="presOf" srcId="{31A2DC71-4F99-4CA5-83F2-FCF348B8DCDA}" destId="{030DB0D1-05F8-4272-A6BA-C104C9726DA6}" srcOrd="0" destOrd="0" presId="urn:microsoft.com/office/officeart/2005/8/layout/hProcess11"/>
    <dgm:cxn modelId="{663995A8-E30F-4F60-91DE-4C7D8FABF346}" type="presOf" srcId="{B7CA3031-D14A-4A40-BB48-3463FC403FA0}" destId="{A0230761-9C16-450D-9492-9E75DAD7910C}" srcOrd="0" destOrd="0" presId="urn:microsoft.com/office/officeart/2005/8/layout/hProcess11"/>
    <dgm:cxn modelId="{6FECFFB8-9065-4404-AEBC-77204DF9E272}" srcId="{7D75F2BE-D020-470F-BC4E-551576CDA359}" destId="{3DCF40FD-1385-49D5-928B-0E981CD3DFCB}" srcOrd="5" destOrd="0" parTransId="{CED29E0E-FB74-40FB-BF5A-1F08CC0B6BC1}" sibTransId="{DED63B2F-C769-4691-B9BF-DE382F1F2A91}"/>
    <dgm:cxn modelId="{06E99EC7-FDE6-4580-A883-BCDF093FFB35}" srcId="{7D75F2BE-D020-470F-BC4E-551576CDA359}" destId="{E8D35B56-0C4E-4477-B350-BC7D4C81CEE7}" srcOrd="1" destOrd="0" parTransId="{A24A0376-64CD-406F-89C8-2254BCAAF4DC}" sibTransId="{28F0C991-2283-40D1-881F-3A94ECAFE6F7}"/>
    <dgm:cxn modelId="{FBBDDDC7-0B68-4F57-A8DC-FD168DC718E6}" srcId="{7D75F2BE-D020-470F-BC4E-551576CDA359}" destId="{B7CA3031-D14A-4A40-BB48-3463FC403FA0}" srcOrd="4" destOrd="0" parTransId="{2BE098CC-FAB6-4DBB-9016-F334C07A66B2}" sibTransId="{E72794AB-AD5F-4BAE-9085-7F39198540D1}"/>
    <dgm:cxn modelId="{ED8C5FDF-BA21-45A6-B09D-3175EF9841BD}" srcId="{7D75F2BE-D020-470F-BC4E-551576CDA359}" destId="{7ABBAF2C-9560-4EEA-8BED-794DFD9E35B3}" srcOrd="3" destOrd="0" parTransId="{7620C7A6-1351-4C56-9290-1CA264759D61}" sibTransId="{3445BEE9-6B4A-48BF-9C8E-1F95A43BD7D7}"/>
    <dgm:cxn modelId="{7E9DEDE6-844F-42BB-A98D-15A8816FB1BC}" type="presOf" srcId="{3DCF40FD-1385-49D5-928B-0E981CD3DFCB}" destId="{5F4FF547-D40C-4E4F-A3F0-022BE3045C95}" srcOrd="0" destOrd="0" presId="urn:microsoft.com/office/officeart/2005/8/layout/hProcess11"/>
    <dgm:cxn modelId="{0DA05BE9-74DE-42EE-90B1-43DC1970CB05}" type="presOf" srcId="{7ABBAF2C-9560-4EEA-8BED-794DFD9E35B3}" destId="{AC5CE3F8-7D68-4DE1-BAF3-07DD9CA88F0F}" srcOrd="0" destOrd="0" presId="urn:microsoft.com/office/officeart/2005/8/layout/hProcess11"/>
    <dgm:cxn modelId="{F4695EF2-8D61-4635-8343-959E4655D9CD}" type="presOf" srcId="{E8D35B56-0C4E-4477-B350-BC7D4C81CEE7}" destId="{59E1A169-B047-4093-9968-2BE5A1A49A28}" srcOrd="0" destOrd="0" presId="urn:microsoft.com/office/officeart/2005/8/layout/hProcess11"/>
    <dgm:cxn modelId="{3CD3B93B-CDA2-4C09-98D0-D1E5CD83ED4F}" type="presParOf" srcId="{9166CDC5-68B8-4E4D-AAB8-1BA9FB73E312}" destId="{27521EAA-0B0C-4D97-8524-AE653F8ADEBB}" srcOrd="0" destOrd="0" presId="urn:microsoft.com/office/officeart/2005/8/layout/hProcess11"/>
    <dgm:cxn modelId="{7C615C70-272E-4BDF-A346-A6967C649B63}" type="presParOf" srcId="{9166CDC5-68B8-4E4D-AAB8-1BA9FB73E312}" destId="{ABF98670-8886-4B73-A96B-2215E2F38D7E}" srcOrd="1" destOrd="0" presId="urn:microsoft.com/office/officeart/2005/8/layout/hProcess11"/>
    <dgm:cxn modelId="{9EC8D3A4-EADA-4D87-9E50-F2F7114B83FA}" type="presParOf" srcId="{ABF98670-8886-4B73-A96B-2215E2F38D7E}" destId="{41D1B635-C59A-4C02-81F3-B84290AAA271}" srcOrd="0" destOrd="0" presId="urn:microsoft.com/office/officeart/2005/8/layout/hProcess11"/>
    <dgm:cxn modelId="{37D25F15-5810-4786-9A84-15B780749114}" type="presParOf" srcId="{41D1B635-C59A-4C02-81F3-B84290AAA271}" destId="{AFE42778-E477-4A5C-A7A5-D31298E8B0A3}" srcOrd="0" destOrd="0" presId="urn:microsoft.com/office/officeart/2005/8/layout/hProcess11"/>
    <dgm:cxn modelId="{3C871D66-8780-40B8-8A68-7AE62BB55748}" type="presParOf" srcId="{41D1B635-C59A-4C02-81F3-B84290AAA271}" destId="{ACD7F1BD-E679-40A4-B12E-87C631281CC6}" srcOrd="1" destOrd="0" presId="urn:microsoft.com/office/officeart/2005/8/layout/hProcess11"/>
    <dgm:cxn modelId="{98D49FD6-DFBB-4359-8349-1D7E0F17390D}" type="presParOf" srcId="{41D1B635-C59A-4C02-81F3-B84290AAA271}" destId="{2F40D845-C003-44EA-BD18-E5D8BE0028A0}" srcOrd="2" destOrd="0" presId="urn:microsoft.com/office/officeart/2005/8/layout/hProcess11"/>
    <dgm:cxn modelId="{B372AC9E-BAAF-4D47-A2FB-0DF67F11204A}" type="presParOf" srcId="{ABF98670-8886-4B73-A96B-2215E2F38D7E}" destId="{D001B7F1-08CF-493A-A259-842E2FE4741D}" srcOrd="1" destOrd="0" presId="urn:microsoft.com/office/officeart/2005/8/layout/hProcess11"/>
    <dgm:cxn modelId="{92DF099D-8BE8-49BD-8A0D-DDE0DDBDE4F6}" type="presParOf" srcId="{ABF98670-8886-4B73-A96B-2215E2F38D7E}" destId="{CA73D618-40F6-466D-BD86-846BC042A7CD}" srcOrd="2" destOrd="0" presId="urn:microsoft.com/office/officeart/2005/8/layout/hProcess11"/>
    <dgm:cxn modelId="{9F4BACB3-6C9C-4EED-9AD3-4183D78179CE}" type="presParOf" srcId="{CA73D618-40F6-466D-BD86-846BC042A7CD}" destId="{59E1A169-B047-4093-9968-2BE5A1A49A28}" srcOrd="0" destOrd="0" presId="urn:microsoft.com/office/officeart/2005/8/layout/hProcess11"/>
    <dgm:cxn modelId="{3B1843D6-D38C-483C-B6E2-2BA97ADA0E9B}" type="presParOf" srcId="{CA73D618-40F6-466D-BD86-846BC042A7CD}" destId="{918A8567-85D8-4217-9935-CCEA487333DA}" srcOrd="1" destOrd="0" presId="urn:microsoft.com/office/officeart/2005/8/layout/hProcess11"/>
    <dgm:cxn modelId="{6F9E7122-D4A8-4DAF-8BB1-384AC2A92925}" type="presParOf" srcId="{CA73D618-40F6-466D-BD86-846BC042A7CD}" destId="{D75972C4-8722-4C8A-87CF-B989378B3C94}" srcOrd="2" destOrd="0" presId="urn:microsoft.com/office/officeart/2005/8/layout/hProcess11"/>
    <dgm:cxn modelId="{BEA10578-9624-4253-AAC3-6FD3EB733D7A}" type="presParOf" srcId="{ABF98670-8886-4B73-A96B-2215E2F38D7E}" destId="{7082360C-0BB3-44AC-99BF-C9B993355313}" srcOrd="3" destOrd="0" presId="urn:microsoft.com/office/officeart/2005/8/layout/hProcess11"/>
    <dgm:cxn modelId="{430737E7-DB6A-408C-8FA1-F5D8E53FE4A1}" type="presParOf" srcId="{ABF98670-8886-4B73-A96B-2215E2F38D7E}" destId="{E43BE909-A959-42A6-9231-4813C8695DE6}" srcOrd="4" destOrd="0" presId="urn:microsoft.com/office/officeart/2005/8/layout/hProcess11"/>
    <dgm:cxn modelId="{3B901E32-6D70-45B4-818A-99A98841E132}" type="presParOf" srcId="{E43BE909-A959-42A6-9231-4813C8695DE6}" destId="{030DB0D1-05F8-4272-A6BA-C104C9726DA6}" srcOrd="0" destOrd="0" presId="urn:microsoft.com/office/officeart/2005/8/layout/hProcess11"/>
    <dgm:cxn modelId="{A800A949-EF46-4673-84B7-4E68A8192934}" type="presParOf" srcId="{E43BE909-A959-42A6-9231-4813C8695DE6}" destId="{5DDF532D-49F0-4165-916C-D8C0F9152CF4}" srcOrd="1" destOrd="0" presId="urn:microsoft.com/office/officeart/2005/8/layout/hProcess11"/>
    <dgm:cxn modelId="{200353D7-0ABE-4168-92FD-E5E3E0FC66E4}" type="presParOf" srcId="{E43BE909-A959-42A6-9231-4813C8695DE6}" destId="{E319CF35-983C-44BC-851B-1B052D97D6A5}" srcOrd="2" destOrd="0" presId="urn:microsoft.com/office/officeart/2005/8/layout/hProcess11"/>
    <dgm:cxn modelId="{BBF1E43F-ECD1-46A0-A082-B3424D3186C6}" type="presParOf" srcId="{ABF98670-8886-4B73-A96B-2215E2F38D7E}" destId="{17E67F93-B97A-42AD-B654-079A893F5065}" srcOrd="5" destOrd="0" presId="urn:microsoft.com/office/officeart/2005/8/layout/hProcess11"/>
    <dgm:cxn modelId="{73CD25FE-4137-4DB7-AED6-56572645589C}" type="presParOf" srcId="{ABF98670-8886-4B73-A96B-2215E2F38D7E}" destId="{FE23693E-928C-493A-A04F-87FE0E4E0AFF}" srcOrd="6" destOrd="0" presId="urn:microsoft.com/office/officeart/2005/8/layout/hProcess11"/>
    <dgm:cxn modelId="{B2BDA693-F373-4CE8-BDDA-CABD325CB1DC}" type="presParOf" srcId="{FE23693E-928C-493A-A04F-87FE0E4E0AFF}" destId="{AC5CE3F8-7D68-4DE1-BAF3-07DD9CA88F0F}" srcOrd="0" destOrd="0" presId="urn:microsoft.com/office/officeart/2005/8/layout/hProcess11"/>
    <dgm:cxn modelId="{862F2DE7-538E-4918-BF46-E5FF843675BC}" type="presParOf" srcId="{FE23693E-928C-493A-A04F-87FE0E4E0AFF}" destId="{7FCA40AF-BB84-4497-9FB5-0855F17D142F}" srcOrd="1" destOrd="0" presId="urn:microsoft.com/office/officeart/2005/8/layout/hProcess11"/>
    <dgm:cxn modelId="{90996D09-15BE-4B2C-972F-8C272F23A8BA}" type="presParOf" srcId="{FE23693E-928C-493A-A04F-87FE0E4E0AFF}" destId="{E8A3D518-88BC-4EE9-AC13-6AF5C09C5358}" srcOrd="2" destOrd="0" presId="urn:microsoft.com/office/officeart/2005/8/layout/hProcess11"/>
    <dgm:cxn modelId="{3C6320CA-8F4B-4149-BAF0-3885B59F8889}" type="presParOf" srcId="{ABF98670-8886-4B73-A96B-2215E2F38D7E}" destId="{1AB515DD-FA02-49C9-8D97-A8F3DC9F5A6A}" srcOrd="7" destOrd="0" presId="urn:microsoft.com/office/officeart/2005/8/layout/hProcess11"/>
    <dgm:cxn modelId="{033F4957-36CA-460B-B154-A40B174CE03B}" type="presParOf" srcId="{ABF98670-8886-4B73-A96B-2215E2F38D7E}" destId="{C36CB18F-2EE0-42D1-A082-828D580771E0}" srcOrd="8" destOrd="0" presId="urn:microsoft.com/office/officeart/2005/8/layout/hProcess11"/>
    <dgm:cxn modelId="{C9A9A263-D203-40A0-9F38-ED4CDCE630C5}" type="presParOf" srcId="{C36CB18F-2EE0-42D1-A082-828D580771E0}" destId="{A0230761-9C16-450D-9492-9E75DAD7910C}" srcOrd="0" destOrd="0" presId="urn:microsoft.com/office/officeart/2005/8/layout/hProcess11"/>
    <dgm:cxn modelId="{F34D5D11-F823-4DE9-9139-1DD512CDB1C9}" type="presParOf" srcId="{C36CB18F-2EE0-42D1-A082-828D580771E0}" destId="{6483544B-EDBE-4CED-846C-C19FEDFC4D09}" srcOrd="1" destOrd="0" presId="urn:microsoft.com/office/officeart/2005/8/layout/hProcess11"/>
    <dgm:cxn modelId="{4CBF7E1A-21B2-409E-BAAD-3AC2B23B0D22}" type="presParOf" srcId="{C36CB18F-2EE0-42D1-A082-828D580771E0}" destId="{A1D434D8-A937-403B-9A91-6AFB8B96932A}" srcOrd="2" destOrd="0" presId="urn:microsoft.com/office/officeart/2005/8/layout/hProcess11"/>
    <dgm:cxn modelId="{609BB734-4A14-4047-8341-048A70F44D3F}" type="presParOf" srcId="{ABF98670-8886-4B73-A96B-2215E2F38D7E}" destId="{BFCD00BD-0779-4425-B710-375D3FE651C7}" srcOrd="9" destOrd="0" presId="urn:microsoft.com/office/officeart/2005/8/layout/hProcess11"/>
    <dgm:cxn modelId="{6A6202F4-E06C-4ACA-8E1A-86C78E125E7F}" type="presParOf" srcId="{ABF98670-8886-4B73-A96B-2215E2F38D7E}" destId="{F699A921-4045-4EB2-AF75-AD3ECF379445}" srcOrd="10" destOrd="0" presId="urn:microsoft.com/office/officeart/2005/8/layout/hProcess11"/>
    <dgm:cxn modelId="{C8F69FD4-2653-4A07-9EB7-5322E9B15F08}" type="presParOf" srcId="{F699A921-4045-4EB2-AF75-AD3ECF379445}" destId="{5F4FF547-D40C-4E4F-A3F0-022BE3045C95}" srcOrd="0" destOrd="0" presId="urn:microsoft.com/office/officeart/2005/8/layout/hProcess11"/>
    <dgm:cxn modelId="{66526189-5D52-4956-940C-A4239F0BA13F}" type="presParOf" srcId="{F699A921-4045-4EB2-AF75-AD3ECF379445}" destId="{5B8EDC3F-4046-4C89-B6FB-983DE2F31D52}" srcOrd="1" destOrd="0" presId="urn:microsoft.com/office/officeart/2005/8/layout/hProcess11"/>
    <dgm:cxn modelId="{3A60D02F-6450-457E-AF53-5A7C4AB1F5BB}" type="presParOf" srcId="{F699A921-4045-4EB2-AF75-AD3ECF379445}" destId="{344A3425-BF69-480E-8107-D14ECD87CE02}" srcOrd="2" destOrd="0" presId="urn:microsoft.com/office/officeart/2005/8/layout/hProcess11"/>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18.xml><?xml version="1.0" encoding="utf-8"?>
<dgm:dataModel xmlns:dgm="http://schemas.openxmlformats.org/drawingml/2006/diagram" xmlns:a="http://schemas.openxmlformats.org/drawingml/2006/main">
  <dgm:ptLst>
    <dgm:pt modelId="{7D75F2BE-D020-470F-BC4E-551576CDA359}" type="doc">
      <dgm:prSet loTypeId="urn:microsoft.com/office/officeart/2005/8/layout/hProcess11" loCatId="process" qsTypeId="urn:microsoft.com/office/officeart/2005/8/quickstyle/simple1" qsCatId="simple" csTypeId="urn:microsoft.com/office/officeart/2005/8/colors/accent1_2" csCatId="accent1" phldr="1"/>
      <dgm:spPr/>
    </dgm:pt>
    <dgm:pt modelId="{8FA5063C-7AF9-41E7-AC3F-F050C0714BC2}">
      <dgm:prSet phldrT="[Texte]" custT="1"/>
      <dgm:spPr/>
      <dgm:t>
        <a:bodyPr/>
        <a:lstStyle/>
        <a:p>
          <a:r>
            <a:rPr lang="fr-FR" sz="1000" b="1" dirty="0">
              <a:solidFill>
                <a:schemeClr val="bg2">
                  <a:lumMod val="75000"/>
                </a:schemeClr>
              </a:solidFill>
            </a:rPr>
            <a:t>Définition</a:t>
          </a:r>
        </a:p>
      </dgm:t>
    </dgm:pt>
    <dgm:pt modelId="{46D479F8-84E5-412D-8B4D-32BAF3BECC18}" type="parTrans" cxnId="{E0394350-434C-4AC5-A9BC-0987D96B0FFA}">
      <dgm:prSet/>
      <dgm:spPr/>
      <dgm:t>
        <a:bodyPr/>
        <a:lstStyle/>
        <a:p>
          <a:endParaRPr lang="fr-FR"/>
        </a:p>
      </dgm:t>
    </dgm:pt>
    <dgm:pt modelId="{E2253A29-590D-489F-9391-97212E2D44EF}" type="sibTrans" cxnId="{E0394350-434C-4AC5-A9BC-0987D96B0FFA}">
      <dgm:prSet/>
      <dgm:spPr/>
      <dgm:t>
        <a:bodyPr/>
        <a:lstStyle/>
        <a:p>
          <a:endParaRPr lang="fr-FR"/>
        </a:p>
      </dgm:t>
    </dgm:pt>
    <dgm:pt modelId="{E8D35B56-0C4E-4477-B350-BC7D4C81CEE7}">
      <dgm:prSet phldrT="[Texte]" custT="1"/>
      <dgm:spPr/>
      <dgm:t>
        <a:bodyPr/>
        <a:lstStyle/>
        <a:p>
          <a:r>
            <a:rPr lang="fr-FR" sz="1000" b="1" dirty="0">
              <a:solidFill>
                <a:srgbClr val="00529B"/>
              </a:solidFill>
            </a:rPr>
            <a:t>Causes</a:t>
          </a:r>
        </a:p>
      </dgm:t>
    </dgm:pt>
    <dgm:pt modelId="{A24A0376-64CD-406F-89C8-2254BCAAF4DC}" type="parTrans" cxnId="{06E99EC7-FDE6-4580-A883-BCDF093FFB35}">
      <dgm:prSet/>
      <dgm:spPr/>
      <dgm:t>
        <a:bodyPr/>
        <a:lstStyle/>
        <a:p>
          <a:endParaRPr lang="fr-FR"/>
        </a:p>
      </dgm:t>
    </dgm:pt>
    <dgm:pt modelId="{28F0C991-2283-40D1-881F-3A94ECAFE6F7}" type="sibTrans" cxnId="{06E99EC7-FDE6-4580-A883-BCDF093FFB35}">
      <dgm:prSet/>
      <dgm:spPr/>
      <dgm:t>
        <a:bodyPr/>
        <a:lstStyle/>
        <a:p>
          <a:endParaRPr lang="fr-FR"/>
        </a:p>
      </dgm:t>
    </dgm:pt>
    <dgm:pt modelId="{31A2DC71-4F99-4CA5-83F2-FCF348B8DCDA}">
      <dgm:prSet phldrT="[Texte]" custT="1"/>
      <dgm:spPr/>
      <dgm:t>
        <a:bodyPr/>
        <a:lstStyle/>
        <a:p>
          <a:r>
            <a:rPr lang="fr-FR" sz="1000" b="1" dirty="0">
              <a:solidFill>
                <a:schemeClr val="bg2">
                  <a:lumMod val="75000"/>
                </a:schemeClr>
              </a:solidFill>
            </a:rPr>
            <a:t>Risques</a:t>
          </a:r>
        </a:p>
      </dgm:t>
    </dgm:pt>
    <dgm:pt modelId="{2E9316C2-D32B-4CF7-B39D-D0EA149EBF33}" type="parTrans" cxnId="{828C7030-0A27-4AC3-9C86-889ACC3E896B}">
      <dgm:prSet/>
      <dgm:spPr/>
      <dgm:t>
        <a:bodyPr/>
        <a:lstStyle/>
        <a:p>
          <a:endParaRPr lang="fr-FR"/>
        </a:p>
      </dgm:t>
    </dgm:pt>
    <dgm:pt modelId="{F315FFE3-1A7B-4622-9B22-A3E1C449A98A}" type="sibTrans" cxnId="{828C7030-0A27-4AC3-9C86-889ACC3E896B}">
      <dgm:prSet/>
      <dgm:spPr/>
      <dgm:t>
        <a:bodyPr/>
        <a:lstStyle/>
        <a:p>
          <a:endParaRPr lang="fr-FR"/>
        </a:p>
      </dgm:t>
    </dgm:pt>
    <dgm:pt modelId="{7ABBAF2C-9560-4EEA-8BED-794DFD9E35B3}">
      <dgm:prSet phldrT="[Texte]" custT="1"/>
      <dgm:spPr/>
      <dgm:t>
        <a:bodyPr/>
        <a:lstStyle/>
        <a:p>
          <a:r>
            <a:rPr lang="fr-FR" sz="1000" b="1" dirty="0">
              <a:solidFill>
                <a:schemeClr val="bg2">
                  <a:lumMod val="75000"/>
                </a:schemeClr>
              </a:solidFill>
            </a:rPr>
            <a:t>Signes</a:t>
          </a:r>
        </a:p>
      </dgm:t>
    </dgm:pt>
    <dgm:pt modelId="{7620C7A6-1351-4C56-9290-1CA264759D61}" type="parTrans" cxnId="{ED8C5FDF-BA21-45A6-B09D-3175EF9841BD}">
      <dgm:prSet/>
      <dgm:spPr/>
      <dgm:t>
        <a:bodyPr/>
        <a:lstStyle/>
        <a:p>
          <a:endParaRPr lang="fr-FR"/>
        </a:p>
      </dgm:t>
    </dgm:pt>
    <dgm:pt modelId="{3445BEE9-6B4A-48BF-9C8E-1F95A43BD7D7}" type="sibTrans" cxnId="{ED8C5FDF-BA21-45A6-B09D-3175EF9841BD}">
      <dgm:prSet/>
      <dgm:spPr/>
      <dgm:t>
        <a:bodyPr/>
        <a:lstStyle/>
        <a:p>
          <a:endParaRPr lang="fr-FR"/>
        </a:p>
      </dgm:t>
    </dgm:pt>
    <dgm:pt modelId="{B7CA3031-D14A-4A40-BB48-3463FC403FA0}">
      <dgm:prSet phldrT="[Texte]" custT="1"/>
      <dgm:spPr/>
      <dgm:t>
        <a:bodyPr/>
        <a:lstStyle/>
        <a:p>
          <a:r>
            <a:rPr lang="fr-FR" sz="1000" b="1" dirty="0">
              <a:solidFill>
                <a:schemeClr val="bg2">
                  <a:lumMod val="75000"/>
                </a:schemeClr>
              </a:solidFill>
            </a:rPr>
            <a:t>CAT</a:t>
          </a:r>
        </a:p>
      </dgm:t>
    </dgm:pt>
    <dgm:pt modelId="{2BE098CC-FAB6-4DBB-9016-F334C07A66B2}" type="parTrans" cxnId="{FBBDDDC7-0B68-4F57-A8DC-FD168DC718E6}">
      <dgm:prSet/>
      <dgm:spPr/>
      <dgm:t>
        <a:bodyPr/>
        <a:lstStyle/>
        <a:p>
          <a:endParaRPr lang="fr-FR"/>
        </a:p>
      </dgm:t>
    </dgm:pt>
    <dgm:pt modelId="{E72794AB-AD5F-4BAE-9085-7F39198540D1}" type="sibTrans" cxnId="{FBBDDDC7-0B68-4F57-A8DC-FD168DC718E6}">
      <dgm:prSet/>
      <dgm:spPr/>
      <dgm:t>
        <a:bodyPr/>
        <a:lstStyle/>
        <a:p>
          <a:endParaRPr lang="fr-FR"/>
        </a:p>
      </dgm:t>
    </dgm:pt>
    <dgm:pt modelId="{3DCF40FD-1385-49D5-928B-0E981CD3DFCB}">
      <dgm:prSet phldrT="[Texte]" custT="1"/>
      <dgm:spPr/>
      <dgm:t>
        <a:bodyPr/>
        <a:lstStyle/>
        <a:p>
          <a:r>
            <a:rPr lang="fr-FR" sz="1000" b="1" dirty="0">
              <a:solidFill>
                <a:schemeClr val="bg2">
                  <a:lumMod val="75000"/>
                </a:schemeClr>
              </a:solidFill>
            </a:rPr>
            <a:t>Cas particuliers</a:t>
          </a:r>
        </a:p>
      </dgm:t>
    </dgm:pt>
    <dgm:pt modelId="{CED29E0E-FB74-40FB-BF5A-1F08CC0B6BC1}" type="parTrans" cxnId="{6FECFFB8-9065-4404-AEBC-77204DF9E272}">
      <dgm:prSet/>
      <dgm:spPr/>
      <dgm:t>
        <a:bodyPr/>
        <a:lstStyle/>
        <a:p>
          <a:endParaRPr lang="fr-FR"/>
        </a:p>
      </dgm:t>
    </dgm:pt>
    <dgm:pt modelId="{DED63B2F-C769-4691-B9BF-DE382F1F2A91}" type="sibTrans" cxnId="{6FECFFB8-9065-4404-AEBC-77204DF9E272}">
      <dgm:prSet/>
      <dgm:spPr/>
      <dgm:t>
        <a:bodyPr/>
        <a:lstStyle/>
        <a:p>
          <a:endParaRPr lang="fr-FR"/>
        </a:p>
      </dgm:t>
    </dgm:pt>
    <dgm:pt modelId="{9166CDC5-68B8-4E4D-AAB8-1BA9FB73E312}" type="pres">
      <dgm:prSet presAssocID="{7D75F2BE-D020-470F-BC4E-551576CDA359}" presName="Name0" presStyleCnt="0">
        <dgm:presLayoutVars>
          <dgm:dir/>
          <dgm:resizeHandles val="exact"/>
        </dgm:presLayoutVars>
      </dgm:prSet>
      <dgm:spPr/>
    </dgm:pt>
    <dgm:pt modelId="{27521EAA-0B0C-4D97-8524-AE653F8ADEBB}" type="pres">
      <dgm:prSet presAssocID="{7D75F2BE-D020-470F-BC4E-551576CDA359}" presName="arrow" presStyleLbl="bgShp" presStyleIdx="0" presStyleCnt="1" custFlipVert="1" custScaleY="19595" custLinFactNeighborX="-277" custLinFactNeighborY="-17955"/>
      <dgm:spPr>
        <a:prstGeom prst="rect">
          <a:avLst/>
        </a:prstGeom>
        <a:gradFill rotWithShape="0">
          <a:gsLst>
            <a:gs pos="15000">
              <a:schemeClr val="tx2">
                <a:lumMod val="50000"/>
                <a:lumOff val="50000"/>
              </a:schemeClr>
            </a:gs>
            <a:gs pos="85000">
              <a:srgbClr val="438CD1"/>
            </a:gs>
            <a:gs pos="50000">
              <a:srgbClr val="00529B"/>
            </a:gs>
          </a:gsLst>
          <a:lin ang="0" scaled="1"/>
        </a:gradFill>
      </dgm:spPr>
    </dgm:pt>
    <dgm:pt modelId="{ABF98670-8886-4B73-A96B-2215E2F38D7E}" type="pres">
      <dgm:prSet presAssocID="{7D75F2BE-D020-470F-BC4E-551576CDA359}" presName="points" presStyleCnt="0"/>
      <dgm:spPr/>
    </dgm:pt>
    <dgm:pt modelId="{41D1B635-C59A-4C02-81F3-B84290AAA271}" type="pres">
      <dgm:prSet presAssocID="{8FA5063C-7AF9-41E7-AC3F-F050C0714BC2}" presName="compositeA" presStyleCnt="0"/>
      <dgm:spPr/>
    </dgm:pt>
    <dgm:pt modelId="{AFE42778-E477-4A5C-A7A5-D31298E8B0A3}" type="pres">
      <dgm:prSet presAssocID="{8FA5063C-7AF9-41E7-AC3F-F050C0714BC2}" presName="textA" presStyleLbl="revTx" presStyleIdx="0" presStyleCnt="6" custScaleY="138966" custLinFactY="4890" custLinFactNeighborX="6272" custLinFactNeighborY="100000">
        <dgm:presLayoutVars>
          <dgm:bulletEnabled val="1"/>
        </dgm:presLayoutVars>
      </dgm:prSet>
      <dgm:spPr/>
    </dgm:pt>
    <dgm:pt modelId="{ACD7F1BD-E679-40A4-B12E-87C631281CC6}" type="pres">
      <dgm:prSet presAssocID="{8FA5063C-7AF9-41E7-AC3F-F050C0714BC2}" presName="circleA" presStyleLbl="node1" presStyleIdx="0" presStyleCnt="6" custScaleX="235146" custScaleY="235146" custLinFactY="-100000" custLinFactNeighborX="35237" custLinFactNeighborY="-148846"/>
      <dgm:spPr>
        <a:prstGeom prst="triangle">
          <a:avLst/>
        </a:prstGeom>
        <a:solidFill>
          <a:srgbClr val="00529B">
            <a:alpha val="80000"/>
          </a:srgbClr>
        </a:solidFill>
        <a:ln>
          <a:noFill/>
        </a:ln>
      </dgm:spPr>
    </dgm:pt>
    <dgm:pt modelId="{2F40D845-C003-44EA-BD18-E5D8BE0028A0}" type="pres">
      <dgm:prSet presAssocID="{8FA5063C-7AF9-41E7-AC3F-F050C0714BC2}" presName="spaceA" presStyleCnt="0"/>
      <dgm:spPr/>
    </dgm:pt>
    <dgm:pt modelId="{D001B7F1-08CF-493A-A259-842E2FE4741D}" type="pres">
      <dgm:prSet presAssocID="{E2253A29-590D-489F-9391-97212E2D44EF}" presName="space" presStyleCnt="0"/>
      <dgm:spPr/>
    </dgm:pt>
    <dgm:pt modelId="{CA73D618-40F6-466D-BD86-846BC042A7CD}" type="pres">
      <dgm:prSet presAssocID="{E8D35B56-0C4E-4477-B350-BC7D4C81CEE7}" presName="compositeB" presStyleCnt="0"/>
      <dgm:spPr/>
    </dgm:pt>
    <dgm:pt modelId="{59E1A169-B047-4093-9968-2BE5A1A49A28}" type="pres">
      <dgm:prSet presAssocID="{E8D35B56-0C4E-4477-B350-BC7D4C81CEE7}" presName="textB" presStyleLbl="revTx" presStyleIdx="1" presStyleCnt="6" custScaleX="64129" custScaleY="151384" custLinFactNeighborX="4327" custLinFactNeighborY="-31770">
        <dgm:presLayoutVars>
          <dgm:bulletEnabled val="1"/>
        </dgm:presLayoutVars>
      </dgm:prSet>
      <dgm:spPr/>
    </dgm:pt>
    <dgm:pt modelId="{918A8567-85D8-4217-9935-CCEA487333DA}" type="pres">
      <dgm:prSet presAssocID="{E8D35B56-0C4E-4477-B350-BC7D4C81CEE7}" presName="circleB" presStyleLbl="node1" presStyleIdx="1" presStyleCnt="6" custScaleX="235146" custScaleY="235146" custLinFactY="-58496" custLinFactNeighborX="88043" custLinFactNeighborY="-100000"/>
      <dgm:spPr>
        <a:prstGeom prst="triangle">
          <a:avLst/>
        </a:prstGeom>
        <a:solidFill>
          <a:srgbClr val="00529B">
            <a:alpha val="80000"/>
          </a:srgbClr>
        </a:solidFill>
        <a:ln>
          <a:noFill/>
        </a:ln>
      </dgm:spPr>
    </dgm:pt>
    <dgm:pt modelId="{D75972C4-8722-4C8A-87CF-B989378B3C94}" type="pres">
      <dgm:prSet presAssocID="{E8D35B56-0C4E-4477-B350-BC7D4C81CEE7}" presName="spaceB" presStyleCnt="0"/>
      <dgm:spPr/>
    </dgm:pt>
    <dgm:pt modelId="{7082360C-0BB3-44AC-99BF-C9B993355313}" type="pres">
      <dgm:prSet presAssocID="{28F0C991-2283-40D1-881F-3A94ECAFE6F7}" presName="space" presStyleCnt="0"/>
      <dgm:spPr/>
    </dgm:pt>
    <dgm:pt modelId="{E43BE909-A959-42A6-9231-4813C8695DE6}" type="pres">
      <dgm:prSet presAssocID="{31A2DC71-4F99-4CA5-83F2-FCF348B8DCDA}" presName="compositeA" presStyleCnt="0"/>
      <dgm:spPr/>
    </dgm:pt>
    <dgm:pt modelId="{030DB0D1-05F8-4272-A6BA-C104C9726DA6}" type="pres">
      <dgm:prSet presAssocID="{31A2DC71-4F99-4CA5-83F2-FCF348B8DCDA}" presName="textA" presStyleLbl="revTx" presStyleIdx="2" presStyleCnt="6" custScaleX="61883" custScaleY="157836" custLinFactNeighborX="4101" custLinFactNeighborY="96033">
        <dgm:presLayoutVars>
          <dgm:bulletEnabled val="1"/>
        </dgm:presLayoutVars>
      </dgm:prSet>
      <dgm:spPr/>
    </dgm:pt>
    <dgm:pt modelId="{5DDF532D-49F0-4165-916C-D8C0F9152CF4}" type="pres">
      <dgm:prSet presAssocID="{31A2DC71-4F99-4CA5-83F2-FCF348B8DCDA}" presName="circleA" presStyleLbl="node1" presStyleIdx="2" presStyleCnt="6" custScaleX="235146" custScaleY="235146" custLinFactY="-100000" custLinFactNeighborX="22794" custLinFactNeighborY="-167716"/>
      <dgm:spPr>
        <a:prstGeom prst="triangle">
          <a:avLst/>
        </a:prstGeom>
        <a:solidFill>
          <a:srgbClr val="00529B">
            <a:alpha val="80000"/>
          </a:srgbClr>
        </a:solidFill>
        <a:ln>
          <a:noFill/>
        </a:ln>
      </dgm:spPr>
    </dgm:pt>
    <dgm:pt modelId="{E319CF35-983C-44BC-851B-1B052D97D6A5}" type="pres">
      <dgm:prSet presAssocID="{31A2DC71-4F99-4CA5-83F2-FCF348B8DCDA}" presName="spaceA" presStyleCnt="0"/>
      <dgm:spPr/>
    </dgm:pt>
    <dgm:pt modelId="{17E67F93-B97A-42AD-B654-079A893F5065}" type="pres">
      <dgm:prSet presAssocID="{F315FFE3-1A7B-4622-9B22-A3E1C449A98A}" presName="space" presStyleCnt="0"/>
      <dgm:spPr/>
    </dgm:pt>
    <dgm:pt modelId="{FE23693E-928C-493A-A04F-87FE0E4E0AFF}" type="pres">
      <dgm:prSet presAssocID="{7ABBAF2C-9560-4EEA-8BED-794DFD9E35B3}" presName="compositeB" presStyleCnt="0"/>
      <dgm:spPr/>
    </dgm:pt>
    <dgm:pt modelId="{AC5CE3F8-7D68-4DE1-BAF3-07DD9CA88F0F}" type="pres">
      <dgm:prSet presAssocID="{7ABBAF2C-9560-4EEA-8BED-794DFD9E35B3}" presName="textB" presStyleLbl="revTx" presStyleIdx="3" presStyleCnt="6" custScaleX="49260" custScaleY="149281" custLinFactNeighborX="4191" custLinFactNeighborY="-31770">
        <dgm:presLayoutVars>
          <dgm:bulletEnabled val="1"/>
        </dgm:presLayoutVars>
      </dgm:prSet>
      <dgm:spPr/>
    </dgm:pt>
    <dgm:pt modelId="{7FCA40AF-BB84-4497-9FB5-0855F17D142F}" type="pres">
      <dgm:prSet presAssocID="{7ABBAF2C-9560-4EEA-8BED-794DFD9E35B3}" presName="circleB" presStyleLbl="node1" presStyleIdx="3" presStyleCnt="6" custScaleX="235146" custScaleY="235146" custLinFactY="-60599" custLinFactNeighborX="29975" custLinFactNeighborY="-100000"/>
      <dgm:spPr>
        <a:prstGeom prst="triangle">
          <a:avLst/>
        </a:prstGeom>
        <a:solidFill>
          <a:srgbClr val="00529B">
            <a:alpha val="80000"/>
          </a:srgbClr>
        </a:solidFill>
        <a:ln>
          <a:noFill/>
        </a:ln>
      </dgm:spPr>
    </dgm:pt>
    <dgm:pt modelId="{E8A3D518-88BC-4EE9-AC13-6AF5C09C5358}" type="pres">
      <dgm:prSet presAssocID="{7ABBAF2C-9560-4EEA-8BED-794DFD9E35B3}" presName="spaceB" presStyleCnt="0"/>
      <dgm:spPr/>
    </dgm:pt>
    <dgm:pt modelId="{1AB515DD-FA02-49C9-8D97-A8F3DC9F5A6A}" type="pres">
      <dgm:prSet presAssocID="{3445BEE9-6B4A-48BF-9C8E-1F95A43BD7D7}" presName="space" presStyleCnt="0"/>
      <dgm:spPr/>
    </dgm:pt>
    <dgm:pt modelId="{C36CB18F-2EE0-42D1-A082-828D580771E0}" type="pres">
      <dgm:prSet presAssocID="{B7CA3031-D14A-4A40-BB48-3463FC403FA0}" presName="compositeA" presStyleCnt="0"/>
      <dgm:spPr/>
    </dgm:pt>
    <dgm:pt modelId="{A0230761-9C16-450D-9492-9E75DAD7910C}" type="pres">
      <dgm:prSet presAssocID="{B7CA3031-D14A-4A40-BB48-3463FC403FA0}" presName="textA" presStyleLbl="revTx" presStyleIdx="4" presStyleCnt="6" custScaleY="137707" custLinFactY="11130" custLinFactNeighborX="4372" custLinFactNeighborY="100000">
        <dgm:presLayoutVars>
          <dgm:bulletEnabled val="1"/>
        </dgm:presLayoutVars>
      </dgm:prSet>
      <dgm:spPr/>
    </dgm:pt>
    <dgm:pt modelId="{6483544B-EDBE-4CED-846C-C19FEDFC4D09}" type="pres">
      <dgm:prSet presAssocID="{B7CA3031-D14A-4A40-BB48-3463FC403FA0}" presName="circleA" presStyleLbl="node1" presStyleIdx="4" presStyleCnt="6" custScaleX="235146" custScaleY="235146" custLinFactX="76258" custLinFactY="-100000" custLinFactNeighborX="100000" custLinFactNeighborY="-147587"/>
      <dgm:spPr>
        <a:prstGeom prst="triangle">
          <a:avLst/>
        </a:prstGeom>
        <a:solidFill>
          <a:srgbClr val="00529B">
            <a:alpha val="80000"/>
          </a:srgbClr>
        </a:solidFill>
        <a:ln>
          <a:noFill/>
        </a:ln>
      </dgm:spPr>
    </dgm:pt>
    <dgm:pt modelId="{A1D434D8-A937-403B-9A91-6AFB8B96932A}" type="pres">
      <dgm:prSet presAssocID="{B7CA3031-D14A-4A40-BB48-3463FC403FA0}" presName="spaceA" presStyleCnt="0"/>
      <dgm:spPr/>
    </dgm:pt>
    <dgm:pt modelId="{BFCD00BD-0779-4425-B710-375D3FE651C7}" type="pres">
      <dgm:prSet presAssocID="{E72794AB-AD5F-4BAE-9085-7F39198540D1}" presName="space" presStyleCnt="0"/>
      <dgm:spPr/>
    </dgm:pt>
    <dgm:pt modelId="{F699A921-4045-4EB2-AF75-AD3ECF379445}" type="pres">
      <dgm:prSet presAssocID="{3DCF40FD-1385-49D5-928B-0E981CD3DFCB}" presName="compositeB" presStyleCnt="0"/>
      <dgm:spPr/>
    </dgm:pt>
    <dgm:pt modelId="{5F4FF547-D40C-4E4F-A3F0-022BE3045C95}" type="pres">
      <dgm:prSet presAssocID="{3DCF40FD-1385-49D5-928B-0E981CD3DFCB}" presName="textB" presStyleLbl="revTx" presStyleIdx="5" presStyleCnt="6" custScaleY="151625" custLinFactNeighborX="11729" custLinFactNeighborY="-31392">
        <dgm:presLayoutVars>
          <dgm:bulletEnabled val="1"/>
        </dgm:presLayoutVars>
      </dgm:prSet>
      <dgm:spPr/>
    </dgm:pt>
    <dgm:pt modelId="{5B8EDC3F-4046-4C89-B6FB-983DE2F31D52}" type="pres">
      <dgm:prSet presAssocID="{3DCF40FD-1385-49D5-928B-0E981CD3DFCB}" presName="circleB" presStyleLbl="node1" presStyleIdx="5" presStyleCnt="6" custScaleX="235146" custScaleY="235146" custLinFactY="-69448" custLinFactNeighborX="42362" custLinFactNeighborY="-100000"/>
      <dgm:spPr>
        <a:prstGeom prst="triangle">
          <a:avLst/>
        </a:prstGeom>
        <a:solidFill>
          <a:srgbClr val="00529B"/>
        </a:solidFill>
        <a:ln>
          <a:noFill/>
        </a:ln>
      </dgm:spPr>
    </dgm:pt>
    <dgm:pt modelId="{344A3425-BF69-480E-8107-D14ECD87CE02}" type="pres">
      <dgm:prSet presAssocID="{3DCF40FD-1385-49D5-928B-0E981CD3DFCB}" presName="spaceB" presStyleCnt="0"/>
      <dgm:spPr/>
    </dgm:pt>
  </dgm:ptLst>
  <dgm:cxnLst>
    <dgm:cxn modelId="{0F5FF002-AA7C-411B-BBD4-E55B8F0B1059}" type="presOf" srcId="{8FA5063C-7AF9-41E7-AC3F-F050C0714BC2}" destId="{AFE42778-E477-4A5C-A7A5-D31298E8B0A3}" srcOrd="0" destOrd="0" presId="urn:microsoft.com/office/officeart/2005/8/layout/hProcess11"/>
    <dgm:cxn modelId="{7E01F92F-0219-42E1-9722-581CB39C568F}" type="presOf" srcId="{7D75F2BE-D020-470F-BC4E-551576CDA359}" destId="{9166CDC5-68B8-4E4D-AAB8-1BA9FB73E312}" srcOrd="0" destOrd="0" presId="urn:microsoft.com/office/officeart/2005/8/layout/hProcess11"/>
    <dgm:cxn modelId="{828C7030-0A27-4AC3-9C86-889ACC3E896B}" srcId="{7D75F2BE-D020-470F-BC4E-551576CDA359}" destId="{31A2DC71-4F99-4CA5-83F2-FCF348B8DCDA}" srcOrd="2" destOrd="0" parTransId="{2E9316C2-D32B-4CF7-B39D-D0EA149EBF33}" sibTransId="{F315FFE3-1A7B-4622-9B22-A3E1C449A98A}"/>
    <dgm:cxn modelId="{E0394350-434C-4AC5-A9BC-0987D96B0FFA}" srcId="{7D75F2BE-D020-470F-BC4E-551576CDA359}" destId="{8FA5063C-7AF9-41E7-AC3F-F050C0714BC2}" srcOrd="0" destOrd="0" parTransId="{46D479F8-84E5-412D-8B4D-32BAF3BECC18}" sibTransId="{E2253A29-590D-489F-9391-97212E2D44EF}"/>
    <dgm:cxn modelId="{C84E3C7F-79D6-4435-8613-10F5359DFE71}" type="presOf" srcId="{31A2DC71-4F99-4CA5-83F2-FCF348B8DCDA}" destId="{030DB0D1-05F8-4272-A6BA-C104C9726DA6}" srcOrd="0" destOrd="0" presId="urn:microsoft.com/office/officeart/2005/8/layout/hProcess11"/>
    <dgm:cxn modelId="{663995A8-E30F-4F60-91DE-4C7D8FABF346}" type="presOf" srcId="{B7CA3031-D14A-4A40-BB48-3463FC403FA0}" destId="{A0230761-9C16-450D-9492-9E75DAD7910C}" srcOrd="0" destOrd="0" presId="urn:microsoft.com/office/officeart/2005/8/layout/hProcess11"/>
    <dgm:cxn modelId="{6FECFFB8-9065-4404-AEBC-77204DF9E272}" srcId="{7D75F2BE-D020-470F-BC4E-551576CDA359}" destId="{3DCF40FD-1385-49D5-928B-0E981CD3DFCB}" srcOrd="5" destOrd="0" parTransId="{CED29E0E-FB74-40FB-BF5A-1F08CC0B6BC1}" sibTransId="{DED63B2F-C769-4691-B9BF-DE382F1F2A91}"/>
    <dgm:cxn modelId="{06E99EC7-FDE6-4580-A883-BCDF093FFB35}" srcId="{7D75F2BE-D020-470F-BC4E-551576CDA359}" destId="{E8D35B56-0C4E-4477-B350-BC7D4C81CEE7}" srcOrd="1" destOrd="0" parTransId="{A24A0376-64CD-406F-89C8-2254BCAAF4DC}" sibTransId="{28F0C991-2283-40D1-881F-3A94ECAFE6F7}"/>
    <dgm:cxn modelId="{FBBDDDC7-0B68-4F57-A8DC-FD168DC718E6}" srcId="{7D75F2BE-D020-470F-BC4E-551576CDA359}" destId="{B7CA3031-D14A-4A40-BB48-3463FC403FA0}" srcOrd="4" destOrd="0" parTransId="{2BE098CC-FAB6-4DBB-9016-F334C07A66B2}" sibTransId="{E72794AB-AD5F-4BAE-9085-7F39198540D1}"/>
    <dgm:cxn modelId="{ED8C5FDF-BA21-45A6-B09D-3175EF9841BD}" srcId="{7D75F2BE-D020-470F-BC4E-551576CDA359}" destId="{7ABBAF2C-9560-4EEA-8BED-794DFD9E35B3}" srcOrd="3" destOrd="0" parTransId="{7620C7A6-1351-4C56-9290-1CA264759D61}" sibTransId="{3445BEE9-6B4A-48BF-9C8E-1F95A43BD7D7}"/>
    <dgm:cxn modelId="{7E9DEDE6-844F-42BB-A98D-15A8816FB1BC}" type="presOf" srcId="{3DCF40FD-1385-49D5-928B-0E981CD3DFCB}" destId="{5F4FF547-D40C-4E4F-A3F0-022BE3045C95}" srcOrd="0" destOrd="0" presId="urn:microsoft.com/office/officeart/2005/8/layout/hProcess11"/>
    <dgm:cxn modelId="{0DA05BE9-74DE-42EE-90B1-43DC1970CB05}" type="presOf" srcId="{7ABBAF2C-9560-4EEA-8BED-794DFD9E35B3}" destId="{AC5CE3F8-7D68-4DE1-BAF3-07DD9CA88F0F}" srcOrd="0" destOrd="0" presId="urn:microsoft.com/office/officeart/2005/8/layout/hProcess11"/>
    <dgm:cxn modelId="{F4695EF2-8D61-4635-8343-959E4655D9CD}" type="presOf" srcId="{E8D35B56-0C4E-4477-B350-BC7D4C81CEE7}" destId="{59E1A169-B047-4093-9968-2BE5A1A49A28}" srcOrd="0" destOrd="0" presId="urn:microsoft.com/office/officeart/2005/8/layout/hProcess11"/>
    <dgm:cxn modelId="{3CD3B93B-CDA2-4C09-98D0-D1E5CD83ED4F}" type="presParOf" srcId="{9166CDC5-68B8-4E4D-AAB8-1BA9FB73E312}" destId="{27521EAA-0B0C-4D97-8524-AE653F8ADEBB}" srcOrd="0" destOrd="0" presId="urn:microsoft.com/office/officeart/2005/8/layout/hProcess11"/>
    <dgm:cxn modelId="{7C615C70-272E-4BDF-A346-A6967C649B63}" type="presParOf" srcId="{9166CDC5-68B8-4E4D-AAB8-1BA9FB73E312}" destId="{ABF98670-8886-4B73-A96B-2215E2F38D7E}" srcOrd="1" destOrd="0" presId="urn:microsoft.com/office/officeart/2005/8/layout/hProcess11"/>
    <dgm:cxn modelId="{9EC8D3A4-EADA-4D87-9E50-F2F7114B83FA}" type="presParOf" srcId="{ABF98670-8886-4B73-A96B-2215E2F38D7E}" destId="{41D1B635-C59A-4C02-81F3-B84290AAA271}" srcOrd="0" destOrd="0" presId="urn:microsoft.com/office/officeart/2005/8/layout/hProcess11"/>
    <dgm:cxn modelId="{37D25F15-5810-4786-9A84-15B780749114}" type="presParOf" srcId="{41D1B635-C59A-4C02-81F3-B84290AAA271}" destId="{AFE42778-E477-4A5C-A7A5-D31298E8B0A3}" srcOrd="0" destOrd="0" presId="urn:microsoft.com/office/officeart/2005/8/layout/hProcess11"/>
    <dgm:cxn modelId="{3C871D66-8780-40B8-8A68-7AE62BB55748}" type="presParOf" srcId="{41D1B635-C59A-4C02-81F3-B84290AAA271}" destId="{ACD7F1BD-E679-40A4-B12E-87C631281CC6}" srcOrd="1" destOrd="0" presId="urn:microsoft.com/office/officeart/2005/8/layout/hProcess11"/>
    <dgm:cxn modelId="{98D49FD6-DFBB-4359-8349-1D7E0F17390D}" type="presParOf" srcId="{41D1B635-C59A-4C02-81F3-B84290AAA271}" destId="{2F40D845-C003-44EA-BD18-E5D8BE0028A0}" srcOrd="2" destOrd="0" presId="urn:microsoft.com/office/officeart/2005/8/layout/hProcess11"/>
    <dgm:cxn modelId="{B372AC9E-BAAF-4D47-A2FB-0DF67F11204A}" type="presParOf" srcId="{ABF98670-8886-4B73-A96B-2215E2F38D7E}" destId="{D001B7F1-08CF-493A-A259-842E2FE4741D}" srcOrd="1" destOrd="0" presId="urn:microsoft.com/office/officeart/2005/8/layout/hProcess11"/>
    <dgm:cxn modelId="{92DF099D-8BE8-49BD-8A0D-DDE0DDBDE4F6}" type="presParOf" srcId="{ABF98670-8886-4B73-A96B-2215E2F38D7E}" destId="{CA73D618-40F6-466D-BD86-846BC042A7CD}" srcOrd="2" destOrd="0" presId="urn:microsoft.com/office/officeart/2005/8/layout/hProcess11"/>
    <dgm:cxn modelId="{9F4BACB3-6C9C-4EED-9AD3-4183D78179CE}" type="presParOf" srcId="{CA73D618-40F6-466D-BD86-846BC042A7CD}" destId="{59E1A169-B047-4093-9968-2BE5A1A49A28}" srcOrd="0" destOrd="0" presId="urn:microsoft.com/office/officeart/2005/8/layout/hProcess11"/>
    <dgm:cxn modelId="{3B1843D6-D38C-483C-B6E2-2BA97ADA0E9B}" type="presParOf" srcId="{CA73D618-40F6-466D-BD86-846BC042A7CD}" destId="{918A8567-85D8-4217-9935-CCEA487333DA}" srcOrd="1" destOrd="0" presId="urn:microsoft.com/office/officeart/2005/8/layout/hProcess11"/>
    <dgm:cxn modelId="{6F9E7122-D4A8-4DAF-8BB1-384AC2A92925}" type="presParOf" srcId="{CA73D618-40F6-466D-BD86-846BC042A7CD}" destId="{D75972C4-8722-4C8A-87CF-B989378B3C94}" srcOrd="2" destOrd="0" presId="urn:microsoft.com/office/officeart/2005/8/layout/hProcess11"/>
    <dgm:cxn modelId="{BEA10578-9624-4253-AAC3-6FD3EB733D7A}" type="presParOf" srcId="{ABF98670-8886-4B73-A96B-2215E2F38D7E}" destId="{7082360C-0BB3-44AC-99BF-C9B993355313}" srcOrd="3" destOrd="0" presId="urn:microsoft.com/office/officeart/2005/8/layout/hProcess11"/>
    <dgm:cxn modelId="{430737E7-DB6A-408C-8FA1-F5D8E53FE4A1}" type="presParOf" srcId="{ABF98670-8886-4B73-A96B-2215E2F38D7E}" destId="{E43BE909-A959-42A6-9231-4813C8695DE6}" srcOrd="4" destOrd="0" presId="urn:microsoft.com/office/officeart/2005/8/layout/hProcess11"/>
    <dgm:cxn modelId="{3B901E32-6D70-45B4-818A-99A98841E132}" type="presParOf" srcId="{E43BE909-A959-42A6-9231-4813C8695DE6}" destId="{030DB0D1-05F8-4272-A6BA-C104C9726DA6}" srcOrd="0" destOrd="0" presId="urn:microsoft.com/office/officeart/2005/8/layout/hProcess11"/>
    <dgm:cxn modelId="{A800A949-EF46-4673-84B7-4E68A8192934}" type="presParOf" srcId="{E43BE909-A959-42A6-9231-4813C8695DE6}" destId="{5DDF532D-49F0-4165-916C-D8C0F9152CF4}" srcOrd="1" destOrd="0" presId="urn:microsoft.com/office/officeart/2005/8/layout/hProcess11"/>
    <dgm:cxn modelId="{200353D7-0ABE-4168-92FD-E5E3E0FC66E4}" type="presParOf" srcId="{E43BE909-A959-42A6-9231-4813C8695DE6}" destId="{E319CF35-983C-44BC-851B-1B052D97D6A5}" srcOrd="2" destOrd="0" presId="urn:microsoft.com/office/officeart/2005/8/layout/hProcess11"/>
    <dgm:cxn modelId="{BBF1E43F-ECD1-46A0-A082-B3424D3186C6}" type="presParOf" srcId="{ABF98670-8886-4B73-A96B-2215E2F38D7E}" destId="{17E67F93-B97A-42AD-B654-079A893F5065}" srcOrd="5" destOrd="0" presId="urn:microsoft.com/office/officeart/2005/8/layout/hProcess11"/>
    <dgm:cxn modelId="{73CD25FE-4137-4DB7-AED6-56572645589C}" type="presParOf" srcId="{ABF98670-8886-4B73-A96B-2215E2F38D7E}" destId="{FE23693E-928C-493A-A04F-87FE0E4E0AFF}" srcOrd="6" destOrd="0" presId="urn:microsoft.com/office/officeart/2005/8/layout/hProcess11"/>
    <dgm:cxn modelId="{B2BDA693-F373-4CE8-BDDA-CABD325CB1DC}" type="presParOf" srcId="{FE23693E-928C-493A-A04F-87FE0E4E0AFF}" destId="{AC5CE3F8-7D68-4DE1-BAF3-07DD9CA88F0F}" srcOrd="0" destOrd="0" presId="urn:microsoft.com/office/officeart/2005/8/layout/hProcess11"/>
    <dgm:cxn modelId="{862F2DE7-538E-4918-BF46-E5FF843675BC}" type="presParOf" srcId="{FE23693E-928C-493A-A04F-87FE0E4E0AFF}" destId="{7FCA40AF-BB84-4497-9FB5-0855F17D142F}" srcOrd="1" destOrd="0" presId="urn:microsoft.com/office/officeart/2005/8/layout/hProcess11"/>
    <dgm:cxn modelId="{90996D09-15BE-4B2C-972F-8C272F23A8BA}" type="presParOf" srcId="{FE23693E-928C-493A-A04F-87FE0E4E0AFF}" destId="{E8A3D518-88BC-4EE9-AC13-6AF5C09C5358}" srcOrd="2" destOrd="0" presId="urn:microsoft.com/office/officeart/2005/8/layout/hProcess11"/>
    <dgm:cxn modelId="{3C6320CA-8F4B-4149-BAF0-3885B59F8889}" type="presParOf" srcId="{ABF98670-8886-4B73-A96B-2215E2F38D7E}" destId="{1AB515DD-FA02-49C9-8D97-A8F3DC9F5A6A}" srcOrd="7" destOrd="0" presId="urn:microsoft.com/office/officeart/2005/8/layout/hProcess11"/>
    <dgm:cxn modelId="{033F4957-36CA-460B-B154-A40B174CE03B}" type="presParOf" srcId="{ABF98670-8886-4B73-A96B-2215E2F38D7E}" destId="{C36CB18F-2EE0-42D1-A082-828D580771E0}" srcOrd="8" destOrd="0" presId="urn:microsoft.com/office/officeart/2005/8/layout/hProcess11"/>
    <dgm:cxn modelId="{C9A9A263-D203-40A0-9F38-ED4CDCE630C5}" type="presParOf" srcId="{C36CB18F-2EE0-42D1-A082-828D580771E0}" destId="{A0230761-9C16-450D-9492-9E75DAD7910C}" srcOrd="0" destOrd="0" presId="urn:microsoft.com/office/officeart/2005/8/layout/hProcess11"/>
    <dgm:cxn modelId="{F34D5D11-F823-4DE9-9139-1DD512CDB1C9}" type="presParOf" srcId="{C36CB18F-2EE0-42D1-A082-828D580771E0}" destId="{6483544B-EDBE-4CED-846C-C19FEDFC4D09}" srcOrd="1" destOrd="0" presId="urn:microsoft.com/office/officeart/2005/8/layout/hProcess11"/>
    <dgm:cxn modelId="{4CBF7E1A-21B2-409E-BAAD-3AC2B23B0D22}" type="presParOf" srcId="{C36CB18F-2EE0-42D1-A082-828D580771E0}" destId="{A1D434D8-A937-403B-9A91-6AFB8B96932A}" srcOrd="2" destOrd="0" presId="urn:microsoft.com/office/officeart/2005/8/layout/hProcess11"/>
    <dgm:cxn modelId="{609BB734-4A14-4047-8341-048A70F44D3F}" type="presParOf" srcId="{ABF98670-8886-4B73-A96B-2215E2F38D7E}" destId="{BFCD00BD-0779-4425-B710-375D3FE651C7}" srcOrd="9" destOrd="0" presId="urn:microsoft.com/office/officeart/2005/8/layout/hProcess11"/>
    <dgm:cxn modelId="{6A6202F4-E06C-4ACA-8E1A-86C78E125E7F}" type="presParOf" srcId="{ABF98670-8886-4B73-A96B-2215E2F38D7E}" destId="{F699A921-4045-4EB2-AF75-AD3ECF379445}" srcOrd="10" destOrd="0" presId="urn:microsoft.com/office/officeart/2005/8/layout/hProcess11"/>
    <dgm:cxn modelId="{C8F69FD4-2653-4A07-9EB7-5322E9B15F08}" type="presParOf" srcId="{F699A921-4045-4EB2-AF75-AD3ECF379445}" destId="{5F4FF547-D40C-4E4F-A3F0-022BE3045C95}" srcOrd="0" destOrd="0" presId="urn:microsoft.com/office/officeart/2005/8/layout/hProcess11"/>
    <dgm:cxn modelId="{66526189-5D52-4956-940C-A4239F0BA13F}" type="presParOf" srcId="{F699A921-4045-4EB2-AF75-AD3ECF379445}" destId="{5B8EDC3F-4046-4C89-B6FB-983DE2F31D52}" srcOrd="1" destOrd="0" presId="urn:microsoft.com/office/officeart/2005/8/layout/hProcess11"/>
    <dgm:cxn modelId="{3A60D02F-6450-457E-AF53-5A7C4AB1F5BB}" type="presParOf" srcId="{F699A921-4045-4EB2-AF75-AD3ECF379445}" destId="{344A3425-BF69-480E-8107-D14ECD87CE02}" srcOrd="2" destOrd="0" presId="urn:microsoft.com/office/officeart/2005/8/layout/hProcess11"/>
  </dgm:cxnLst>
  <dgm:bg/>
  <dgm:whole/>
  <dgm:extLst>
    <a:ext uri="http://schemas.microsoft.com/office/drawing/2008/diagram">
      <dsp:dataModelExt xmlns:dsp="http://schemas.microsoft.com/office/drawing/2008/diagram" relId="rId17" minVer="http://schemas.openxmlformats.org/drawingml/2006/diagram"/>
    </a:ext>
    <a:ext uri="{C62137D5-CB1D-491B-B009-E17868A290BF}">
      <dgm14:recolorImg xmlns:dgm14="http://schemas.microsoft.com/office/drawing/2010/diagram" val="1"/>
    </a:ext>
  </dgm:extLst>
</dgm:dataModel>
</file>

<file path=ppt/diagrams/data19.xml><?xml version="1.0" encoding="utf-8"?>
<dgm:dataModel xmlns:dgm="http://schemas.openxmlformats.org/drawingml/2006/diagram" xmlns:a="http://schemas.openxmlformats.org/drawingml/2006/main">
  <dgm:ptLst>
    <dgm:pt modelId="{7D75F2BE-D020-470F-BC4E-551576CDA359}" type="doc">
      <dgm:prSet loTypeId="urn:microsoft.com/office/officeart/2005/8/layout/hProcess11" loCatId="process" qsTypeId="urn:microsoft.com/office/officeart/2005/8/quickstyle/simple1" qsCatId="simple" csTypeId="urn:microsoft.com/office/officeart/2005/8/colors/accent1_2" csCatId="accent1" phldr="1"/>
      <dgm:spPr/>
    </dgm:pt>
    <dgm:pt modelId="{8FA5063C-7AF9-41E7-AC3F-F050C0714BC2}">
      <dgm:prSet phldrT="[Texte]" custT="1"/>
      <dgm:spPr/>
      <dgm:t>
        <a:bodyPr/>
        <a:lstStyle/>
        <a:p>
          <a:r>
            <a:rPr lang="fr-FR" sz="1000" b="1" dirty="0">
              <a:solidFill>
                <a:schemeClr val="bg2">
                  <a:lumMod val="75000"/>
                </a:schemeClr>
              </a:solidFill>
            </a:rPr>
            <a:t>Définition</a:t>
          </a:r>
        </a:p>
      </dgm:t>
    </dgm:pt>
    <dgm:pt modelId="{46D479F8-84E5-412D-8B4D-32BAF3BECC18}" type="parTrans" cxnId="{E0394350-434C-4AC5-A9BC-0987D96B0FFA}">
      <dgm:prSet/>
      <dgm:spPr/>
      <dgm:t>
        <a:bodyPr/>
        <a:lstStyle/>
        <a:p>
          <a:endParaRPr lang="fr-FR"/>
        </a:p>
      </dgm:t>
    </dgm:pt>
    <dgm:pt modelId="{E2253A29-590D-489F-9391-97212E2D44EF}" type="sibTrans" cxnId="{E0394350-434C-4AC5-A9BC-0987D96B0FFA}">
      <dgm:prSet/>
      <dgm:spPr/>
      <dgm:t>
        <a:bodyPr/>
        <a:lstStyle/>
        <a:p>
          <a:endParaRPr lang="fr-FR"/>
        </a:p>
      </dgm:t>
    </dgm:pt>
    <dgm:pt modelId="{E8D35B56-0C4E-4477-B350-BC7D4C81CEE7}">
      <dgm:prSet phldrT="[Texte]" custT="1"/>
      <dgm:spPr/>
      <dgm:t>
        <a:bodyPr/>
        <a:lstStyle/>
        <a:p>
          <a:r>
            <a:rPr lang="fr-FR" sz="1000" b="1" dirty="0">
              <a:solidFill>
                <a:schemeClr val="bg2">
                  <a:lumMod val="75000"/>
                </a:schemeClr>
              </a:solidFill>
            </a:rPr>
            <a:t>Causes</a:t>
          </a:r>
        </a:p>
      </dgm:t>
    </dgm:pt>
    <dgm:pt modelId="{A24A0376-64CD-406F-89C8-2254BCAAF4DC}" type="parTrans" cxnId="{06E99EC7-FDE6-4580-A883-BCDF093FFB35}">
      <dgm:prSet/>
      <dgm:spPr/>
      <dgm:t>
        <a:bodyPr/>
        <a:lstStyle/>
        <a:p>
          <a:endParaRPr lang="fr-FR"/>
        </a:p>
      </dgm:t>
    </dgm:pt>
    <dgm:pt modelId="{28F0C991-2283-40D1-881F-3A94ECAFE6F7}" type="sibTrans" cxnId="{06E99EC7-FDE6-4580-A883-BCDF093FFB35}">
      <dgm:prSet/>
      <dgm:spPr/>
      <dgm:t>
        <a:bodyPr/>
        <a:lstStyle/>
        <a:p>
          <a:endParaRPr lang="fr-FR"/>
        </a:p>
      </dgm:t>
    </dgm:pt>
    <dgm:pt modelId="{31A2DC71-4F99-4CA5-83F2-FCF348B8DCDA}">
      <dgm:prSet phldrT="[Texte]" custT="1"/>
      <dgm:spPr/>
      <dgm:t>
        <a:bodyPr/>
        <a:lstStyle/>
        <a:p>
          <a:r>
            <a:rPr lang="fr-FR" sz="1000" b="1" dirty="0">
              <a:solidFill>
                <a:srgbClr val="00529B"/>
              </a:solidFill>
            </a:rPr>
            <a:t>Risques</a:t>
          </a:r>
        </a:p>
      </dgm:t>
    </dgm:pt>
    <dgm:pt modelId="{2E9316C2-D32B-4CF7-B39D-D0EA149EBF33}" type="parTrans" cxnId="{828C7030-0A27-4AC3-9C86-889ACC3E896B}">
      <dgm:prSet/>
      <dgm:spPr/>
      <dgm:t>
        <a:bodyPr/>
        <a:lstStyle/>
        <a:p>
          <a:endParaRPr lang="fr-FR"/>
        </a:p>
      </dgm:t>
    </dgm:pt>
    <dgm:pt modelId="{F315FFE3-1A7B-4622-9B22-A3E1C449A98A}" type="sibTrans" cxnId="{828C7030-0A27-4AC3-9C86-889ACC3E896B}">
      <dgm:prSet/>
      <dgm:spPr/>
      <dgm:t>
        <a:bodyPr/>
        <a:lstStyle/>
        <a:p>
          <a:endParaRPr lang="fr-FR"/>
        </a:p>
      </dgm:t>
    </dgm:pt>
    <dgm:pt modelId="{7ABBAF2C-9560-4EEA-8BED-794DFD9E35B3}">
      <dgm:prSet phldrT="[Texte]" custT="1"/>
      <dgm:spPr/>
      <dgm:t>
        <a:bodyPr/>
        <a:lstStyle/>
        <a:p>
          <a:r>
            <a:rPr lang="fr-FR" sz="1000" b="1" dirty="0">
              <a:solidFill>
                <a:schemeClr val="bg2">
                  <a:lumMod val="75000"/>
                </a:schemeClr>
              </a:solidFill>
            </a:rPr>
            <a:t>Signes</a:t>
          </a:r>
        </a:p>
      </dgm:t>
    </dgm:pt>
    <dgm:pt modelId="{7620C7A6-1351-4C56-9290-1CA264759D61}" type="parTrans" cxnId="{ED8C5FDF-BA21-45A6-B09D-3175EF9841BD}">
      <dgm:prSet/>
      <dgm:spPr/>
      <dgm:t>
        <a:bodyPr/>
        <a:lstStyle/>
        <a:p>
          <a:endParaRPr lang="fr-FR"/>
        </a:p>
      </dgm:t>
    </dgm:pt>
    <dgm:pt modelId="{3445BEE9-6B4A-48BF-9C8E-1F95A43BD7D7}" type="sibTrans" cxnId="{ED8C5FDF-BA21-45A6-B09D-3175EF9841BD}">
      <dgm:prSet/>
      <dgm:spPr/>
      <dgm:t>
        <a:bodyPr/>
        <a:lstStyle/>
        <a:p>
          <a:endParaRPr lang="fr-FR"/>
        </a:p>
      </dgm:t>
    </dgm:pt>
    <dgm:pt modelId="{B7CA3031-D14A-4A40-BB48-3463FC403FA0}">
      <dgm:prSet phldrT="[Texte]" custT="1"/>
      <dgm:spPr/>
      <dgm:t>
        <a:bodyPr/>
        <a:lstStyle/>
        <a:p>
          <a:r>
            <a:rPr lang="fr-FR" sz="1000" b="1" dirty="0">
              <a:solidFill>
                <a:schemeClr val="bg2">
                  <a:lumMod val="75000"/>
                </a:schemeClr>
              </a:solidFill>
            </a:rPr>
            <a:t>CAT</a:t>
          </a:r>
        </a:p>
      </dgm:t>
    </dgm:pt>
    <dgm:pt modelId="{2BE098CC-FAB6-4DBB-9016-F334C07A66B2}" type="parTrans" cxnId="{FBBDDDC7-0B68-4F57-A8DC-FD168DC718E6}">
      <dgm:prSet/>
      <dgm:spPr/>
      <dgm:t>
        <a:bodyPr/>
        <a:lstStyle/>
        <a:p>
          <a:endParaRPr lang="fr-FR"/>
        </a:p>
      </dgm:t>
    </dgm:pt>
    <dgm:pt modelId="{E72794AB-AD5F-4BAE-9085-7F39198540D1}" type="sibTrans" cxnId="{FBBDDDC7-0B68-4F57-A8DC-FD168DC718E6}">
      <dgm:prSet/>
      <dgm:spPr/>
      <dgm:t>
        <a:bodyPr/>
        <a:lstStyle/>
        <a:p>
          <a:endParaRPr lang="fr-FR"/>
        </a:p>
      </dgm:t>
    </dgm:pt>
    <dgm:pt modelId="{3DCF40FD-1385-49D5-928B-0E981CD3DFCB}">
      <dgm:prSet phldrT="[Texte]" custT="1"/>
      <dgm:spPr/>
      <dgm:t>
        <a:bodyPr/>
        <a:lstStyle/>
        <a:p>
          <a:r>
            <a:rPr lang="fr-FR" sz="1000" b="1" dirty="0">
              <a:solidFill>
                <a:schemeClr val="bg2">
                  <a:lumMod val="75000"/>
                </a:schemeClr>
              </a:solidFill>
            </a:rPr>
            <a:t>Cas particuliers</a:t>
          </a:r>
        </a:p>
      </dgm:t>
    </dgm:pt>
    <dgm:pt modelId="{CED29E0E-FB74-40FB-BF5A-1F08CC0B6BC1}" type="parTrans" cxnId="{6FECFFB8-9065-4404-AEBC-77204DF9E272}">
      <dgm:prSet/>
      <dgm:spPr/>
      <dgm:t>
        <a:bodyPr/>
        <a:lstStyle/>
        <a:p>
          <a:endParaRPr lang="fr-FR"/>
        </a:p>
      </dgm:t>
    </dgm:pt>
    <dgm:pt modelId="{DED63B2F-C769-4691-B9BF-DE382F1F2A91}" type="sibTrans" cxnId="{6FECFFB8-9065-4404-AEBC-77204DF9E272}">
      <dgm:prSet/>
      <dgm:spPr/>
      <dgm:t>
        <a:bodyPr/>
        <a:lstStyle/>
        <a:p>
          <a:endParaRPr lang="fr-FR"/>
        </a:p>
      </dgm:t>
    </dgm:pt>
    <dgm:pt modelId="{9166CDC5-68B8-4E4D-AAB8-1BA9FB73E312}" type="pres">
      <dgm:prSet presAssocID="{7D75F2BE-D020-470F-BC4E-551576CDA359}" presName="Name0" presStyleCnt="0">
        <dgm:presLayoutVars>
          <dgm:dir/>
          <dgm:resizeHandles val="exact"/>
        </dgm:presLayoutVars>
      </dgm:prSet>
      <dgm:spPr/>
    </dgm:pt>
    <dgm:pt modelId="{27521EAA-0B0C-4D97-8524-AE653F8ADEBB}" type="pres">
      <dgm:prSet presAssocID="{7D75F2BE-D020-470F-BC4E-551576CDA359}" presName="arrow" presStyleLbl="bgShp" presStyleIdx="0" presStyleCnt="1" custFlipVert="1" custScaleY="19595" custLinFactNeighborX="-277" custLinFactNeighborY="-17955"/>
      <dgm:spPr>
        <a:prstGeom prst="rect">
          <a:avLst/>
        </a:prstGeom>
        <a:gradFill rotWithShape="0">
          <a:gsLst>
            <a:gs pos="15000">
              <a:schemeClr val="tx2">
                <a:lumMod val="50000"/>
                <a:lumOff val="50000"/>
              </a:schemeClr>
            </a:gs>
            <a:gs pos="85000">
              <a:srgbClr val="438CD1"/>
            </a:gs>
            <a:gs pos="50000">
              <a:srgbClr val="00529B"/>
            </a:gs>
          </a:gsLst>
          <a:lin ang="0" scaled="1"/>
        </a:gradFill>
      </dgm:spPr>
    </dgm:pt>
    <dgm:pt modelId="{ABF98670-8886-4B73-A96B-2215E2F38D7E}" type="pres">
      <dgm:prSet presAssocID="{7D75F2BE-D020-470F-BC4E-551576CDA359}" presName="points" presStyleCnt="0"/>
      <dgm:spPr/>
    </dgm:pt>
    <dgm:pt modelId="{41D1B635-C59A-4C02-81F3-B84290AAA271}" type="pres">
      <dgm:prSet presAssocID="{8FA5063C-7AF9-41E7-AC3F-F050C0714BC2}" presName="compositeA" presStyleCnt="0"/>
      <dgm:spPr/>
    </dgm:pt>
    <dgm:pt modelId="{AFE42778-E477-4A5C-A7A5-D31298E8B0A3}" type="pres">
      <dgm:prSet presAssocID="{8FA5063C-7AF9-41E7-AC3F-F050C0714BC2}" presName="textA" presStyleLbl="revTx" presStyleIdx="0" presStyleCnt="6" custScaleY="138966" custLinFactY="4890" custLinFactNeighborX="6272" custLinFactNeighborY="100000">
        <dgm:presLayoutVars>
          <dgm:bulletEnabled val="1"/>
        </dgm:presLayoutVars>
      </dgm:prSet>
      <dgm:spPr/>
    </dgm:pt>
    <dgm:pt modelId="{ACD7F1BD-E679-40A4-B12E-87C631281CC6}" type="pres">
      <dgm:prSet presAssocID="{8FA5063C-7AF9-41E7-AC3F-F050C0714BC2}" presName="circleA" presStyleLbl="node1" presStyleIdx="0" presStyleCnt="6" custScaleX="235146" custScaleY="235146" custLinFactY="-100000" custLinFactNeighborX="35237" custLinFactNeighborY="-148846"/>
      <dgm:spPr>
        <a:prstGeom prst="triangle">
          <a:avLst/>
        </a:prstGeom>
        <a:solidFill>
          <a:srgbClr val="00529B">
            <a:alpha val="80000"/>
          </a:srgbClr>
        </a:solidFill>
        <a:ln>
          <a:noFill/>
        </a:ln>
      </dgm:spPr>
    </dgm:pt>
    <dgm:pt modelId="{2F40D845-C003-44EA-BD18-E5D8BE0028A0}" type="pres">
      <dgm:prSet presAssocID="{8FA5063C-7AF9-41E7-AC3F-F050C0714BC2}" presName="spaceA" presStyleCnt="0"/>
      <dgm:spPr/>
    </dgm:pt>
    <dgm:pt modelId="{D001B7F1-08CF-493A-A259-842E2FE4741D}" type="pres">
      <dgm:prSet presAssocID="{E2253A29-590D-489F-9391-97212E2D44EF}" presName="space" presStyleCnt="0"/>
      <dgm:spPr/>
    </dgm:pt>
    <dgm:pt modelId="{CA73D618-40F6-466D-BD86-846BC042A7CD}" type="pres">
      <dgm:prSet presAssocID="{E8D35B56-0C4E-4477-B350-BC7D4C81CEE7}" presName="compositeB" presStyleCnt="0"/>
      <dgm:spPr/>
    </dgm:pt>
    <dgm:pt modelId="{59E1A169-B047-4093-9968-2BE5A1A49A28}" type="pres">
      <dgm:prSet presAssocID="{E8D35B56-0C4E-4477-B350-BC7D4C81CEE7}" presName="textB" presStyleLbl="revTx" presStyleIdx="1" presStyleCnt="6" custScaleX="64129" custScaleY="151384" custLinFactNeighborX="4327" custLinFactNeighborY="-31770">
        <dgm:presLayoutVars>
          <dgm:bulletEnabled val="1"/>
        </dgm:presLayoutVars>
      </dgm:prSet>
      <dgm:spPr/>
    </dgm:pt>
    <dgm:pt modelId="{918A8567-85D8-4217-9935-CCEA487333DA}" type="pres">
      <dgm:prSet presAssocID="{E8D35B56-0C4E-4477-B350-BC7D4C81CEE7}" presName="circleB" presStyleLbl="node1" presStyleIdx="1" presStyleCnt="6" custScaleX="235146" custScaleY="235146" custLinFactY="-58496" custLinFactNeighborX="88043" custLinFactNeighborY="-100000"/>
      <dgm:spPr>
        <a:prstGeom prst="triangle">
          <a:avLst/>
        </a:prstGeom>
        <a:solidFill>
          <a:srgbClr val="00529B">
            <a:alpha val="80000"/>
          </a:srgbClr>
        </a:solidFill>
        <a:ln>
          <a:noFill/>
        </a:ln>
      </dgm:spPr>
    </dgm:pt>
    <dgm:pt modelId="{D75972C4-8722-4C8A-87CF-B989378B3C94}" type="pres">
      <dgm:prSet presAssocID="{E8D35B56-0C4E-4477-B350-BC7D4C81CEE7}" presName="spaceB" presStyleCnt="0"/>
      <dgm:spPr/>
    </dgm:pt>
    <dgm:pt modelId="{7082360C-0BB3-44AC-99BF-C9B993355313}" type="pres">
      <dgm:prSet presAssocID="{28F0C991-2283-40D1-881F-3A94ECAFE6F7}" presName="space" presStyleCnt="0"/>
      <dgm:spPr/>
    </dgm:pt>
    <dgm:pt modelId="{E43BE909-A959-42A6-9231-4813C8695DE6}" type="pres">
      <dgm:prSet presAssocID="{31A2DC71-4F99-4CA5-83F2-FCF348B8DCDA}" presName="compositeA" presStyleCnt="0"/>
      <dgm:spPr/>
    </dgm:pt>
    <dgm:pt modelId="{030DB0D1-05F8-4272-A6BA-C104C9726DA6}" type="pres">
      <dgm:prSet presAssocID="{31A2DC71-4F99-4CA5-83F2-FCF348B8DCDA}" presName="textA" presStyleLbl="revTx" presStyleIdx="2" presStyleCnt="6" custScaleX="61883" custScaleY="157836" custLinFactNeighborX="4101" custLinFactNeighborY="96033">
        <dgm:presLayoutVars>
          <dgm:bulletEnabled val="1"/>
        </dgm:presLayoutVars>
      </dgm:prSet>
      <dgm:spPr/>
    </dgm:pt>
    <dgm:pt modelId="{5DDF532D-49F0-4165-916C-D8C0F9152CF4}" type="pres">
      <dgm:prSet presAssocID="{31A2DC71-4F99-4CA5-83F2-FCF348B8DCDA}" presName="circleA" presStyleLbl="node1" presStyleIdx="2" presStyleCnt="6" custScaleX="235146" custScaleY="235146" custLinFactY="-100000" custLinFactNeighborX="22794" custLinFactNeighborY="-167716"/>
      <dgm:spPr>
        <a:prstGeom prst="triangle">
          <a:avLst/>
        </a:prstGeom>
        <a:solidFill>
          <a:srgbClr val="00529B">
            <a:alpha val="80000"/>
          </a:srgbClr>
        </a:solidFill>
        <a:ln>
          <a:noFill/>
        </a:ln>
      </dgm:spPr>
    </dgm:pt>
    <dgm:pt modelId="{E319CF35-983C-44BC-851B-1B052D97D6A5}" type="pres">
      <dgm:prSet presAssocID="{31A2DC71-4F99-4CA5-83F2-FCF348B8DCDA}" presName="spaceA" presStyleCnt="0"/>
      <dgm:spPr/>
    </dgm:pt>
    <dgm:pt modelId="{17E67F93-B97A-42AD-B654-079A893F5065}" type="pres">
      <dgm:prSet presAssocID="{F315FFE3-1A7B-4622-9B22-A3E1C449A98A}" presName="space" presStyleCnt="0"/>
      <dgm:spPr/>
    </dgm:pt>
    <dgm:pt modelId="{FE23693E-928C-493A-A04F-87FE0E4E0AFF}" type="pres">
      <dgm:prSet presAssocID="{7ABBAF2C-9560-4EEA-8BED-794DFD9E35B3}" presName="compositeB" presStyleCnt="0"/>
      <dgm:spPr/>
    </dgm:pt>
    <dgm:pt modelId="{AC5CE3F8-7D68-4DE1-BAF3-07DD9CA88F0F}" type="pres">
      <dgm:prSet presAssocID="{7ABBAF2C-9560-4EEA-8BED-794DFD9E35B3}" presName="textB" presStyleLbl="revTx" presStyleIdx="3" presStyleCnt="6" custScaleX="49260" custScaleY="149281" custLinFactNeighborX="4191" custLinFactNeighborY="-31770">
        <dgm:presLayoutVars>
          <dgm:bulletEnabled val="1"/>
        </dgm:presLayoutVars>
      </dgm:prSet>
      <dgm:spPr/>
    </dgm:pt>
    <dgm:pt modelId="{7FCA40AF-BB84-4497-9FB5-0855F17D142F}" type="pres">
      <dgm:prSet presAssocID="{7ABBAF2C-9560-4EEA-8BED-794DFD9E35B3}" presName="circleB" presStyleLbl="node1" presStyleIdx="3" presStyleCnt="6" custScaleX="235146" custScaleY="235146" custLinFactY="-60599" custLinFactNeighborX="29975" custLinFactNeighborY="-100000"/>
      <dgm:spPr>
        <a:prstGeom prst="triangle">
          <a:avLst/>
        </a:prstGeom>
        <a:solidFill>
          <a:srgbClr val="00529B">
            <a:alpha val="80000"/>
          </a:srgbClr>
        </a:solidFill>
        <a:ln>
          <a:noFill/>
        </a:ln>
      </dgm:spPr>
    </dgm:pt>
    <dgm:pt modelId="{E8A3D518-88BC-4EE9-AC13-6AF5C09C5358}" type="pres">
      <dgm:prSet presAssocID="{7ABBAF2C-9560-4EEA-8BED-794DFD9E35B3}" presName="spaceB" presStyleCnt="0"/>
      <dgm:spPr/>
    </dgm:pt>
    <dgm:pt modelId="{1AB515DD-FA02-49C9-8D97-A8F3DC9F5A6A}" type="pres">
      <dgm:prSet presAssocID="{3445BEE9-6B4A-48BF-9C8E-1F95A43BD7D7}" presName="space" presStyleCnt="0"/>
      <dgm:spPr/>
    </dgm:pt>
    <dgm:pt modelId="{C36CB18F-2EE0-42D1-A082-828D580771E0}" type="pres">
      <dgm:prSet presAssocID="{B7CA3031-D14A-4A40-BB48-3463FC403FA0}" presName="compositeA" presStyleCnt="0"/>
      <dgm:spPr/>
    </dgm:pt>
    <dgm:pt modelId="{A0230761-9C16-450D-9492-9E75DAD7910C}" type="pres">
      <dgm:prSet presAssocID="{B7CA3031-D14A-4A40-BB48-3463FC403FA0}" presName="textA" presStyleLbl="revTx" presStyleIdx="4" presStyleCnt="6" custScaleY="137707" custLinFactY="11130" custLinFactNeighborX="4372" custLinFactNeighborY="100000">
        <dgm:presLayoutVars>
          <dgm:bulletEnabled val="1"/>
        </dgm:presLayoutVars>
      </dgm:prSet>
      <dgm:spPr/>
    </dgm:pt>
    <dgm:pt modelId="{6483544B-EDBE-4CED-846C-C19FEDFC4D09}" type="pres">
      <dgm:prSet presAssocID="{B7CA3031-D14A-4A40-BB48-3463FC403FA0}" presName="circleA" presStyleLbl="node1" presStyleIdx="4" presStyleCnt="6" custScaleX="235146" custScaleY="235146" custLinFactX="76258" custLinFactY="-100000" custLinFactNeighborX="100000" custLinFactNeighborY="-147587"/>
      <dgm:spPr>
        <a:prstGeom prst="triangle">
          <a:avLst/>
        </a:prstGeom>
        <a:solidFill>
          <a:srgbClr val="00529B">
            <a:alpha val="80000"/>
          </a:srgbClr>
        </a:solidFill>
        <a:ln>
          <a:noFill/>
        </a:ln>
      </dgm:spPr>
    </dgm:pt>
    <dgm:pt modelId="{A1D434D8-A937-403B-9A91-6AFB8B96932A}" type="pres">
      <dgm:prSet presAssocID="{B7CA3031-D14A-4A40-BB48-3463FC403FA0}" presName="spaceA" presStyleCnt="0"/>
      <dgm:spPr/>
    </dgm:pt>
    <dgm:pt modelId="{BFCD00BD-0779-4425-B710-375D3FE651C7}" type="pres">
      <dgm:prSet presAssocID="{E72794AB-AD5F-4BAE-9085-7F39198540D1}" presName="space" presStyleCnt="0"/>
      <dgm:spPr/>
    </dgm:pt>
    <dgm:pt modelId="{F699A921-4045-4EB2-AF75-AD3ECF379445}" type="pres">
      <dgm:prSet presAssocID="{3DCF40FD-1385-49D5-928B-0E981CD3DFCB}" presName="compositeB" presStyleCnt="0"/>
      <dgm:spPr/>
    </dgm:pt>
    <dgm:pt modelId="{5F4FF547-D40C-4E4F-A3F0-022BE3045C95}" type="pres">
      <dgm:prSet presAssocID="{3DCF40FD-1385-49D5-928B-0E981CD3DFCB}" presName="textB" presStyleLbl="revTx" presStyleIdx="5" presStyleCnt="6" custScaleY="151625" custLinFactNeighborX="11729" custLinFactNeighborY="-31392">
        <dgm:presLayoutVars>
          <dgm:bulletEnabled val="1"/>
        </dgm:presLayoutVars>
      </dgm:prSet>
      <dgm:spPr/>
    </dgm:pt>
    <dgm:pt modelId="{5B8EDC3F-4046-4C89-B6FB-983DE2F31D52}" type="pres">
      <dgm:prSet presAssocID="{3DCF40FD-1385-49D5-928B-0E981CD3DFCB}" presName="circleB" presStyleLbl="node1" presStyleIdx="5" presStyleCnt="6" custScaleX="235146" custScaleY="235146" custLinFactY="-69448" custLinFactNeighborX="42362" custLinFactNeighborY="-100000"/>
      <dgm:spPr>
        <a:prstGeom prst="triangle">
          <a:avLst/>
        </a:prstGeom>
        <a:solidFill>
          <a:srgbClr val="00529B"/>
        </a:solidFill>
        <a:ln>
          <a:noFill/>
        </a:ln>
      </dgm:spPr>
    </dgm:pt>
    <dgm:pt modelId="{344A3425-BF69-480E-8107-D14ECD87CE02}" type="pres">
      <dgm:prSet presAssocID="{3DCF40FD-1385-49D5-928B-0E981CD3DFCB}" presName="spaceB" presStyleCnt="0"/>
      <dgm:spPr/>
    </dgm:pt>
  </dgm:ptLst>
  <dgm:cxnLst>
    <dgm:cxn modelId="{0F5FF002-AA7C-411B-BBD4-E55B8F0B1059}" type="presOf" srcId="{8FA5063C-7AF9-41E7-AC3F-F050C0714BC2}" destId="{AFE42778-E477-4A5C-A7A5-D31298E8B0A3}" srcOrd="0" destOrd="0" presId="urn:microsoft.com/office/officeart/2005/8/layout/hProcess11"/>
    <dgm:cxn modelId="{7E01F92F-0219-42E1-9722-581CB39C568F}" type="presOf" srcId="{7D75F2BE-D020-470F-BC4E-551576CDA359}" destId="{9166CDC5-68B8-4E4D-AAB8-1BA9FB73E312}" srcOrd="0" destOrd="0" presId="urn:microsoft.com/office/officeart/2005/8/layout/hProcess11"/>
    <dgm:cxn modelId="{828C7030-0A27-4AC3-9C86-889ACC3E896B}" srcId="{7D75F2BE-D020-470F-BC4E-551576CDA359}" destId="{31A2DC71-4F99-4CA5-83F2-FCF348B8DCDA}" srcOrd="2" destOrd="0" parTransId="{2E9316C2-D32B-4CF7-B39D-D0EA149EBF33}" sibTransId="{F315FFE3-1A7B-4622-9B22-A3E1C449A98A}"/>
    <dgm:cxn modelId="{E0394350-434C-4AC5-A9BC-0987D96B0FFA}" srcId="{7D75F2BE-D020-470F-BC4E-551576CDA359}" destId="{8FA5063C-7AF9-41E7-AC3F-F050C0714BC2}" srcOrd="0" destOrd="0" parTransId="{46D479F8-84E5-412D-8B4D-32BAF3BECC18}" sibTransId="{E2253A29-590D-489F-9391-97212E2D44EF}"/>
    <dgm:cxn modelId="{C84E3C7F-79D6-4435-8613-10F5359DFE71}" type="presOf" srcId="{31A2DC71-4F99-4CA5-83F2-FCF348B8DCDA}" destId="{030DB0D1-05F8-4272-A6BA-C104C9726DA6}" srcOrd="0" destOrd="0" presId="urn:microsoft.com/office/officeart/2005/8/layout/hProcess11"/>
    <dgm:cxn modelId="{663995A8-E30F-4F60-91DE-4C7D8FABF346}" type="presOf" srcId="{B7CA3031-D14A-4A40-BB48-3463FC403FA0}" destId="{A0230761-9C16-450D-9492-9E75DAD7910C}" srcOrd="0" destOrd="0" presId="urn:microsoft.com/office/officeart/2005/8/layout/hProcess11"/>
    <dgm:cxn modelId="{6FECFFB8-9065-4404-AEBC-77204DF9E272}" srcId="{7D75F2BE-D020-470F-BC4E-551576CDA359}" destId="{3DCF40FD-1385-49D5-928B-0E981CD3DFCB}" srcOrd="5" destOrd="0" parTransId="{CED29E0E-FB74-40FB-BF5A-1F08CC0B6BC1}" sibTransId="{DED63B2F-C769-4691-B9BF-DE382F1F2A91}"/>
    <dgm:cxn modelId="{06E99EC7-FDE6-4580-A883-BCDF093FFB35}" srcId="{7D75F2BE-D020-470F-BC4E-551576CDA359}" destId="{E8D35B56-0C4E-4477-B350-BC7D4C81CEE7}" srcOrd="1" destOrd="0" parTransId="{A24A0376-64CD-406F-89C8-2254BCAAF4DC}" sibTransId="{28F0C991-2283-40D1-881F-3A94ECAFE6F7}"/>
    <dgm:cxn modelId="{FBBDDDC7-0B68-4F57-A8DC-FD168DC718E6}" srcId="{7D75F2BE-D020-470F-BC4E-551576CDA359}" destId="{B7CA3031-D14A-4A40-BB48-3463FC403FA0}" srcOrd="4" destOrd="0" parTransId="{2BE098CC-FAB6-4DBB-9016-F334C07A66B2}" sibTransId="{E72794AB-AD5F-4BAE-9085-7F39198540D1}"/>
    <dgm:cxn modelId="{ED8C5FDF-BA21-45A6-B09D-3175EF9841BD}" srcId="{7D75F2BE-D020-470F-BC4E-551576CDA359}" destId="{7ABBAF2C-9560-4EEA-8BED-794DFD9E35B3}" srcOrd="3" destOrd="0" parTransId="{7620C7A6-1351-4C56-9290-1CA264759D61}" sibTransId="{3445BEE9-6B4A-48BF-9C8E-1F95A43BD7D7}"/>
    <dgm:cxn modelId="{7E9DEDE6-844F-42BB-A98D-15A8816FB1BC}" type="presOf" srcId="{3DCF40FD-1385-49D5-928B-0E981CD3DFCB}" destId="{5F4FF547-D40C-4E4F-A3F0-022BE3045C95}" srcOrd="0" destOrd="0" presId="urn:microsoft.com/office/officeart/2005/8/layout/hProcess11"/>
    <dgm:cxn modelId="{0DA05BE9-74DE-42EE-90B1-43DC1970CB05}" type="presOf" srcId="{7ABBAF2C-9560-4EEA-8BED-794DFD9E35B3}" destId="{AC5CE3F8-7D68-4DE1-BAF3-07DD9CA88F0F}" srcOrd="0" destOrd="0" presId="urn:microsoft.com/office/officeart/2005/8/layout/hProcess11"/>
    <dgm:cxn modelId="{F4695EF2-8D61-4635-8343-959E4655D9CD}" type="presOf" srcId="{E8D35B56-0C4E-4477-B350-BC7D4C81CEE7}" destId="{59E1A169-B047-4093-9968-2BE5A1A49A28}" srcOrd="0" destOrd="0" presId="urn:microsoft.com/office/officeart/2005/8/layout/hProcess11"/>
    <dgm:cxn modelId="{3CD3B93B-CDA2-4C09-98D0-D1E5CD83ED4F}" type="presParOf" srcId="{9166CDC5-68B8-4E4D-AAB8-1BA9FB73E312}" destId="{27521EAA-0B0C-4D97-8524-AE653F8ADEBB}" srcOrd="0" destOrd="0" presId="urn:microsoft.com/office/officeart/2005/8/layout/hProcess11"/>
    <dgm:cxn modelId="{7C615C70-272E-4BDF-A346-A6967C649B63}" type="presParOf" srcId="{9166CDC5-68B8-4E4D-AAB8-1BA9FB73E312}" destId="{ABF98670-8886-4B73-A96B-2215E2F38D7E}" srcOrd="1" destOrd="0" presId="urn:microsoft.com/office/officeart/2005/8/layout/hProcess11"/>
    <dgm:cxn modelId="{9EC8D3A4-EADA-4D87-9E50-F2F7114B83FA}" type="presParOf" srcId="{ABF98670-8886-4B73-A96B-2215E2F38D7E}" destId="{41D1B635-C59A-4C02-81F3-B84290AAA271}" srcOrd="0" destOrd="0" presId="urn:microsoft.com/office/officeart/2005/8/layout/hProcess11"/>
    <dgm:cxn modelId="{37D25F15-5810-4786-9A84-15B780749114}" type="presParOf" srcId="{41D1B635-C59A-4C02-81F3-B84290AAA271}" destId="{AFE42778-E477-4A5C-A7A5-D31298E8B0A3}" srcOrd="0" destOrd="0" presId="urn:microsoft.com/office/officeart/2005/8/layout/hProcess11"/>
    <dgm:cxn modelId="{3C871D66-8780-40B8-8A68-7AE62BB55748}" type="presParOf" srcId="{41D1B635-C59A-4C02-81F3-B84290AAA271}" destId="{ACD7F1BD-E679-40A4-B12E-87C631281CC6}" srcOrd="1" destOrd="0" presId="urn:microsoft.com/office/officeart/2005/8/layout/hProcess11"/>
    <dgm:cxn modelId="{98D49FD6-DFBB-4359-8349-1D7E0F17390D}" type="presParOf" srcId="{41D1B635-C59A-4C02-81F3-B84290AAA271}" destId="{2F40D845-C003-44EA-BD18-E5D8BE0028A0}" srcOrd="2" destOrd="0" presId="urn:microsoft.com/office/officeart/2005/8/layout/hProcess11"/>
    <dgm:cxn modelId="{B372AC9E-BAAF-4D47-A2FB-0DF67F11204A}" type="presParOf" srcId="{ABF98670-8886-4B73-A96B-2215E2F38D7E}" destId="{D001B7F1-08CF-493A-A259-842E2FE4741D}" srcOrd="1" destOrd="0" presId="urn:microsoft.com/office/officeart/2005/8/layout/hProcess11"/>
    <dgm:cxn modelId="{92DF099D-8BE8-49BD-8A0D-DDE0DDBDE4F6}" type="presParOf" srcId="{ABF98670-8886-4B73-A96B-2215E2F38D7E}" destId="{CA73D618-40F6-466D-BD86-846BC042A7CD}" srcOrd="2" destOrd="0" presId="urn:microsoft.com/office/officeart/2005/8/layout/hProcess11"/>
    <dgm:cxn modelId="{9F4BACB3-6C9C-4EED-9AD3-4183D78179CE}" type="presParOf" srcId="{CA73D618-40F6-466D-BD86-846BC042A7CD}" destId="{59E1A169-B047-4093-9968-2BE5A1A49A28}" srcOrd="0" destOrd="0" presId="urn:microsoft.com/office/officeart/2005/8/layout/hProcess11"/>
    <dgm:cxn modelId="{3B1843D6-D38C-483C-B6E2-2BA97ADA0E9B}" type="presParOf" srcId="{CA73D618-40F6-466D-BD86-846BC042A7CD}" destId="{918A8567-85D8-4217-9935-CCEA487333DA}" srcOrd="1" destOrd="0" presId="urn:microsoft.com/office/officeart/2005/8/layout/hProcess11"/>
    <dgm:cxn modelId="{6F9E7122-D4A8-4DAF-8BB1-384AC2A92925}" type="presParOf" srcId="{CA73D618-40F6-466D-BD86-846BC042A7CD}" destId="{D75972C4-8722-4C8A-87CF-B989378B3C94}" srcOrd="2" destOrd="0" presId="urn:microsoft.com/office/officeart/2005/8/layout/hProcess11"/>
    <dgm:cxn modelId="{BEA10578-9624-4253-AAC3-6FD3EB733D7A}" type="presParOf" srcId="{ABF98670-8886-4B73-A96B-2215E2F38D7E}" destId="{7082360C-0BB3-44AC-99BF-C9B993355313}" srcOrd="3" destOrd="0" presId="urn:microsoft.com/office/officeart/2005/8/layout/hProcess11"/>
    <dgm:cxn modelId="{430737E7-DB6A-408C-8FA1-F5D8E53FE4A1}" type="presParOf" srcId="{ABF98670-8886-4B73-A96B-2215E2F38D7E}" destId="{E43BE909-A959-42A6-9231-4813C8695DE6}" srcOrd="4" destOrd="0" presId="urn:microsoft.com/office/officeart/2005/8/layout/hProcess11"/>
    <dgm:cxn modelId="{3B901E32-6D70-45B4-818A-99A98841E132}" type="presParOf" srcId="{E43BE909-A959-42A6-9231-4813C8695DE6}" destId="{030DB0D1-05F8-4272-A6BA-C104C9726DA6}" srcOrd="0" destOrd="0" presId="urn:microsoft.com/office/officeart/2005/8/layout/hProcess11"/>
    <dgm:cxn modelId="{A800A949-EF46-4673-84B7-4E68A8192934}" type="presParOf" srcId="{E43BE909-A959-42A6-9231-4813C8695DE6}" destId="{5DDF532D-49F0-4165-916C-D8C0F9152CF4}" srcOrd="1" destOrd="0" presId="urn:microsoft.com/office/officeart/2005/8/layout/hProcess11"/>
    <dgm:cxn modelId="{200353D7-0ABE-4168-92FD-E5E3E0FC66E4}" type="presParOf" srcId="{E43BE909-A959-42A6-9231-4813C8695DE6}" destId="{E319CF35-983C-44BC-851B-1B052D97D6A5}" srcOrd="2" destOrd="0" presId="urn:microsoft.com/office/officeart/2005/8/layout/hProcess11"/>
    <dgm:cxn modelId="{BBF1E43F-ECD1-46A0-A082-B3424D3186C6}" type="presParOf" srcId="{ABF98670-8886-4B73-A96B-2215E2F38D7E}" destId="{17E67F93-B97A-42AD-B654-079A893F5065}" srcOrd="5" destOrd="0" presId="urn:microsoft.com/office/officeart/2005/8/layout/hProcess11"/>
    <dgm:cxn modelId="{73CD25FE-4137-4DB7-AED6-56572645589C}" type="presParOf" srcId="{ABF98670-8886-4B73-A96B-2215E2F38D7E}" destId="{FE23693E-928C-493A-A04F-87FE0E4E0AFF}" srcOrd="6" destOrd="0" presId="urn:microsoft.com/office/officeart/2005/8/layout/hProcess11"/>
    <dgm:cxn modelId="{B2BDA693-F373-4CE8-BDDA-CABD325CB1DC}" type="presParOf" srcId="{FE23693E-928C-493A-A04F-87FE0E4E0AFF}" destId="{AC5CE3F8-7D68-4DE1-BAF3-07DD9CA88F0F}" srcOrd="0" destOrd="0" presId="urn:microsoft.com/office/officeart/2005/8/layout/hProcess11"/>
    <dgm:cxn modelId="{862F2DE7-538E-4918-BF46-E5FF843675BC}" type="presParOf" srcId="{FE23693E-928C-493A-A04F-87FE0E4E0AFF}" destId="{7FCA40AF-BB84-4497-9FB5-0855F17D142F}" srcOrd="1" destOrd="0" presId="urn:microsoft.com/office/officeart/2005/8/layout/hProcess11"/>
    <dgm:cxn modelId="{90996D09-15BE-4B2C-972F-8C272F23A8BA}" type="presParOf" srcId="{FE23693E-928C-493A-A04F-87FE0E4E0AFF}" destId="{E8A3D518-88BC-4EE9-AC13-6AF5C09C5358}" srcOrd="2" destOrd="0" presId="urn:microsoft.com/office/officeart/2005/8/layout/hProcess11"/>
    <dgm:cxn modelId="{3C6320CA-8F4B-4149-BAF0-3885B59F8889}" type="presParOf" srcId="{ABF98670-8886-4B73-A96B-2215E2F38D7E}" destId="{1AB515DD-FA02-49C9-8D97-A8F3DC9F5A6A}" srcOrd="7" destOrd="0" presId="urn:microsoft.com/office/officeart/2005/8/layout/hProcess11"/>
    <dgm:cxn modelId="{033F4957-36CA-460B-B154-A40B174CE03B}" type="presParOf" srcId="{ABF98670-8886-4B73-A96B-2215E2F38D7E}" destId="{C36CB18F-2EE0-42D1-A082-828D580771E0}" srcOrd="8" destOrd="0" presId="urn:microsoft.com/office/officeart/2005/8/layout/hProcess11"/>
    <dgm:cxn modelId="{C9A9A263-D203-40A0-9F38-ED4CDCE630C5}" type="presParOf" srcId="{C36CB18F-2EE0-42D1-A082-828D580771E0}" destId="{A0230761-9C16-450D-9492-9E75DAD7910C}" srcOrd="0" destOrd="0" presId="urn:microsoft.com/office/officeart/2005/8/layout/hProcess11"/>
    <dgm:cxn modelId="{F34D5D11-F823-4DE9-9139-1DD512CDB1C9}" type="presParOf" srcId="{C36CB18F-2EE0-42D1-A082-828D580771E0}" destId="{6483544B-EDBE-4CED-846C-C19FEDFC4D09}" srcOrd="1" destOrd="0" presId="urn:microsoft.com/office/officeart/2005/8/layout/hProcess11"/>
    <dgm:cxn modelId="{4CBF7E1A-21B2-409E-BAAD-3AC2B23B0D22}" type="presParOf" srcId="{C36CB18F-2EE0-42D1-A082-828D580771E0}" destId="{A1D434D8-A937-403B-9A91-6AFB8B96932A}" srcOrd="2" destOrd="0" presId="urn:microsoft.com/office/officeart/2005/8/layout/hProcess11"/>
    <dgm:cxn modelId="{609BB734-4A14-4047-8341-048A70F44D3F}" type="presParOf" srcId="{ABF98670-8886-4B73-A96B-2215E2F38D7E}" destId="{BFCD00BD-0779-4425-B710-375D3FE651C7}" srcOrd="9" destOrd="0" presId="urn:microsoft.com/office/officeart/2005/8/layout/hProcess11"/>
    <dgm:cxn modelId="{6A6202F4-E06C-4ACA-8E1A-86C78E125E7F}" type="presParOf" srcId="{ABF98670-8886-4B73-A96B-2215E2F38D7E}" destId="{F699A921-4045-4EB2-AF75-AD3ECF379445}" srcOrd="10" destOrd="0" presId="urn:microsoft.com/office/officeart/2005/8/layout/hProcess11"/>
    <dgm:cxn modelId="{C8F69FD4-2653-4A07-9EB7-5322E9B15F08}" type="presParOf" srcId="{F699A921-4045-4EB2-AF75-AD3ECF379445}" destId="{5F4FF547-D40C-4E4F-A3F0-022BE3045C95}" srcOrd="0" destOrd="0" presId="urn:microsoft.com/office/officeart/2005/8/layout/hProcess11"/>
    <dgm:cxn modelId="{66526189-5D52-4956-940C-A4239F0BA13F}" type="presParOf" srcId="{F699A921-4045-4EB2-AF75-AD3ECF379445}" destId="{5B8EDC3F-4046-4C89-B6FB-983DE2F31D52}" srcOrd="1" destOrd="0" presId="urn:microsoft.com/office/officeart/2005/8/layout/hProcess11"/>
    <dgm:cxn modelId="{3A60D02F-6450-457E-AF53-5A7C4AB1F5BB}" type="presParOf" srcId="{F699A921-4045-4EB2-AF75-AD3ECF379445}" destId="{344A3425-BF69-480E-8107-D14ECD87CE02}"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7D75F2BE-D020-470F-BC4E-551576CDA359}" type="doc">
      <dgm:prSet loTypeId="urn:microsoft.com/office/officeart/2005/8/layout/hProcess11" loCatId="process" qsTypeId="urn:microsoft.com/office/officeart/2005/8/quickstyle/simple1" qsCatId="simple" csTypeId="urn:microsoft.com/office/officeart/2005/8/colors/accent1_2" csCatId="accent1" phldr="1"/>
      <dgm:spPr/>
    </dgm:pt>
    <dgm:pt modelId="{8FA5063C-7AF9-41E7-AC3F-F050C0714BC2}">
      <dgm:prSet phldrT="[Texte]" custT="1"/>
      <dgm:spPr/>
      <dgm:t>
        <a:bodyPr/>
        <a:lstStyle/>
        <a:p>
          <a:r>
            <a:rPr lang="fr-FR" sz="1000" b="1" dirty="0">
              <a:solidFill>
                <a:schemeClr val="bg2">
                  <a:lumMod val="75000"/>
                </a:schemeClr>
              </a:solidFill>
            </a:rPr>
            <a:t>Définition</a:t>
          </a:r>
        </a:p>
      </dgm:t>
    </dgm:pt>
    <dgm:pt modelId="{46D479F8-84E5-412D-8B4D-32BAF3BECC18}" type="parTrans" cxnId="{E0394350-434C-4AC5-A9BC-0987D96B0FFA}">
      <dgm:prSet/>
      <dgm:spPr/>
      <dgm:t>
        <a:bodyPr/>
        <a:lstStyle/>
        <a:p>
          <a:endParaRPr lang="fr-FR"/>
        </a:p>
      </dgm:t>
    </dgm:pt>
    <dgm:pt modelId="{E2253A29-590D-489F-9391-97212E2D44EF}" type="sibTrans" cxnId="{E0394350-434C-4AC5-A9BC-0987D96B0FFA}">
      <dgm:prSet/>
      <dgm:spPr/>
      <dgm:t>
        <a:bodyPr/>
        <a:lstStyle/>
        <a:p>
          <a:endParaRPr lang="fr-FR"/>
        </a:p>
      </dgm:t>
    </dgm:pt>
    <dgm:pt modelId="{E8D35B56-0C4E-4477-B350-BC7D4C81CEE7}">
      <dgm:prSet phldrT="[Texte]" custT="1"/>
      <dgm:spPr/>
      <dgm:t>
        <a:bodyPr/>
        <a:lstStyle/>
        <a:p>
          <a:r>
            <a:rPr lang="fr-FR" sz="1000" b="1" dirty="0">
              <a:solidFill>
                <a:srgbClr val="00529B"/>
              </a:solidFill>
            </a:rPr>
            <a:t>Causes</a:t>
          </a:r>
        </a:p>
      </dgm:t>
    </dgm:pt>
    <dgm:pt modelId="{A24A0376-64CD-406F-89C8-2254BCAAF4DC}" type="parTrans" cxnId="{06E99EC7-FDE6-4580-A883-BCDF093FFB35}">
      <dgm:prSet/>
      <dgm:spPr/>
      <dgm:t>
        <a:bodyPr/>
        <a:lstStyle/>
        <a:p>
          <a:endParaRPr lang="fr-FR"/>
        </a:p>
      </dgm:t>
    </dgm:pt>
    <dgm:pt modelId="{28F0C991-2283-40D1-881F-3A94ECAFE6F7}" type="sibTrans" cxnId="{06E99EC7-FDE6-4580-A883-BCDF093FFB35}">
      <dgm:prSet/>
      <dgm:spPr/>
      <dgm:t>
        <a:bodyPr/>
        <a:lstStyle/>
        <a:p>
          <a:endParaRPr lang="fr-FR"/>
        </a:p>
      </dgm:t>
    </dgm:pt>
    <dgm:pt modelId="{31A2DC71-4F99-4CA5-83F2-FCF348B8DCDA}">
      <dgm:prSet phldrT="[Texte]" custT="1"/>
      <dgm:spPr/>
      <dgm:t>
        <a:bodyPr/>
        <a:lstStyle/>
        <a:p>
          <a:r>
            <a:rPr lang="fr-FR" sz="1000" b="1" dirty="0">
              <a:solidFill>
                <a:srgbClr val="00529B"/>
              </a:solidFill>
            </a:rPr>
            <a:t>Risques</a:t>
          </a:r>
        </a:p>
      </dgm:t>
    </dgm:pt>
    <dgm:pt modelId="{2E9316C2-D32B-4CF7-B39D-D0EA149EBF33}" type="parTrans" cxnId="{828C7030-0A27-4AC3-9C86-889ACC3E896B}">
      <dgm:prSet/>
      <dgm:spPr/>
      <dgm:t>
        <a:bodyPr/>
        <a:lstStyle/>
        <a:p>
          <a:endParaRPr lang="fr-FR"/>
        </a:p>
      </dgm:t>
    </dgm:pt>
    <dgm:pt modelId="{F315FFE3-1A7B-4622-9B22-A3E1C449A98A}" type="sibTrans" cxnId="{828C7030-0A27-4AC3-9C86-889ACC3E896B}">
      <dgm:prSet/>
      <dgm:spPr/>
      <dgm:t>
        <a:bodyPr/>
        <a:lstStyle/>
        <a:p>
          <a:endParaRPr lang="fr-FR"/>
        </a:p>
      </dgm:t>
    </dgm:pt>
    <dgm:pt modelId="{7ABBAF2C-9560-4EEA-8BED-794DFD9E35B3}">
      <dgm:prSet phldrT="[Texte]" custT="1"/>
      <dgm:spPr/>
      <dgm:t>
        <a:bodyPr/>
        <a:lstStyle/>
        <a:p>
          <a:r>
            <a:rPr lang="fr-FR" sz="1000" b="1" dirty="0">
              <a:solidFill>
                <a:schemeClr val="bg2">
                  <a:lumMod val="75000"/>
                </a:schemeClr>
              </a:solidFill>
            </a:rPr>
            <a:t>Signes</a:t>
          </a:r>
        </a:p>
      </dgm:t>
    </dgm:pt>
    <dgm:pt modelId="{7620C7A6-1351-4C56-9290-1CA264759D61}" type="parTrans" cxnId="{ED8C5FDF-BA21-45A6-B09D-3175EF9841BD}">
      <dgm:prSet/>
      <dgm:spPr/>
      <dgm:t>
        <a:bodyPr/>
        <a:lstStyle/>
        <a:p>
          <a:endParaRPr lang="fr-FR"/>
        </a:p>
      </dgm:t>
    </dgm:pt>
    <dgm:pt modelId="{3445BEE9-6B4A-48BF-9C8E-1F95A43BD7D7}" type="sibTrans" cxnId="{ED8C5FDF-BA21-45A6-B09D-3175EF9841BD}">
      <dgm:prSet/>
      <dgm:spPr/>
      <dgm:t>
        <a:bodyPr/>
        <a:lstStyle/>
        <a:p>
          <a:endParaRPr lang="fr-FR"/>
        </a:p>
      </dgm:t>
    </dgm:pt>
    <dgm:pt modelId="{B7CA3031-D14A-4A40-BB48-3463FC403FA0}">
      <dgm:prSet phldrT="[Texte]" custT="1"/>
      <dgm:spPr/>
      <dgm:t>
        <a:bodyPr/>
        <a:lstStyle/>
        <a:p>
          <a:r>
            <a:rPr lang="fr-FR" sz="1000" b="1" dirty="0">
              <a:solidFill>
                <a:schemeClr val="bg2">
                  <a:lumMod val="75000"/>
                </a:schemeClr>
              </a:solidFill>
            </a:rPr>
            <a:t>CAT</a:t>
          </a:r>
        </a:p>
      </dgm:t>
    </dgm:pt>
    <dgm:pt modelId="{2BE098CC-FAB6-4DBB-9016-F334C07A66B2}" type="parTrans" cxnId="{FBBDDDC7-0B68-4F57-A8DC-FD168DC718E6}">
      <dgm:prSet/>
      <dgm:spPr/>
      <dgm:t>
        <a:bodyPr/>
        <a:lstStyle/>
        <a:p>
          <a:endParaRPr lang="fr-FR"/>
        </a:p>
      </dgm:t>
    </dgm:pt>
    <dgm:pt modelId="{E72794AB-AD5F-4BAE-9085-7F39198540D1}" type="sibTrans" cxnId="{FBBDDDC7-0B68-4F57-A8DC-FD168DC718E6}">
      <dgm:prSet/>
      <dgm:spPr/>
      <dgm:t>
        <a:bodyPr/>
        <a:lstStyle/>
        <a:p>
          <a:endParaRPr lang="fr-FR"/>
        </a:p>
      </dgm:t>
    </dgm:pt>
    <dgm:pt modelId="{9166CDC5-68B8-4E4D-AAB8-1BA9FB73E312}" type="pres">
      <dgm:prSet presAssocID="{7D75F2BE-D020-470F-BC4E-551576CDA359}" presName="Name0" presStyleCnt="0">
        <dgm:presLayoutVars>
          <dgm:dir/>
          <dgm:resizeHandles val="exact"/>
        </dgm:presLayoutVars>
      </dgm:prSet>
      <dgm:spPr/>
    </dgm:pt>
    <dgm:pt modelId="{27521EAA-0B0C-4D97-8524-AE653F8ADEBB}" type="pres">
      <dgm:prSet presAssocID="{7D75F2BE-D020-470F-BC4E-551576CDA359}" presName="arrow" presStyleLbl="bgShp" presStyleIdx="0" presStyleCnt="1" custFlipVert="1" custScaleY="19595" custLinFactNeighborX="-277" custLinFactNeighborY="-17955"/>
      <dgm:spPr>
        <a:prstGeom prst="rect">
          <a:avLst/>
        </a:prstGeom>
        <a:gradFill rotWithShape="0">
          <a:gsLst>
            <a:gs pos="15000">
              <a:schemeClr val="tx2">
                <a:lumMod val="50000"/>
                <a:lumOff val="50000"/>
              </a:schemeClr>
            </a:gs>
            <a:gs pos="85000">
              <a:srgbClr val="438CD1"/>
            </a:gs>
            <a:gs pos="50000">
              <a:srgbClr val="00529B"/>
            </a:gs>
          </a:gsLst>
          <a:lin ang="0" scaled="1"/>
        </a:gradFill>
      </dgm:spPr>
    </dgm:pt>
    <dgm:pt modelId="{ABF98670-8886-4B73-A96B-2215E2F38D7E}" type="pres">
      <dgm:prSet presAssocID="{7D75F2BE-D020-470F-BC4E-551576CDA359}" presName="points" presStyleCnt="0"/>
      <dgm:spPr/>
    </dgm:pt>
    <dgm:pt modelId="{41D1B635-C59A-4C02-81F3-B84290AAA271}" type="pres">
      <dgm:prSet presAssocID="{8FA5063C-7AF9-41E7-AC3F-F050C0714BC2}" presName="compositeA" presStyleCnt="0"/>
      <dgm:spPr/>
    </dgm:pt>
    <dgm:pt modelId="{AFE42778-E477-4A5C-A7A5-D31298E8B0A3}" type="pres">
      <dgm:prSet presAssocID="{8FA5063C-7AF9-41E7-AC3F-F050C0714BC2}" presName="textA" presStyleLbl="revTx" presStyleIdx="0" presStyleCnt="5" custScaleY="138966" custLinFactY="39394" custLinFactNeighborX="6272" custLinFactNeighborY="100000">
        <dgm:presLayoutVars>
          <dgm:bulletEnabled val="1"/>
        </dgm:presLayoutVars>
      </dgm:prSet>
      <dgm:spPr/>
    </dgm:pt>
    <dgm:pt modelId="{ACD7F1BD-E679-40A4-B12E-87C631281CC6}" type="pres">
      <dgm:prSet presAssocID="{8FA5063C-7AF9-41E7-AC3F-F050C0714BC2}" presName="circleA" presStyleLbl="node1" presStyleIdx="0" presStyleCnt="5" custScaleX="235146" custScaleY="235146" custLinFactY="-100000" custLinFactNeighborX="35237" custLinFactNeighborY="-148846"/>
      <dgm:spPr>
        <a:prstGeom prst="triangle">
          <a:avLst/>
        </a:prstGeom>
        <a:solidFill>
          <a:srgbClr val="00529B">
            <a:alpha val="80000"/>
          </a:srgbClr>
        </a:solidFill>
        <a:ln>
          <a:noFill/>
        </a:ln>
      </dgm:spPr>
    </dgm:pt>
    <dgm:pt modelId="{2F40D845-C003-44EA-BD18-E5D8BE0028A0}" type="pres">
      <dgm:prSet presAssocID="{8FA5063C-7AF9-41E7-AC3F-F050C0714BC2}" presName="spaceA" presStyleCnt="0"/>
      <dgm:spPr/>
    </dgm:pt>
    <dgm:pt modelId="{D001B7F1-08CF-493A-A259-842E2FE4741D}" type="pres">
      <dgm:prSet presAssocID="{E2253A29-590D-489F-9391-97212E2D44EF}" presName="space" presStyleCnt="0"/>
      <dgm:spPr/>
    </dgm:pt>
    <dgm:pt modelId="{CA73D618-40F6-466D-BD86-846BC042A7CD}" type="pres">
      <dgm:prSet presAssocID="{E8D35B56-0C4E-4477-B350-BC7D4C81CEE7}" presName="compositeB" presStyleCnt="0"/>
      <dgm:spPr/>
    </dgm:pt>
    <dgm:pt modelId="{59E1A169-B047-4093-9968-2BE5A1A49A28}" type="pres">
      <dgm:prSet presAssocID="{E8D35B56-0C4E-4477-B350-BC7D4C81CEE7}" presName="textB" presStyleLbl="revTx" presStyleIdx="1" presStyleCnt="5" custScaleX="64129" custScaleY="151384" custLinFactNeighborX="4327" custLinFactNeighborY="19866">
        <dgm:presLayoutVars>
          <dgm:bulletEnabled val="1"/>
        </dgm:presLayoutVars>
      </dgm:prSet>
      <dgm:spPr/>
    </dgm:pt>
    <dgm:pt modelId="{918A8567-85D8-4217-9935-CCEA487333DA}" type="pres">
      <dgm:prSet presAssocID="{E8D35B56-0C4E-4477-B350-BC7D4C81CEE7}" presName="circleB" presStyleLbl="node1" presStyleIdx="1" presStyleCnt="5" custScaleX="235146" custScaleY="235146" custLinFactY="-58496" custLinFactNeighborX="88043" custLinFactNeighborY="-100000"/>
      <dgm:spPr>
        <a:prstGeom prst="triangle">
          <a:avLst/>
        </a:prstGeom>
        <a:solidFill>
          <a:srgbClr val="00529B">
            <a:alpha val="80000"/>
          </a:srgbClr>
        </a:solidFill>
        <a:ln>
          <a:noFill/>
        </a:ln>
      </dgm:spPr>
    </dgm:pt>
    <dgm:pt modelId="{D75972C4-8722-4C8A-87CF-B989378B3C94}" type="pres">
      <dgm:prSet presAssocID="{E8D35B56-0C4E-4477-B350-BC7D4C81CEE7}" presName="spaceB" presStyleCnt="0"/>
      <dgm:spPr/>
    </dgm:pt>
    <dgm:pt modelId="{7082360C-0BB3-44AC-99BF-C9B993355313}" type="pres">
      <dgm:prSet presAssocID="{28F0C991-2283-40D1-881F-3A94ECAFE6F7}" presName="space" presStyleCnt="0"/>
      <dgm:spPr/>
    </dgm:pt>
    <dgm:pt modelId="{E43BE909-A959-42A6-9231-4813C8695DE6}" type="pres">
      <dgm:prSet presAssocID="{31A2DC71-4F99-4CA5-83F2-FCF348B8DCDA}" presName="compositeA" presStyleCnt="0"/>
      <dgm:spPr/>
    </dgm:pt>
    <dgm:pt modelId="{030DB0D1-05F8-4272-A6BA-C104C9726DA6}" type="pres">
      <dgm:prSet presAssocID="{31A2DC71-4F99-4CA5-83F2-FCF348B8DCDA}" presName="textA" presStyleLbl="revTx" presStyleIdx="2" presStyleCnt="5" custScaleX="61883" custScaleY="157836" custLinFactY="45616" custLinFactNeighborX="4101" custLinFactNeighborY="100000">
        <dgm:presLayoutVars>
          <dgm:bulletEnabled val="1"/>
        </dgm:presLayoutVars>
      </dgm:prSet>
      <dgm:spPr/>
    </dgm:pt>
    <dgm:pt modelId="{5DDF532D-49F0-4165-916C-D8C0F9152CF4}" type="pres">
      <dgm:prSet presAssocID="{31A2DC71-4F99-4CA5-83F2-FCF348B8DCDA}" presName="circleA" presStyleLbl="node1" presStyleIdx="2" presStyleCnt="5" custScaleX="235146" custScaleY="235146" custLinFactY="-100000" custLinFactNeighborX="22794" custLinFactNeighborY="-167716"/>
      <dgm:spPr>
        <a:prstGeom prst="triangle">
          <a:avLst/>
        </a:prstGeom>
        <a:solidFill>
          <a:srgbClr val="00529B">
            <a:alpha val="80000"/>
          </a:srgbClr>
        </a:solidFill>
        <a:ln>
          <a:noFill/>
        </a:ln>
      </dgm:spPr>
    </dgm:pt>
    <dgm:pt modelId="{E319CF35-983C-44BC-851B-1B052D97D6A5}" type="pres">
      <dgm:prSet presAssocID="{31A2DC71-4F99-4CA5-83F2-FCF348B8DCDA}" presName="spaceA" presStyleCnt="0"/>
      <dgm:spPr/>
    </dgm:pt>
    <dgm:pt modelId="{17E67F93-B97A-42AD-B654-079A893F5065}" type="pres">
      <dgm:prSet presAssocID="{F315FFE3-1A7B-4622-9B22-A3E1C449A98A}" presName="space" presStyleCnt="0"/>
      <dgm:spPr/>
    </dgm:pt>
    <dgm:pt modelId="{FE23693E-928C-493A-A04F-87FE0E4E0AFF}" type="pres">
      <dgm:prSet presAssocID="{7ABBAF2C-9560-4EEA-8BED-794DFD9E35B3}" presName="compositeB" presStyleCnt="0"/>
      <dgm:spPr/>
    </dgm:pt>
    <dgm:pt modelId="{AC5CE3F8-7D68-4DE1-BAF3-07DD9CA88F0F}" type="pres">
      <dgm:prSet presAssocID="{7ABBAF2C-9560-4EEA-8BED-794DFD9E35B3}" presName="textB" presStyleLbl="revTx" presStyleIdx="3" presStyleCnt="5" custScaleX="49260" custScaleY="149281" custLinFactNeighborX="4191" custLinFactNeighborY="15911">
        <dgm:presLayoutVars>
          <dgm:bulletEnabled val="1"/>
        </dgm:presLayoutVars>
      </dgm:prSet>
      <dgm:spPr/>
    </dgm:pt>
    <dgm:pt modelId="{7FCA40AF-BB84-4497-9FB5-0855F17D142F}" type="pres">
      <dgm:prSet presAssocID="{7ABBAF2C-9560-4EEA-8BED-794DFD9E35B3}" presName="circleB" presStyleLbl="node1" presStyleIdx="3" presStyleCnt="5" custScaleX="235146" custScaleY="235146" custLinFactY="-60599" custLinFactNeighborX="29975" custLinFactNeighborY="-100000"/>
      <dgm:spPr>
        <a:prstGeom prst="triangle">
          <a:avLst/>
        </a:prstGeom>
        <a:solidFill>
          <a:srgbClr val="00529B">
            <a:alpha val="80000"/>
          </a:srgbClr>
        </a:solidFill>
        <a:ln>
          <a:noFill/>
        </a:ln>
      </dgm:spPr>
    </dgm:pt>
    <dgm:pt modelId="{E8A3D518-88BC-4EE9-AC13-6AF5C09C5358}" type="pres">
      <dgm:prSet presAssocID="{7ABBAF2C-9560-4EEA-8BED-794DFD9E35B3}" presName="spaceB" presStyleCnt="0"/>
      <dgm:spPr/>
    </dgm:pt>
    <dgm:pt modelId="{1AB515DD-FA02-49C9-8D97-A8F3DC9F5A6A}" type="pres">
      <dgm:prSet presAssocID="{3445BEE9-6B4A-48BF-9C8E-1F95A43BD7D7}" presName="space" presStyleCnt="0"/>
      <dgm:spPr/>
    </dgm:pt>
    <dgm:pt modelId="{C36CB18F-2EE0-42D1-A082-828D580771E0}" type="pres">
      <dgm:prSet presAssocID="{B7CA3031-D14A-4A40-BB48-3463FC403FA0}" presName="compositeA" presStyleCnt="0"/>
      <dgm:spPr/>
    </dgm:pt>
    <dgm:pt modelId="{A0230761-9C16-450D-9492-9E75DAD7910C}" type="pres">
      <dgm:prSet presAssocID="{B7CA3031-D14A-4A40-BB48-3463FC403FA0}" presName="textA" presStyleLbl="revTx" presStyleIdx="4" presStyleCnt="5" custScaleY="137707" custLinFactY="37320" custLinFactNeighborX="4372" custLinFactNeighborY="100000">
        <dgm:presLayoutVars>
          <dgm:bulletEnabled val="1"/>
        </dgm:presLayoutVars>
      </dgm:prSet>
      <dgm:spPr/>
    </dgm:pt>
    <dgm:pt modelId="{6483544B-EDBE-4CED-846C-C19FEDFC4D09}" type="pres">
      <dgm:prSet presAssocID="{B7CA3031-D14A-4A40-BB48-3463FC403FA0}" presName="circleA" presStyleLbl="node1" presStyleIdx="4" presStyleCnt="5" custScaleX="235146" custScaleY="235146" custLinFactX="76258" custLinFactY="-100000" custLinFactNeighborX="100000" custLinFactNeighborY="-147587"/>
      <dgm:spPr>
        <a:prstGeom prst="triangle">
          <a:avLst/>
        </a:prstGeom>
        <a:solidFill>
          <a:srgbClr val="00529B">
            <a:alpha val="80000"/>
          </a:srgbClr>
        </a:solidFill>
        <a:ln>
          <a:noFill/>
        </a:ln>
      </dgm:spPr>
    </dgm:pt>
    <dgm:pt modelId="{A1D434D8-A937-403B-9A91-6AFB8B96932A}" type="pres">
      <dgm:prSet presAssocID="{B7CA3031-D14A-4A40-BB48-3463FC403FA0}" presName="spaceA" presStyleCnt="0"/>
      <dgm:spPr/>
    </dgm:pt>
  </dgm:ptLst>
  <dgm:cxnLst>
    <dgm:cxn modelId="{0F5FF002-AA7C-411B-BBD4-E55B8F0B1059}" type="presOf" srcId="{8FA5063C-7AF9-41E7-AC3F-F050C0714BC2}" destId="{AFE42778-E477-4A5C-A7A5-D31298E8B0A3}" srcOrd="0" destOrd="0" presId="urn:microsoft.com/office/officeart/2005/8/layout/hProcess11"/>
    <dgm:cxn modelId="{7E01F92F-0219-42E1-9722-581CB39C568F}" type="presOf" srcId="{7D75F2BE-D020-470F-BC4E-551576CDA359}" destId="{9166CDC5-68B8-4E4D-AAB8-1BA9FB73E312}" srcOrd="0" destOrd="0" presId="urn:microsoft.com/office/officeart/2005/8/layout/hProcess11"/>
    <dgm:cxn modelId="{828C7030-0A27-4AC3-9C86-889ACC3E896B}" srcId="{7D75F2BE-D020-470F-BC4E-551576CDA359}" destId="{31A2DC71-4F99-4CA5-83F2-FCF348B8DCDA}" srcOrd="2" destOrd="0" parTransId="{2E9316C2-D32B-4CF7-B39D-D0EA149EBF33}" sibTransId="{F315FFE3-1A7B-4622-9B22-A3E1C449A98A}"/>
    <dgm:cxn modelId="{E0394350-434C-4AC5-A9BC-0987D96B0FFA}" srcId="{7D75F2BE-D020-470F-BC4E-551576CDA359}" destId="{8FA5063C-7AF9-41E7-AC3F-F050C0714BC2}" srcOrd="0" destOrd="0" parTransId="{46D479F8-84E5-412D-8B4D-32BAF3BECC18}" sibTransId="{E2253A29-590D-489F-9391-97212E2D44EF}"/>
    <dgm:cxn modelId="{C84E3C7F-79D6-4435-8613-10F5359DFE71}" type="presOf" srcId="{31A2DC71-4F99-4CA5-83F2-FCF348B8DCDA}" destId="{030DB0D1-05F8-4272-A6BA-C104C9726DA6}" srcOrd="0" destOrd="0" presId="urn:microsoft.com/office/officeart/2005/8/layout/hProcess11"/>
    <dgm:cxn modelId="{663995A8-E30F-4F60-91DE-4C7D8FABF346}" type="presOf" srcId="{B7CA3031-D14A-4A40-BB48-3463FC403FA0}" destId="{A0230761-9C16-450D-9492-9E75DAD7910C}" srcOrd="0" destOrd="0" presId="urn:microsoft.com/office/officeart/2005/8/layout/hProcess11"/>
    <dgm:cxn modelId="{06E99EC7-FDE6-4580-A883-BCDF093FFB35}" srcId="{7D75F2BE-D020-470F-BC4E-551576CDA359}" destId="{E8D35B56-0C4E-4477-B350-BC7D4C81CEE7}" srcOrd="1" destOrd="0" parTransId="{A24A0376-64CD-406F-89C8-2254BCAAF4DC}" sibTransId="{28F0C991-2283-40D1-881F-3A94ECAFE6F7}"/>
    <dgm:cxn modelId="{FBBDDDC7-0B68-4F57-A8DC-FD168DC718E6}" srcId="{7D75F2BE-D020-470F-BC4E-551576CDA359}" destId="{B7CA3031-D14A-4A40-BB48-3463FC403FA0}" srcOrd="4" destOrd="0" parTransId="{2BE098CC-FAB6-4DBB-9016-F334C07A66B2}" sibTransId="{E72794AB-AD5F-4BAE-9085-7F39198540D1}"/>
    <dgm:cxn modelId="{ED8C5FDF-BA21-45A6-B09D-3175EF9841BD}" srcId="{7D75F2BE-D020-470F-BC4E-551576CDA359}" destId="{7ABBAF2C-9560-4EEA-8BED-794DFD9E35B3}" srcOrd="3" destOrd="0" parTransId="{7620C7A6-1351-4C56-9290-1CA264759D61}" sibTransId="{3445BEE9-6B4A-48BF-9C8E-1F95A43BD7D7}"/>
    <dgm:cxn modelId="{0DA05BE9-74DE-42EE-90B1-43DC1970CB05}" type="presOf" srcId="{7ABBAF2C-9560-4EEA-8BED-794DFD9E35B3}" destId="{AC5CE3F8-7D68-4DE1-BAF3-07DD9CA88F0F}" srcOrd="0" destOrd="0" presId="urn:microsoft.com/office/officeart/2005/8/layout/hProcess11"/>
    <dgm:cxn modelId="{F4695EF2-8D61-4635-8343-959E4655D9CD}" type="presOf" srcId="{E8D35B56-0C4E-4477-B350-BC7D4C81CEE7}" destId="{59E1A169-B047-4093-9968-2BE5A1A49A28}" srcOrd="0" destOrd="0" presId="urn:microsoft.com/office/officeart/2005/8/layout/hProcess11"/>
    <dgm:cxn modelId="{3CD3B93B-CDA2-4C09-98D0-D1E5CD83ED4F}" type="presParOf" srcId="{9166CDC5-68B8-4E4D-AAB8-1BA9FB73E312}" destId="{27521EAA-0B0C-4D97-8524-AE653F8ADEBB}" srcOrd="0" destOrd="0" presId="urn:microsoft.com/office/officeart/2005/8/layout/hProcess11"/>
    <dgm:cxn modelId="{7C615C70-272E-4BDF-A346-A6967C649B63}" type="presParOf" srcId="{9166CDC5-68B8-4E4D-AAB8-1BA9FB73E312}" destId="{ABF98670-8886-4B73-A96B-2215E2F38D7E}" srcOrd="1" destOrd="0" presId="urn:microsoft.com/office/officeart/2005/8/layout/hProcess11"/>
    <dgm:cxn modelId="{9EC8D3A4-EADA-4D87-9E50-F2F7114B83FA}" type="presParOf" srcId="{ABF98670-8886-4B73-A96B-2215E2F38D7E}" destId="{41D1B635-C59A-4C02-81F3-B84290AAA271}" srcOrd="0" destOrd="0" presId="urn:microsoft.com/office/officeart/2005/8/layout/hProcess11"/>
    <dgm:cxn modelId="{37D25F15-5810-4786-9A84-15B780749114}" type="presParOf" srcId="{41D1B635-C59A-4C02-81F3-B84290AAA271}" destId="{AFE42778-E477-4A5C-A7A5-D31298E8B0A3}" srcOrd="0" destOrd="0" presId="urn:microsoft.com/office/officeart/2005/8/layout/hProcess11"/>
    <dgm:cxn modelId="{3C871D66-8780-40B8-8A68-7AE62BB55748}" type="presParOf" srcId="{41D1B635-C59A-4C02-81F3-B84290AAA271}" destId="{ACD7F1BD-E679-40A4-B12E-87C631281CC6}" srcOrd="1" destOrd="0" presId="urn:microsoft.com/office/officeart/2005/8/layout/hProcess11"/>
    <dgm:cxn modelId="{98D49FD6-DFBB-4359-8349-1D7E0F17390D}" type="presParOf" srcId="{41D1B635-C59A-4C02-81F3-B84290AAA271}" destId="{2F40D845-C003-44EA-BD18-E5D8BE0028A0}" srcOrd="2" destOrd="0" presId="urn:microsoft.com/office/officeart/2005/8/layout/hProcess11"/>
    <dgm:cxn modelId="{B372AC9E-BAAF-4D47-A2FB-0DF67F11204A}" type="presParOf" srcId="{ABF98670-8886-4B73-A96B-2215E2F38D7E}" destId="{D001B7F1-08CF-493A-A259-842E2FE4741D}" srcOrd="1" destOrd="0" presId="urn:microsoft.com/office/officeart/2005/8/layout/hProcess11"/>
    <dgm:cxn modelId="{92DF099D-8BE8-49BD-8A0D-DDE0DDBDE4F6}" type="presParOf" srcId="{ABF98670-8886-4B73-A96B-2215E2F38D7E}" destId="{CA73D618-40F6-466D-BD86-846BC042A7CD}" srcOrd="2" destOrd="0" presId="urn:microsoft.com/office/officeart/2005/8/layout/hProcess11"/>
    <dgm:cxn modelId="{9F4BACB3-6C9C-4EED-9AD3-4183D78179CE}" type="presParOf" srcId="{CA73D618-40F6-466D-BD86-846BC042A7CD}" destId="{59E1A169-B047-4093-9968-2BE5A1A49A28}" srcOrd="0" destOrd="0" presId="urn:microsoft.com/office/officeart/2005/8/layout/hProcess11"/>
    <dgm:cxn modelId="{3B1843D6-D38C-483C-B6E2-2BA97ADA0E9B}" type="presParOf" srcId="{CA73D618-40F6-466D-BD86-846BC042A7CD}" destId="{918A8567-85D8-4217-9935-CCEA487333DA}" srcOrd="1" destOrd="0" presId="urn:microsoft.com/office/officeart/2005/8/layout/hProcess11"/>
    <dgm:cxn modelId="{6F9E7122-D4A8-4DAF-8BB1-384AC2A92925}" type="presParOf" srcId="{CA73D618-40F6-466D-BD86-846BC042A7CD}" destId="{D75972C4-8722-4C8A-87CF-B989378B3C94}" srcOrd="2" destOrd="0" presId="urn:microsoft.com/office/officeart/2005/8/layout/hProcess11"/>
    <dgm:cxn modelId="{BEA10578-9624-4253-AAC3-6FD3EB733D7A}" type="presParOf" srcId="{ABF98670-8886-4B73-A96B-2215E2F38D7E}" destId="{7082360C-0BB3-44AC-99BF-C9B993355313}" srcOrd="3" destOrd="0" presId="urn:microsoft.com/office/officeart/2005/8/layout/hProcess11"/>
    <dgm:cxn modelId="{430737E7-DB6A-408C-8FA1-F5D8E53FE4A1}" type="presParOf" srcId="{ABF98670-8886-4B73-A96B-2215E2F38D7E}" destId="{E43BE909-A959-42A6-9231-4813C8695DE6}" srcOrd="4" destOrd="0" presId="urn:microsoft.com/office/officeart/2005/8/layout/hProcess11"/>
    <dgm:cxn modelId="{3B901E32-6D70-45B4-818A-99A98841E132}" type="presParOf" srcId="{E43BE909-A959-42A6-9231-4813C8695DE6}" destId="{030DB0D1-05F8-4272-A6BA-C104C9726DA6}" srcOrd="0" destOrd="0" presId="urn:microsoft.com/office/officeart/2005/8/layout/hProcess11"/>
    <dgm:cxn modelId="{A800A949-EF46-4673-84B7-4E68A8192934}" type="presParOf" srcId="{E43BE909-A959-42A6-9231-4813C8695DE6}" destId="{5DDF532D-49F0-4165-916C-D8C0F9152CF4}" srcOrd="1" destOrd="0" presId="urn:microsoft.com/office/officeart/2005/8/layout/hProcess11"/>
    <dgm:cxn modelId="{200353D7-0ABE-4168-92FD-E5E3E0FC66E4}" type="presParOf" srcId="{E43BE909-A959-42A6-9231-4813C8695DE6}" destId="{E319CF35-983C-44BC-851B-1B052D97D6A5}" srcOrd="2" destOrd="0" presId="urn:microsoft.com/office/officeart/2005/8/layout/hProcess11"/>
    <dgm:cxn modelId="{BBF1E43F-ECD1-46A0-A082-B3424D3186C6}" type="presParOf" srcId="{ABF98670-8886-4B73-A96B-2215E2F38D7E}" destId="{17E67F93-B97A-42AD-B654-079A893F5065}" srcOrd="5" destOrd="0" presId="urn:microsoft.com/office/officeart/2005/8/layout/hProcess11"/>
    <dgm:cxn modelId="{73CD25FE-4137-4DB7-AED6-56572645589C}" type="presParOf" srcId="{ABF98670-8886-4B73-A96B-2215E2F38D7E}" destId="{FE23693E-928C-493A-A04F-87FE0E4E0AFF}" srcOrd="6" destOrd="0" presId="urn:microsoft.com/office/officeart/2005/8/layout/hProcess11"/>
    <dgm:cxn modelId="{B2BDA693-F373-4CE8-BDDA-CABD325CB1DC}" type="presParOf" srcId="{FE23693E-928C-493A-A04F-87FE0E4E0AFF}" destId="{AC5CE3F8-7D68-4DE1-BAF3-07DD9CA88F0F}" srcOrd="0" destOrd="0" presId="urn:microsoft.com/office/officeart/2005/8/layout/hProcess11"/>
    <dgm:cxn modelId="{862F2DE7-538E-4918-BF46-E5FF843675BC}" type="presParOf" srcId="{FE23693E-928C-493A-A04F-87FE0E4E0AFF}" destId="{7FCA40AF-BB84-4497-9FB5-0855F17D142F}" srcOrd="1" destOrd="0" presId="urn:microsoft.com/office/officeart/2005/8/layout/hProcess11"/>
    <dgm:cxn modelId="{90996D09-15BE-4B2C-972F-8C272F23A8BA}" type="presParOf" srcId="{FE23693E-928C-493A-A04F-87FE0E4E0AFF}" destId="{E8A3D518-88BC-4EE9-AC13-6AF5C09C5358}" srcOrd="2" destOrd="0" presId="urn:microsoft.com/office/officeart/2005/8/layout/hProcess11"/>
    <dgm:cxn modelId="{3C6320CA-8F4B-4149-BAF0-3885B59F8889}" type="presParOf" srcId="{ABF98670-8886-4B73-A96B-2215E2F38D7E}" destId="{1AB515DD-FA02-49C9-8D97-A8F3DC9F5A6A}" srcOrd="7" destOrd="0" presId="urn:microsoft.com/office/officeart/2005/8/layout/hProcess11"/>
    <dgm:cxn modelId="{033F4957-36CA-460B-B154-A40B174CE03B}" type="presParOf" srcId="{ABF98670-8886-4B73-A96B-2215E2F38D7E}" destId="{C36CB18F-2EE0-42D1-A082-828D580771E0}" srcOrd="8" destOrd="0" presId="urn:microsoft.com/office/officeart/2005/8/layout/hProcess11"/>
    <dgm:cxn modelId="{C9A9A263-D203-40A0-9F38-ED4CDCE630C5}" type="presParOf" srcId="{C36CB18F-2EE0-42D1-A082-828D580771E0}" destId="{A0230761-9C16-450D-9492-9E75DAD7910C}" srcOrd="0" destOrd="0" presId="urn:microsoft.com/office/officeart/2005/8/layout/hProcess11"/>
    <dgm:cxn modelId="{F34D5D11-F823-4DE9-9139-1DD512CDB1C9}" type="presParOf" srcId="{C36CB18F-2EE0-42D1-A082-828D580771E0}" destId="{6483544B-EDBE-4CED-846C-C19FEDFC4D09}" srcOrd="1" destOrd="0" presId="urn:microsoft.com/office/officeart/2005/8/layout/hProcess11"/>
    <dgm:cxn modelId="{4CBF7E1A-21B2-409E-BAAD-3AC2B23B0D22}" type="presParOf" srcId="{C36CB18F-2EE0-42D1-A082-828D580771E0}" destId="{A1D434D8-A937-403B-9A91-6AFB8B96932A}"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0.xml><?xml version="1.0" encoding="utf-8"?>
<dgm:dataModel xmlns:dgm="http://schemas.openxmlformats.org/drawingml/2006/diagram" xmlns:a="http://schemas.openxmlformats.org/drawingml/2006/main">
  <dgm:ptLst>
    <dgm:pt modelId="{7D75F2BE-D020-470F-BC4E-551576CDA359}" type="doc">
      <dgm:prSet loTypeId="urn:microsoft.com/office/officeart/2005/8/layout/hProcess11" loCatId="process" qsTypeId="urn:microsoft.com/office/officeart/2005/8/quickstyle/simple1" qsCatId="simple" csTypeId="urn:microsoft.com/office/officeart/2005/8/colors/accent1_2" csCatId="accent1" phldr="1"/>
      <dgm:spPr/>
    </dgm:pt>
    <dgm:pt modelId="{8FA5063C-7AF9-41E7-AC3F-F050C0714BC2}">
      <dgm:prSet phldrT="[Texte]" custT="1"/>
      <dgm:spPr/>
      <dgm:t>
        <a:bodyPr/>
        <a:lstStyle/>
        <a:p>
          <a:r>
            <a:rPr lang="fr-FR" sz="1000" b="1" dirty="0">
              <a:solidFill>
                <a:schemeClr val="bg2">
                  <a:lumMod val="75000"/>
                </a:schemeClr>
              </a:solidFill>
            </a:rPr>
            <a:t>Définition</a:t>
          </a:r>
        </a:p>
      </dgm:t>
    </dgm:pt>
    <dgm:pt modelId="{46D479F8-84E5-412D-8B4D-32BAF3BECC18}" type="parTrans" cxnId="{E0394350-434C-4AC5-A9BC-0987D96B0FFA}">
      <dgm:prSet/>
      <dgm:spPr/>
      <dgm:t>
        <a:bodyPr/>
        <a:lstStyle/>
        <a:p>
          <a:endParaRPr lang="fr-FR"/>
        </a:p>
      </dgm:t>
    </dgm:pt>
    <dgm:pt modelId="{E2253A29-590D-489F-9391-97212E2D44EF}" type="sibTrans" cxnId="{E0394350-434C-4AC5-A9BC-0987D96B0FFA}">
      <dgm:prSet/>
      <dgm:spPr/>
      <dgm:t>
        <a:bodyPr/>
        <a:lstStyle/>
        <a:p>
          <a:endParaRPr lang="fr-FR"/>
        </a:p>
      </dgm:t>
    </dgm:pt>
    <dgm:pt modelId="{E8D35B56-0C4E-4477-B350-BC7D4C81CEE7}">
      <dgm:prSet phldrT="[Texte]" custT="1"/>
      <dgm:spPr/>
      <dgm:t>
        <a:bodyPr/>
        <a:lstStyle/>
        <a:p>
          <a:r>
            <a:rPr lang="fr-FR" sz="1000" b="1" dirty="0">
              <a:solidFill>
                <a:schemeClr val="bg2">
                  <a:lumMod val="75000"/>
                </a:schemeClr>
              </a:solidFill>
            </a:rPr>
            <a:t>Causes</a:t>
          </a:r>
        </a:p>
      </dgm:t>
    </dgm:pt>
    <dgm:pt modelId="{A24A0376-64CD-406F-89C8-2254BCAAF4DC}" type="parTrans" cxnId="{06E99EC7-FDE6-4580-A883-BCDF093FFB35}">
      <dgm:prSet/>
      <dgm:spPr/>
      <dgm:t>
        <a:bodyPr/>
        <a:lstStyle/>
        <a:p>
          <a:endParaRPr lang="fr-FR"/>
        </a:p>
      </dgm:t>
    </dgm:pt>
    <dgm:pt modelId="{28F0C991-2283-40D1-881F-3A94ECAFE6F7}" type="sibTrans" cxnId="{06E99EC7-FDE6-4580-A883-BCDF093FFB35}">
      <dgm:prSet/>
      <dgm:spPr/>
      <dgm:t>
        <a:bodyPr/>
        <a:lstStyle/>
        <a:p>
          <a:endParaRPr lang="fr-FR"/>
        </a:p>
      </dgm:t>
    </dgm:pt>
    <dgm:pt modelId="{31A2DC71-4F99-4CA5-83F2-FCF348B8DCDA}">
      <dgm:prSet phldrT="[Texte]" custT="1"/>
      <dgm:spPr/>
      <dgm:t>
        <a:bodyPr/>
        <a:lstStyle/>
        <a:p>
          <a:r>
            <a:rPr lang="fr-FR" sz="1000" b="1" dirty="0">
              <a:solidFill>
                <a:schemeClr val="bg2">
                  <a:lumMod val="75000"/>
                </a:schemeClr>
              </a:solidFill>
            </a:rPr>
            <a:t>Risques</a:t>
          </a:r>
        </a:p>
      </dgm:t>
    </dgm:pt>
    <dgm:pt modelId="{2E9316C2-D32B-4CF7-B39D-D0EA149EBF33}" type="parTrans" cxnId="{828C7030-0A27-4AC3-9C86-889ACC3E896B}">
      <dgm:prSet/>
      <dgm:spPr/>
      <dgm:t>
        <a:bodyPr/>
        <a:lstStyle/>
        <a:p>
          <a:endParaRPr lang="fr-FR"/>
        </a:p>
      </dgm:t>
    </dgm:pt>
    <dgm:pt modelId="{F315FFE3-1A7B-4622-9B22-A3E1C449A98A}" type="sibTrans" cxnId="{828C7030-0A27-4AC3-9C86-889ACC3E896B}">
      <dgm:prSet/>
      <dgm:spPr/>
      <dgm:t>
        <a:bodyPr/>
        <a:lstStyle/>
        <a:p>
          <a:endParaRPr lang="fr-FR"/>
        </a:p>
      </dgm:t>
    </dgm:pt>
    <dgm:pt modelId="{7ABBAF2C-9560-4EEA-8BED-794DFD9E35B3}">
      <dgm:prSet phldrT="[Texte]" custT="1"/>
      <dgm:spPr/>
      <dgm:t>
        <a:bodyPr/>
        <a:lstStyle/>
        <a:p>
          <a:r>
            <a:rPr lang="fr-FR" sz="1000" b="1" dirty="0">
              <a:solidFill>
                <a:schemeClr val="bg2">
                  <a:lumMod val="75000"/>
                </a:schemeClr>
              </a:solidFill>
            </a:rPr>
            <a:t>Signes</a:t>
          </a:r>
        </a:p>
      </dgm:t>
    </dgm:pt>
    <dgm:pt modelId="{7620C7A6-1351-4C56-9290-1CA264759D61}" type="parTrans" cxnId="{ED8C5FDF-BA21-45A6-B09D-3175EF9841BD}">
      <dgm:prSet/>
      <dgm:spPr/>
      <dgm:t>
        <a:bodyPr/>
        <a:lstStyle/>
        <a:p>
          <a:endParaRPr lang="fr-FR"/>
        </a:p>
      </dgm:t>
    </dgm:pt>
    <dgm:pt modelId="{3445BEE9-6B4A-48BF-9C8E-1F95A43BD7D7}" type="sibTrans" cxnId="{ED8C5FDF-BA21-45A6-B09D-3175EF9841BD}">
      <dgm:prSet/>
      <dgm:spPr/>
      <dgm:t>
        <a:bodyPr/>
        <a:lstStyle/>
        <a:p>
          <a:endParaRPr lang="fr-FR"/>
        </a:p>
      </dgm:t>
    </dgm:pt>
    <dgm:pt modelId="{B7CA3031-D14A-4A40-BB48-3463FC403FA0}">
      <dgm:prSet phldrT="[Texte]" custT="1"/>
      <dgm:spPr/>
      <dgm:t>
        <a:bodyPr/>
        <a:lstStyle/>
        <a:p>
          <a:r>
            <a:rPr lang="fr-FR" sz="1000" b="1" dirty="0">
              <a:solidFill>
                <a:srgbClr val="00529B"/>
              </a:solidFill>
            </a:rPr>
            <a:t>CAT</a:t>
          </a:r>
        </a:p>
      </dgm:t>
    </dgm:pt>
    <dgm:pt modelId="{2BE098CC-FAB6-4DBB-9016-F334C07A66B2}" type="parTrans" cxnId="{FBBDDDC7-0B68-4F57-A8DC-FD168DC718E6}">
      <dgm:prSet/>
      <dgm:spPr/>
      <dgm:t>
        <a:bodyPr/>
        <a:lstStyle/>
        <a:p>
          <a:endParaRPr lang="fr-FR"/>
        </a:p>
      </dgm:t>
    </dgm:pt>
    <dgm:pt modelId="{E72794AB-AD5F-4BAE-9085-7F39198540D1}" type="sibTrans" cxnId="{FBBDDDC7-0B68-4F57-A8DC-FD168DC718E6}">
      <dgm:prSet/>
      <dgm:spPr/>
      <dgm:t>
        <a:bodyPr/>
        <a:lstStyle/>
        <a:p>
          <a:endParaRPr lang="fr-FR"/>
        </a:p>
      </dgm:t>
    </dgm:pt>
    <dgm:pt modelId="{3DCF40FD-1385-49D5-928B-0E981CD3DFCB}">
      <dgm:prSet phldrT="[Texte]" custT="1"/>
      <dgm:spPr/>
      <dgm:t>
        <a:bodyPr/>
        <a:lstStyle/>
        <a:p>
          <a:r>
            <a:rPr lang="fr-FR" sz="1000" b="1" dirty="0">
              <a:solidFill>
                <a:schemeClr val="bg2">
                  <a:lumMod val="75000"/>
                </a:schemeClr>
              </a:solidFill>
            </a:rPr>
            <a:t>Cas particuliers</a:t>
          </a:r>
        </a:p>
      </dgm:t>
    </dgm:pt>
    <dgm:pt modelId="{CED29E0E-FB74-40FB-BF5A-1F08CC0B6BC1}" type="parTrans" cxnId="{6FECFFB8-9065-4404-AEBC-77204DF9E272}">
      <dgm:prSet/>
      <dgm:spPr/>
      <dgm:t>
        <a:bodyPr/>
        <a:lstStyle/>
        <a:p>
          <a:endParaRPr lang="fr-FR"/>
        </a:p>
      </dgm:t>
    </dgm:pt>
    <dgm:pt modelId="{DED63B2F-C769-4691-B9BF-DE382F1F2A91}" type="sibTrans" cxnId="{6FECFFB8-9065-4404-AEBC-77204DF9E272}">
      <dgm:prSet/>
      <dgm:spPr/>
      <dgm:t>
        <a:bodyPr/>
        <a:lstStyle/>
        <a:p>
          <a:endParaRPr lang="fr-FR"/>
        </a:p>
      </dgm:t>
    </dgm:pt>
    <dgm:pt modelId="{9166CDC5-68B8-4E4D-AAB8-1BA9FB73E312}" type="pres">
      <dgm:prSet presAssocID="{7D75F2BE-D020-470F-BC4E-551576CDA359}" presName="Name0" presStyleCnt="0">
        <dgm:presLayoutVars>
          <dgm:dir/>
          <dgm:resizeHandles val="exact"/>
        </dgm:presLayoutVars>
      </dgm:prSet>
      <dgm:spPr/>
    </dgm:pt>
    <dgm:pt modelId="{27521EAA-0B0C-4D97-8524-AE653F8ADEBB}" type="pres">
      <dgm:prSet presAssocID="{7D75F2BE-D020-470F-BC4E-551576CDA359}" presName="arrow" presStyleLbl="bgShp" presStyleIdx="0" presStyleCnt="1" custFlipVert="1" custScaleY="19595" custLinFactNeighborX="-277" custLinFactNeighborY="-17955"/>
      <dgm:spPr>
        <a:prstGeom prst="rect">
          <a:avLst/>
        </a:prstGeom>
        <a:gradFill rotWithShape="0">
          <a:gsLst>
            <a:gs pos="15000">
              <a:schemeClr val="tx2">
                <a:lumMod val="50000"/>
                <a:lumOff val="50000"/>
              </a:schemeClr>
            </a:gs>
            <a:gs pos="85000">
              <a:srgbClr val="438CD1"/>
            </a:gs>
            <a:gs pos="50000">
              <a:srgbClr val="00529B"/>
            </a:gs>
          </a:gsLst>
          <a:lin ang="0" scaled="1"/>
        </a:gradFill>
      </dgm:spPr>
    </dgm:pt>
    <dgm:pt modelId="{ABF98670-8886-4B73-A96B-2215E2F38D7E}" type="pres">
      <dgm:prSet presAssocID="{7D75F2BE-D020-470F-BC4E-551576CDA359}" presName="points" presStyleCnt="0"/>
      <dgm:spPr/>
    </dgm:pt>
    <dgm:pt modelId="{41D1B635-C59A-4C02-81F3-B84290AAA271}" type="pres">
      <dgm:prSet presAssocID="{8FA5063C-7AF9-41E7-AC3F-F050C0714BC2}" presName="compositeA" presStyleCnt="0"/>
      <dgm:spPr/>
    </dgm:pt>
    <dgm:pt modelId="{AFE42778-E477-4A5C-A7A5-D31298E8B0A3}" type="pres">
      <dgm:prSet presAssocID="{8FA5063C-7AF9-41E7-AC3F-F050C0714BC2}" presName="textA" presStyleLbl="revTx" presStyleIdx="0" presStyleCnt="6" custScaleY="138966" custLinFactY="4890" custLinFactNeighborX="6272" custLinFactNeighborY="100000">
        <dgm:presLayoutVars>
          <dgm:bulletEnabled val="1"/>
        </dgm:presLayoutVars>
      </dgm:prSet>
      <dgm:spPr/>
    </dgm:pt>
    <dgm:pt modelId="{ACD7F1BD-E679-40A4-B12E-87C631281CC6}" type="pres">
      <dgm:prSet presAssocID="{8FA5063C-7AF9-41E7-AC3F-F050C0714BC2}" presName="circleA" presStyleLbl="node1" presStyleIdx="0" presStyleCnt="6" custScaleX="235146" custScaleY="235146" custLinFactY="-100000" custLinFactNeighborX="35237" custLinFactNeighborY="-148846"/>
      <dgm:spPr>
        <a:prstGeom prst="triangle">
          <a:avLst/>
        </a:prstGeom>
        <a:solidFill>
          <a:srgbClr val="00529B">
            <a:alpha val="80000"/>
          </a:srgbClr>
        </a:solidFill>
        <a:ln>
          <a:noFill/>
        </a:ln>
      </dgm:spPr>
    </dgm:pt>
    <dgm:pt modelId="{2F40D845-C003-44EA-BD18-E5D8BE0028A0}" type="pres">
      <dgm:prSet presAssocID="{8FA5063C-7AF9-41E7-AC3F-F050C0714BC2}" presName="spaceA" presStyleCnt="0"/>
      <dgm:spPr/>
    </dgm:pt>
    <dgm:pt modelId="{D001B7F1-08CF-493A-A259-842E2FE4741D}" type="pres">
      <dgm:prSet presAssocID="{E2253A29-590D-489F-9391-97212E2D44EF}" presName="space" presStyleCnt="0"/>
      <dgm:spPr/>
    </dgm:pt>
    <dgm:pt modelId="{CA73D618-40F6-466D-BD86-846BC042A7CD}" type="pres">
      <dgm:prSet presAssocID="{E8D35B56-0C4E-4477-B350-BC7D4C81CEE7}" presName="compositeB" presStyleCnt="0"/>
      <dgm:spPr/>
    </dgm:pt>
    <dgm:pt modelId="{59E1A169-B047-4093-9968-2BE5A1A49A28}" type="pres">
      <dgm:prSet presAssocID="{E8D35B56-0C4E-4477-B350-BC7D4C81CEE7}" presName="textB" presStyleLbl="revTx" presStyleIdx="1" presStyleCnt="6" custScaleX="64129" custScaleY="151384" custLinFactNeighborX="4327" custLinFactNeighborY="-31770">
        <dgm:presLayoutVars>
          <dgm:bulletEnabled val="1"/>
        </dgm:presLayoutVars>
      </dgm:prSet>
      <dgm:spPr/>
    </dgm:pt>
    <dgm:pt modelId="{918A8567-85D8-4217-9935-CCEA487333DA}" type="pres">
      <dgm:prSet presAssocID="{E8D35B56-0C4E-4477-B350-BC7D4C81CEE7}" presName="circleB" presStyleLbl="node1" presStyleIdx="1" presStyleCnt="6" custScaleX="235146" custScaleY="235146" custLinFactY="-58496" custLinFactNeighborX="88043" custLinFactNeighborY="-100000"/>
      <dgm:spPr>
        <a:prstGeom prst="triangle">
          <a:avLst/>
        </a:prstGeom>
        <a:solidFill>
          <a:srgbClr val="00529B">
            <a:alpha val="80000"/>
          </a:srgbClr>
        </a:solidFill>
        <a:ln>
          <a:noFill/>
        </a:ln>
      </dgm:spPr>
    </dgm:pt>
    <dgm:pt modelId="{D75972C4-8722-4C8A-87CF-B989378B3C94}" type="pres">
      <dgm:prSet presAssocID="{E8D35B56-0C4E-4477-B350-BC7D4C81CEE7}" presName="spaceB" presStyleCnt="0"/>
      <dgm:spPr/>
    </dgm:pt>
    <dgm:pt modelId="{7082360C-0BB3-44AC-99BF-C9B993355313}" type="pres">
      <dgm:prSet presAssocID="{28F0C991-2283-40D1-881F-3A94ECAFE6F7}" presName="space" presStyleCnt="0"/>
      <dgm:spPr/>
    </dgm:pt>
    <dgm:pt modelId="{E43BE909-A959-42A6-9231-4813C8695DE6}" type="pres">
      <dgm:prSet presAssocID="{31A2DC71-4F99-4CA5-83F2-FCF348B8DCDA}" presName="compositeA" presStyleCnt="0"/>
      <dgm:spPr/>
    </dgm:pt>
    <dgm:pt modelId="{030DB0D1-05F8-4272-A6BA-C104C9726DA6}" type="pres">
      <dgm:prSet presAssocID="{31A2DC71-4F99-4CA5-83F2-FCF348B8DCDA}" presName="textA" presStyleLbl="revTx" presStyleIdx="2" presStyleCnt="6" custScaleX="61883" custScaleY="157836" custLinFactNeighborX="4101" custLinFactNeighborY="96033">
        <dgm:presLayoutVars>
          <dgm:bulletEnabled val="1"/>
        </dgm:presLayoutVars>
      </dgm:prSet>
      <dgm:spPr/>
    </dgm:pt>
    <dgm:pt modelId="{5DDF532D-49F0-4165-916C-D8C0F9152CF4}" type="pres">
      <dgm:prSet presAssocID="{31A2DC71-4F99-4CA5-83F2-FCF348B8DCDA}" presName="circleA" presStyleLbl="node1" presStyleIdx="2" presStyleCnt="6" custScaleX="235146" custScaleY="235146" custLinFactY="-100000" custLinFactNeighborX="22794" custLinFactNeighborY="-167716"/>
      <dgm:spPr>
        <a:prstGeom prst="triangle">
          <a:avLst/>
        </a:prstGeom>
        <a:solidFill>
          <a:srgbClr val="00529B">
            <a:alpha val="80000"/>
          </a:srgbClr>
        </a:solidFill>
        <a:ln>
          <a:noFill/>
        </a:ln>
      </dgm:spPr>
    </dgm:pt>
    <dgm:pt modelId="{E319CF35-983C-44BC-851B-1B052D97D6A5}" type="pres">
      <dgm:prSet presAssocID="{31A2DC71-4F99-4CA5-83F2-FCF348B8DCDA}" presName="spaceA" presStyleCnt="0"/>
      <dgm:spPr/>
    </dgm:pt>
    <dgm:pt modelId="{17E67F93-B97A-42AD-B654-079A893F5065}" type="pres">
      <dgm:prSet presAssocID="{F315FFE3-1A7B-4622-9B22-A3E1C449A98A}" presName="space" presStyleCnt="0"/>
      <dgm:spPr/>
    </dgm:pt>
    <dgm:pt modelId="{FE23693E-928C-493A-A04F-87FE0E4E0AFF}" type="pres">
      <dgm:prSet presAssocID="{7ABBAF2C-9560-4EEA-8BED-794DFD9E35B3}" presName="compositeB" presStyleCnt="0"/>
      <dgm:spPr/>
    </dgm:pt>
    <dgm:pt modelId="{AC5CE3F8-7D68-4DE1-BAF3-07DD9CA88F0F}" type="pres">
      <dgm:prSet presAssocID="{7ABBAF2C-9560-4EEA-8BED-794DFD9E35B3}" presName="textB" presStyleLbl="revTx" presStyleIdx="3" presStyleCnt="6" custScaleX="49260" custScaleY="149281" custLinFactNeighborX="4191" custLinFactNeighborY="-31770">
        <dgm:presLayoutVars>
          <dgm:bulletEnabled val="1"/>
        </dgm:presLayoutVars>
      </dgm:prSet>
      <dgm:spPr/>
    </dgm:pt>
    <dgm:pt modelId="{7FCA40AF-BB84-4497-9FB5-0855F17D142F}" type="pres">
      <dgm:prSet presAssocID="{7ABBAF2C-9560-4EEA-8BED-794DFD9E35B3}" presName="circleB" presStyleLbl="node1" presStyleIdx="3" presStyleCnt="6" custScaleX="235146" custScaleY="235146" custLinFactY="-60599" custLinFactNeighborX="29975" custLinFactNeighborY="-100000"/>
      <dgm:spPr>
        <a:prstGeom prst="triangle">
          <a:avLst/>
        </a:prstGeom>
        <a:solidFill>
          <a:srgbClr val="00529B">
            <a:alpha val="80000"/>
          </a:srgbClr>
        </a:solidFill>
        <a:ln>
          <a:noFill/>
        </a:ln>
      </dgm:spPr>
    </dgm:pt>
    <dgm:pt modelId="{E8A3D518-88BC-4EE9-AC13-6AF5C09C5358}" type="pres">
      <dgm:prSet presAssocID="{7ABBAF2C-9560-4EEA-8BED-794DFD9E35B3}" presName="spaceB" presStyleCnt="0"/>
      <dgm:spPr/>
    </dgm:pt>
    <dgm:pt modelId="{1AB515DD-FA02-49C9-8D97-A8F3DC9F5A6A}" type="pres">
      <dgm:prSet presAssocID="{3445BEE9-6B4A-48BF-9C8E-1F95A43BD7D7}" presName="space" presStyleCnt="0"/>
      <dgm:spPr/>
    </dgm:pt>
    <dgm:pt modelId="{C36CB18F-2EE0-42D1-A082-828D580771E0}" type="pres">
      <dgm:prSet presAssocID="{B7CA3031-D14A-4A40-BB48-3463FC403FA0}" presName="compositeA" presStyleCnt="0"/>
      <dgm:spPr/>
    </dgm:pt>
    <dgm:pt modelId="{A0230761-9C16-450D-9492-9E75DAD7910C}" type="pres">
      <dgm:prSet presAssocID="{B7CA3031-D14A-4A40-BB48-3463FC403FA0}" presName="textA" presStyleLbl="revTx" presStyleIdx="4" presStyleCnt="6" custScaleY="137707" custLinFactY="11130" custLinFactNeighborX="4372" custLinFactNeighborY="100000">
        <dgm:presLayoutVars>
          <dgm:bulletEnabled val="1"/>
        </dgm:presLayoutVars>
      </dgm:prSet>
      <dgm:spPr/>
    </dgm:pt>
    <dgm:pt modelId="{6483544B-EDBE-4CED-846C-C19FEDFC4D09}" type="pres">
      <dgm:prSet presAssocID="{B7CA3031-D14A-4A40-BB48-3463FC403FA0}" presName="circleA" presStyleLbl="node1" presStyleIdx="4" presStyleCnt="6" custScaleX="235146" custScaleY="235146" custLinFactX="76258" custLinFactY="-100000" custLinFactNeighborX="100000" custLinFactNeighborY="-147587"/>
      <dgm:spPr>
        <a:prstGeom prst="triangle">
          <a:avLst/>
        </a:prstGeom>
        <a:solidFill>
          <a:srgbClr val="00529B">
            <a:alpha val="80000"/>
          </a:srgbClr>
        </a:solidFill>
        <a:ln>
          <a:noFill/>
        </a:ln>
      </dgm:spPr>
    </dgm:pt>
    <dgm:pt modelId="{A1D434D8-A937-403B-9A91-6AFB8B96932A}" type="pres">
      <dgm:prSet presAssocID="{B7CA3031-D14A-4A40-BB48-3463FC403FA0}" presName="spaceA" presStyleCnt="0"/>
      <dgm:spPr/>
    </dgm:pt>
    <dgm:pt modelId="{BFCD00BD-0779-4425-B710-375D3FE651C7}" type="pres">
      <dgm:prSet presAssocID="{E72794AB-AD5F-4BAE-9085-7F39198540D1}" presName="space" presStyleCnt="0"/>
      <dgm:spPr/>
    </dgm:pt>
    <dgm:pt modelId="{F699A921-4045-4EB2-AF75-AD3ECF379445}" type="pres">
      <dgm:prSet presAssocID="{3DCF40FD-1385-49D5-928B-0E981CD3DFCB}" presName="compositeB" presStyleCnt="0"/>
      <dgm:spPr/>
    </dgm:pt>
    <dgm:pt modelId="{5F4FF547-D40C-4E4F-A3F0-022BE3045C95}" type="pres">
      <dgm:prSet presAssocID="{3DCF40FD-1385-49D5-928B-0E981CD3DFCB}" presName="textB" presStyleLbl="revTx" presStyleIdx="5" presStyleCnt="6" custScaleY="151625" custLinFactNeighborX="11729" custLinFactNeighborY="-31392">
        <dgm:presLayoutVars>
          <dgm:bulletEnabled val="1"/>
        </dgm:presLayoutVars>
      </dgm:prSet>
      <dgm:spPr/>
    </dgm:pt>
    <dgm:pt modelId="{5B8EDC3F-4046-4C89-B6FB-983DE2F31D52}" type="pres">
      <dgm:prSet presAssocID="{3DCF40FD-1385-49D5-928B-0E981CD3DFCB}" presName="circleB" presStyleLbl="node1" presStyleIdx="5" presStyleCnt="6" custScaleX="235146" custScaleY="235146" custLinFactY="-69448" custLinFactNeighborX="42362" custLinFactNeighborY="-100000"/>
      <dgm:spPr>
        <a:prstGeom prst="triangle">
          <a:avLst/>
        </a:prstGeom>
        <a:solidFill>
          <a:srgbClr val="00529B"/>
        </a:solidFill>
        <a:ln>
          <a:noFill/>
        </a:ln>
      </dgm:spPr>
    </dgm:pt>
    <dgm:pt modelId="{344A3425-BF69-480E-8107-D14ECD87CE02}" type="pres">
      <dgm:prSet presAssocID="{3DCF40FD-1385-49D5-928B-0E981CD3DFCB}" presName="spaceB" presStyleCnt="0"/>
      <dgm:spPr/>
    </dgm:pt>
  </dgm:ptLst>
  <dgm:cxnLst>
    <dgm:cxn modelId="{0F5FF002-AA7C-411B-BBD4-E55B8F0B1059}" type="presOf" srcId="{8FA5063C-7AF9-41E7-AC3F-F050C0714BC2}" destId="{AFE42778-E477-4A5C-A7A5-D31298E8B0A3}" srcOrd="0" destOrd="0" presId="urn:microsoft.com/office/officeart/2005/8/layout/hProcess11"/>
    <dgm:cxn modelId="{7E01F92F-0219-42E1-9722-581CB39C568F}" type="presOf" srcId="{7D75F2BE-D020-470F-BC4E-551576CDA359}" destId="{9166CDC5-68B8-4E4D-AAB8-1BA9FB73E312}" srcOrd="0" destOrd="0" presId="urn:microsoft.com/office/officeart/2005/8/layout/hProcess11"/>
    <dgm:cxn modelId="{828C7030-0A27-4AC3-9C86-889ACC3E896B}" srcId="{7D75F2BE-D020-470F-BC4E-551576CDA359}" destId="{31A2DC71-4F99-4CA5-83F2-FCF348B8DCDA}" srcOrd="2" destOrd="0" parTransId="{2E9316C2-D32B-4CF7-B39D-D0EA149EBF33}" sibTransId="{F315FFE3-1A7B-4622-9B22-A3E1C449A98A}"/>
    <dgm:cxn modelId="{E0394350-434C-4AC5-A9BC-0987D96B0FFA}" srcId="{7D75F2BE-D020-470F-BC4E-551576CDA359}" destId="{8FA5063C-7AF9-41E7-AC3F-F050C0714BC2}" srcOrd="0" destOrd="0" parTransId="{46D479F8-84E5-412D-8B4D-32BAF3BECC18}" sibTransId="{E2253A29-590D-489F-9391-97212E2D44EF}"/>
    <dgm:cxn modelId="{C84E3C7F-79D6-4435-8613-10F5359DFE71}" type="presOf" srcId="{31A2DC71-4F99-4CA5-83F2-FCF348B8DCDA}" destId="{030DB0D1-05F8-4272-A6BA-C104C9726DA6}" srcOrd="0" destOrd="0" presId="urn:microsoft.com/office/officeart/2005/8/layout/hProcess11"/>
    <dgm:cxn modelId="{663995A8-E30F-4F60-91DE-4C7D8FABF346}" type="presOf" srcId="{B7CA3031-D14A-4A40-BB48-3463FC403FA0}" destId="{A0230761-9C16-450D-9492-9E75DAD7910C}" srcOrd="0" destOrd="0" presId="urn:microsoft.com/office/officeart/2005/8/layout/hProcess11"/>
    <dgm:cxn modelId="{6FECFFB8-9065-4404-AEBC-77204DF9E272}" srcId="{7D75F2BE-D020-470F-BC4E-551576CDA359}" destId="{3DCF40FD-1385-49D5-928B-0E981CD3DFCB}" srcOrd="5" destOrd="0" parTransId="{CED29E0E-FB74-40FB-BF5A-1F08CC0B6BC1}" sibTransId="{DED63B2F-C769-4691-B9BF-DE382F1F2A91}"/>
    <dgm:cxn modelId="{06E99EC7-FDE6-4580-A883-BCDF093FFB35}" srcId="{7D75F2BE-D020-470F-BC4E-551576CDA359}" destId="{E8D35B56-0C4E-4477-B350-BC7D4C81CEE7}" srcOrd="1" destOrd="0" parTransId="{A24A0376-64CD-406F-89C8-2254BCAAF4DC}" sibTransId="{28F0C991-2283-40D1-881F-3A94ECAFE6F7}"/>
    <dgm:cxn modelId="{FBBDDDC7-0B68-4F57-A8DC-FD168DC718E6}" srcId="{7D75F2BE-D020-470F-BC4E-551576CDA359}" destId="{B7CA3031-D14A-4A40-BB48-3463FC403FA0}" srcOrd="4" destOrd="0" parTransId="{2BE098CC-FAB6-4DBB-9016-F334C07A66B2}" sibTransId="{E72794AB-AD5F-4BAE-9085-7F39198540D1}"/>
    <dgm:cxn modelId="{ED8C5FDF-BA21-45A6-B09D-3175EF9841BD}" srcId="{7D75F2BE-D020-470F-BC4E-551576CDA359}" destId="{7ABBAF2C-9560-4EEA-8BED-794DFD9E35B3}" srcOrd="3" destOrd="0" parTransId="{7620C7A6-1351-4C56-9290-1CA264759D61}" sibTransId="{3445BEE9-6B4A-48BF-9C8E-1F95A43BD7D7}"/>
    <dgm:cxn modelId="{7E9DEDE6-844F-42BB-A98D-15A8816FB1BC}" type="presOf" srcId="{3DCF40FD-1385-49D5-928B-0E981CD3DFCB}" destId="{5F4FF547-D40C-4E4F-A3F0-022BE3045C95}" srcOrd="0" destOrd="0" presId="urn:microsoft.com/office/officeart/2005/8/layout/hProcess11"/>
    <dgm:cxn modelId="{0DA05BE9-74DE-42EE-90B1-43DC1970CB05}" type="presOf" srcId="{7ABBAF2C-9560-4EEA-8BED-794DFD9E35B3}" destId="{AC5CE3F8-7D68-4DE1-BAF3-07DD9CA88F0F}" srcOrd="0" destOrd="0" presId="urn:microsoft.com/office/officeart/2005/8/layout/hProcess11"/>
    <dgm:cxn modelId="{F4695EF2-8D61-4635-8343-959E4655D9CD}" type="presOf" srcId="{E8D35B56-0C4E-4477-B350-BC7D4C81CEE7}" destId="{59E1A169-B047-4093-9968-2BE5A1A49A28}" srcOrd="0" destOrd="0" presId="urn:microsoft.com/office/officeart/2005/8/layout/hProcess11"/>
    <dgm:cxn modelId="{3CD3B93B-CDA2-4C09-98D0-D1E5CD83ED4F}" type="presParOf" srcId="{9166CDC5-68B8-4E4D-AAB8-1BA9FB73E312}" destId="{27521EAA-0B0C-4D97-8524-AE653F8ADEBB}" srcOrd="0" destOrd="0" presId="urn:microsoft.com/office/officeart/2005/8/layout/hProcess11"/>
    <dgm:cxn modelId="{7C615C70-272E-4BDF-A346-A6967C649B63}" type="presParOf" srcId="{9166CDC5-68B8-4E4D-AAB8-1BA9FB73E312}" destId="{ABF98670-8886-4B73-A96B-2215E2F38D7E}" srcOrd="1" destOrd="0" presId="urn:microsoft.com/office/officeart/2005/8/layout/hProcess11"/>
    <dgm:cxn modelId="{9EC8D3A4-EADA-4D87-9E50-F2F7114B83FA}" type="presParOf" srcId="{ABF98670-8886-4B73-A96B-2215E2F38D7E}" destId="{41D1B635-C59A-4C02-81F3-B84290AAA271}" srcOrd="0" destOrd="0" presId="urn:microsoft.com/office/officeart/2005/8/layout/hProcess11"/>
    <dgm:cxn modelId="{37D25F15-5810-4786-9A84-15B780749114}" type="presParOf" srcId="{41D1B635-C59A-4C02-81F3-B84290AAA271}" destId="{AFE42778-E477-4A5C-A7A5-D31298E8B0A3}" srcOrd="0" destOrd="0" presId="urn:microsoft.com/office/officeart/2005/8/layout/hProcess11"/>
    <dgm:cxn modelId="{3C871D66-8780-40B8-8A68-7AE62BB55748}" type="presParOf" srcId="{41D1B635-C59A-4C02-81F3-B84290AAA271}" destId="{ACD7F1BD-E679-40A4-B12E-87C631281CC6}" srcOrd="1" destOrd="0" presId="urn:microsoft.com/office/officeart/2005/8/layout/hProcess11"/>
    <dgm:cxn modelId="{98D49FD6-DFBB-4359-8349-1D7E0F17390D}" type="presParOf" srcId="{41D1B635-C59A-4C02-81F3-B84290AAA271}" destId="{2F40D845-C003-44EA-BD18-E5D8BE0028A0}" srcOrd="2" destOrd="0" presId="urn:microsoft.com/office/officeart/2005/8/layout/hProcess11"/>
    <dgm:cxn modelId="{B372AC9E-BAAF-4D47-A2FB-0DF67F11204A}" type="presParOf" srcId="{ABF98670-8886-4B73-A96B-2215E2F38D7E}" destId="{D001B7F1-08CF-493A-A259-842E2FE4741D}" srcOrd="1" destOrd="0" presId="urn:microsoft.com/office/officeart/2005/8/layout/hProcess11"/>
    <dgm:cxn modelId="{92DF099D-8BE8-49BD-8A0D-DDE0DDBDE4F6}" type="presParOf" srcId="{ABF98670-8886-4B73-A96B-2215E2F38D7E}" destId="{CA73D618-40F6-466D-BD86-846BC042A7CD}" srcOrd="2" destOrd="0" presId="urn:microsoft.com/office/officeart/2005/8/layout/hProcess11"/>
    <dgm:cxn modelId="{9F4BACB3-6C9C-4EED-9AD3-4183D78179CE}" type="presParOf" srcId="{CA73D618-40F6-466D-BD86-846BC042A7CD}" destId="{59E1A169-B047-4093-9968-2BE5A1A49A28}" srcOrd="0" destOrd="0" presId="urn:microsoft.com/office/officeart/2005/8/layout/hProcess11"/>
    <dgm:cxn modelId="{3B1843D6-D38C-483C-B6E2-2BA97ADA0E9B}" type="presParOf" srcId="{CA73D618-40F6-466D-BD86-846BC042A7CD}" destId="{918A8567-85D8-4217-9935-CCEA487333DA}" srcOrd="1" destOrd="0" presId="urn:microsoft.com/office/officeart/2005/8/layout/hProcess11"/>
    <dgm:cxn modelId="{6F9E7122-D4A8-4DAF-8BB1-384AC2A92925}" type="presParOf" srcId="{CA73D618-40F6-466D-BD86-846BC042A7CD}" destId="{D75972C4-8722-4C8A-87CF-B989378B3C94}" srcOrd="2" destOrd="0" presId="urn:microsoft.com/office/officeart/2005/8/layout/hProcess11"/>
    <dgm:cxn modelId="{BEA10578-9624-4253-AAC3-6FD3EB733D7A}" type="presParOf" srcId="{ABF98670-8886-4B73-A96B-2215E2F38D7E}" destId="{7082360C-0BB3-44AC-99BF-C9B993355313}" srcOrd="3" destOrd="0" presId="urn:microsoft.com/office/officeart/2005/8/layout/hProcess11"/>
    <dgm:cxn modelId="{430737E7-DB6A-408C-8FA1-F5D8E53FE4A1}" type="presParOf" srcId="{ABF98670-8886-4B73-A96B-2215E2F38D7E}" destId="{E43BE909-A959-42A6-9231-4813C8695DE6}" srcOrd="4" destOrd="0" presId="urn:microsoft.com/office/officeart/2005/8/layout/hProcess11"/>
    <dgm:cxn modelId="{3B901E32-6D70-45B4-818A-99A98841E132}" type="presParOf" srcId="{E43BE909-A959-42A6-9231-4813C8695DE6}" destId="{030DB0D1-05F8-4272-A6BA-C104C9726DA6}" srcOrd="0" destOrd="0" presId="urn:microsoft.com/office/officeart/2005/8/layout/hProcess11"/>
    <dgm:cxn modelId="{A800A949-EF46-4673-84B7-4E68A8192934}" type="presParOf" srcId="{E43BE909-A959-42A6-9231-4813C8695DE6}" destId="{5DDF532D-49F0-4165-916C-D8C0F9152CF4}" srcOrd="1" destOrd="0" presId="urn:microsoft.com/office/officeart/2005/8/layout/hProcess11"/>
    <dgm:cxn modelId="{200353D7-0ABE-4168-92FD-E5E3E0FC66E4}" type="presParOf" srcId="{E43BE909-A959-42A6-9231-4813C8695DE6}" destId="{E319CF35-983C-44BC-851B-1B052D97D6A5}" srcOrd="2" destOrd="0" presId="urn:microsoft.com/office/officeart/2005/8/layout/hProcess11"/>
    <dgm:cxn modelId="{BBF1E43F-ECD1-46A0-A082-B3424D3186C6}" type="presParOf" srcId="{ABF98670-8886-4B73-A96B-2215E2F38D7E}" destId="{17E67F93-B97A-42AD-B654-079A893F5065}" srcOrd="5" destOrd="0" presId="urn:microsoft.com/office/officeart/2005/8/layout/hProcess11"/>
    <dgm:cxn modelId="{73CD25FE-4137-4DB7-AED6-56572645589C}" type="presParOf" srcId="{ABF98670-8886-4B73-A96B-2215E2F38D7E}" destId="{FE23693E-928C-493A-A04F-87FE0E4E0AFF}" srcOrd="6" destOrd="0" presId="urn:microsoft.com/office/officeart/2005/8/layout/hProcess11"/>
    <dgm:cxn modelId="{B2BDA693-F373-4CE8-BDDA-CABD325CB1DC}" type="presParOf" srcId="{FE23693E-928C-493A-A04F-87FE0E4E0AFF}" destId="{AC5CE3F8-7D68-4DE1-BAF3-07DD9CA88F0F}" srcOrd="0" destOrd="0" presId="urn:microsoft.com/office/officeart/2005/8/layout/hProcess11"/>
    <dgm:cxn modelId="{862F2DE7-538E-4918-BF46-E5FF843675BC}" type="presParOf" srcId="{FE23693E-928C-493A-A04F-87FE0E4E0AFF}" destId="{7FCA40AF-BB84-4497-9FB5-0855F17D142F}" srcOrd="1" destOrd="0" presId="urn:microsoft.com/office/officeart/2005/8/layout/hProcess11"/>
    <dgm:cxn modelId="{90996D09-15BE-4B2C-972F-8C272F23A8BA}" type="presParOf" srcId="{FE23693E-928C-493A-A04F-87FE0E4E0AFF}" destId="{E8A3D518-88BC-4EE9-AC13-6AF5C09C5358}" srcOrd="2" destOrd="0" presId="urn:microsoft.com/office/officeart/2005/8/layout/hProcess11"/>
    <dgm:cxn modelId="{3C6320CA-8F4B-4149-BAF0-3885B59F8889}" type="presParOf" srcId="{ABF98670-8886-4B73-A96B-2215E2F38D7E}" destId="{1AB515DD-FA02-49C9-8D97-A8F3DC9F5A6A}" srcOrd="7" destOrd="0" presId="urn:microsoft.com/office/officeart/2005/8/layout/hProcess11"/>
    <dgm:cxn modelId="{033F4957-36CA-460B-B154-A40B174CE03B}" type="presParOf" srcId="{ABF98670-8886-4B73-A96B-2215E2F38D7E}" destId="{C36CB18F-2EE0-42D1-A082-828D580771E0}" srcOrd="8" destOrd="0" presId="urn:microsoft.com/office/officeart/2005/8/layout/hProcess11"/>
    <dgm:cxn modelId="{C9A9A263-D203-40A0-9F38-ED4CDCE630C5}" type="presParOf" srcId="{C36CB18F-2EE0-42D1-A082-828D580771E0}" destId="{A0230761-9C16-450D-9492-9E75DAD7910C}" srcOrd="0" destOrd="0" presId="urn:microsoft.com/office/officeart/2005/8/layout/hProcess11"/>
    <dgm:cxn modelId="{F34D5D11-F823-4DE9-9139-1DD512CDB1C9}" type="presParOf" srcId="{C36CB18F-2EE0-42D1-A082-828D580771E0}" destId="{6483544B-EDBE-4CED-846C-C19FEDFC4D09}" srcOrd="1" destOrd="0" presId="urn:microsoft.com/office/officeart/2005/8/layout/hProcess11"/>
    <dgm:cxn modelId="{4CBF7E1A-21B2-409E-BAAD-3AC2B23B0D22}" type="presParOf" srcId="{C36CB18F-2EE0-42D1-A082-828D580771E0}" destId="{A1D434D8-A937-403B-9A91-6AFB8B96932A}" srcOrd="2" destOrd="0" presId="urn:microsoft.com/office/officeart/2005/8/layout/hProcess11"/>
    <dgm:cxn modelId="{609BB734-4A14-4047-8341-048A70F44D3F}" type="presParOf" srcId="{ABF98670-8886-4B73-A96B-2215E2F38D7E}" destId="{BFCD00BD-0779-4425-B710-375D3FE651C7}" srcOrd="9" destOrd="0" presId="urn:microsoft.com/office/officeart/2005/8/layout/hProcess11"/>
    <dgm:cxn modelId="{6A6202F4-E06C-4ACA-8E1A-86C78E125E7F}" type="presParOf" srcId="{ABF98670-8886-4B73-A96B-2215E2F38D7E}" destId="{F699A921-4045-4EB2-AF75-AD3ECF379445}" srcOrd="10" destOrd="0" presId="urn:microsoft.com/office/officeart/2005/8/layout/hProcess11"/>
    <dgm:cxn modelId="{C8F69FD4-2653-4A07-9EB7-5322E9B15F08}" type="presParOf" srcId="{F699A921-4045-4EB2-AF75-AD3ECF379445}" destId="{5F4FF547-D40C-4E4F-A3F0-022BE3045C95}" srcOrd="0" destOrd="0" presId="urn:microsoft.com/office/officeart/2005/8/layout/hProcess11"/>
    <dgm:cxn modelId="{66526189-5D52-4956-940C-A4239F0BA13F}" type="presParOf" srcId="{F699A921-4045-4EB2-AF75-AD3ECF379445}" destId="{5B8EDC3F-4046-4C89-B6FB-983DE2F31D52}" srcOrd="1" destOrd="0" presId="urn:microsoft.com/office/officeart/2005/8/layout/hProcess11"/>
    <dgm:cxn modelId="{3A60D02F-6450-457E-AF53-5A7C4AB1F5BB}" type="presParOf" srcId="{F699A921-4045-4EB2-AF75-AD3ECF379445}" destId="{344A3425-BF69-480E-8107-D14ECD87CE02}"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1.xml><?xml version="1.0" encoding="utf-8"?>
<dgm:dataModel xmlns:dgm="http://schemas.openxmlformats.org/drawingml/2006/diagram" xmlns:a="http://schemas.openxmlformats.org/drawingml/2006/main">
  <dgm:ptLst>
    <dgm:pt modelId="{7D75F2BE-D020-470F-BC4E-551576CDA359}" type="doc">
      <dgm:prSet loTypeId="urn:microsoft.com/office/officeart/2005/8/layout/hProcess11" loCatId="process" qsTypeId="urn:microsoft.com/office/officeart/2005/8/quickstyle/simple1" qsCatId="simple" csTypeId="urn:microsoft.com/office/officeart/2005/8/colors/accent1_2" csCatId="accent1" phldr="1"/>
      <dgm:spPr/>
    </dgm:pt>
    <dgm:pt modelId="{8FA5063C-7AF9-41E7-AC3F-F050C0714BC2}">
      <dgm:prSet phldrT="[Texte]" custT="1"/>
      <dgm:spPr/>
      <dgm:t>
        <a:bodyPr/>
        <a:lstStyle/>
        <a:p>
          <a:r>
            <a:rPr lang="fr-FR" sz="1000" b="1" dirty="0">
              <a:solidFill>
                <a:schemeClr val="bg2">
                  <a:lumMod val="75000"/>
                </a:schemeClr>
              </a:solidFill>
            </a:rPr>
            <a:t>Définition</a:t>
          </a:r>
        </a:p>
      </dgm:t>
    </dgm:pt>
    <dgm:pt modelId="{46D479F8-84E5-412D-8B4D-32BAF3BECC18}" type="parTrans" cxnId="{E0394350-434C-4AC5-A9BC-0987D96B0FFA}">
      <dgm:prSet/>
      <dgm:spPr/>
      <dgm:t>
        <a:bodyPr/>
        <a:lstStyle/>
        <a:p>
          <a:endParaRPr lang="fr-FR"/>
        </a:p>
      </dgm:t>
    </dgm:pt>
    <dgm:pt modelId="{E2253A29-590D-489F-9391-97212E2D44EF}" type="sibTrans" cxnId="{E0394350-434C-4AC5-A9BC-0987D96B0FFA}">
      <dgm:prSet/>
      <dgm:spPr/>
      <dgm:t>
        <a:bodyPr/>
        <a:lstStyle/>
        <a:p>
          <a:endParaRPr lang="fr-FR"/>
        </a:p>
      </dgm:t>
    </dgm:pt>
    <dgm:pt modelId="{E8D35B56-0C4E-4477-B350-BC7D4C81CEE7}">
      <dgm:prSet phldrT="[Texte]" custT="1"/>
      <dgm:spPr/>
      <dgm:t>
        <a:bodyPr/>
        <a:lstStyle/>
        <a:p>
          <a:r>
            <a:rPr lang="fr-FR" sz="1000" b="1" dirty="0">
              <a:solidFill>
                <a:schemeClr val="bg2">
                  <a:lumMod val="75000"/>
                </a:schemeClr>
              </a:solidFill>
            </a:rPr>
            <a:t>Causes</a:t>
          </a:r>
        </a:p>
      </dgm:t>
    </dgm:pt>
    <dgm:pt modelId="{A24A0376-64CD-406F-89C8-2254BCAAF4DC}" type="parTrans" cxnId="{06E99EC7-FDE6-4580-A883-BCDF093FFB35}">
      <dgm:prSet/>
      <dgm:spPr/>
      <dgm:t>
        <a:bodyPr/>
        <a:lstStyle/>
        <a:p>
          <a:endParaRPr lang="fr-FR"/>
        </a:p>
      </dgm:t>
    </dgm:pt>
    <dgm:pt modelId="{28F0C991-2283-40D1-881F-3A94ECAFE6F7}" type="sibTrans" cxnId="{06E99EC7-FDE6-4580-A883-BCDF093FFB35}">
      <dgm:prSet/>
      <dgm:spPr/>
      <dgm:t>
        <a:bodyPr/>
        <a:lstStyle/>
        <a:p>
          <a:endParaRPr lang="fr-FR"/>
        </a:p>
      </dgm:t>
    </dgm:pt>
    <dgm:pt modelId="{31A2DC71-4F99-4CA5-83F2-FCF348B8DCDA}">
      <dgm:prSet phldrT="[Texte]" custT="1"/>
      <dgm:spPr/>
      <dgm:t>
        <a:bodyPr/>
        <a:lstStyle/>
        <a:p>
          <a:r>
            <a:rPr lang="fr-FR" sz="1000" b="1" dirty="0">
              <a:solidFill>
                <a:schemeClr val="bg2">
                  <a:lumMod val="75000"/>
                </a:schemeClr>
              </a:solidFill>
            </a:rPr>
            <a:t>Risques</a:t>
          </a:r>
        </a:p>
      </dgm:t>
    </dgm:pt>
    <dgm:pt modelId="{2E9316C2-D32B-4CF7-B39D-D0EA149EBF33}" type="parTrans" cxnId="{828C7030-0A27-4AC3-9C86-889ACC3E896B}">
      <dgm:prSet/>
      <dgm:spPr/>
      <dgm:t>
        <a:bodyPr/>
        <a:lstStyle/>
        <a:p>
          <a:endParaRPr lang="fr-FR"/>
        </a:p>
      </dgm:t>
    </dgm:pt>
    <dgm:pt modelId="{F315FFE3-1A7B-4622-9B22-A3E1C449A98A}" type="sibTrans" cxnId="{828C7030-0A27-4AC3-9C86-889ACC3E896B}">
      <dgm:prSet/>
      <dgm:spPr/>
      <dgm:t>
        <a:bodyPr/>
        <a:lstStyle/>
        <a:p>
          <a:endParaRPr lang="fr-FR"/>
        </a:p>
      </dgm:t>
    </dgm:pt>
    <dgm:pt modelId="{7ABBAF2C-9560-4EEA-8BED-794DFD9E35B3}">
      <dgm:prSet phldrT="[Texte]" custT="1"/>
      <dgm:spPr/>
      <dgm:t>
        <a:bodyPr/>
        <a:lstStyle/>
        <a:p>
          <a:r>
            <a:rPr lang="fr-FR" sz="1000" b="1" dirty="0">
              <a:solidFill>
                <a:schemeClr val="bg2">
                  <a:lumMod val="75000"/>
                </a:schemeClr>
              </a:solidFill>
            </a:rPr>
            <a:t>Signes</a:t>
          </a:r>
        </a:p>
      </dgm:t>
    </dgm:pt>
    <dgm:pt modelId="{7620C7A6-1351-4C56-9290-1CA264759D61}" type="parTrans" cxnId="{ED8C5FDF-BA21-45A6-B09D-3175EF9841BD}">
      <dgm:prSet/>
      <dgm:spPr/>
      <dgm:t>
        <a:bodyPr/>
        <a:lstStyle/>
        <a:p>
          <a:endParaRPr lang="fr-FR"/>
        </a:p>
      </dgm:t>
    </dgm:pt>
    <dgm:pt modelId="{3445BEE9-6B4A-48BF-9C8E-1F95A43BD7D7}" type="sibTrans" cxnId="{ED8C5FDF-BA21-45A6-B09D-3175EF9841BD}">
      <dgm:prSet/>
      <dgm:spPr/>
      <dgm:t>
        <a:bodyPr/>
        <a:lstStyle/>
        <a:p>
          <a:endParaRPr lang="fr-FR"/>
        </a:p>
      </dgm:t>
    </dgm:pt>
    <dgm:pt modelId="{B7CA3031-D14A-4A40-BB48-3463FC403FA0}">
      <dgm:prSet phldrT="[Texte]" custT="1"/>
      <dgm:spPr/>
      <dgm:t>
        <a:bodyPr/>
        <a:lstStyle/>
        <a:p>
          <a:r>
            <a:rPr lang="fr-FR" sz="1000" b="1" dirty="0">
              <a:solidFill>
                <a:srgbClr val="00529B"/>
              </a:solidFill>
            </a:rPr>
            <a:t>CAT</a:t>
          </a:r>
        </a:p>
      </dgm:t>
    </dgm:pt>
    <dgm:pt modelId="{2BE098CC-FAB6-4DBB-9016-F334C07A66B2}" type="parTrans" cxnId="{FBBDDDC7-0B68-4F57-A8DC-FD168DC718E6}">
      <dgm:prSet/>
      <dgm:spPr/>
      <dgm:t>
        <a:bodyPr/>
        <a:lstStyle/>
        <a:p>
          <a:endParaRPr lang="fr-FR"/>
        </a:p>
      </dgm:t>
    </dgm:pt>
    <dgm:pt modelId="{E72794AB-AD5F-4BAE-9085-7F39198540D1}" type="sibTrans" cxnId="{FBBDDDC7-0B68-4F57-A8DC-FD168DC718E6}">
      <dgm:prSet/>
      <dgm:spPr/>
      <dgm:t>
        <a:bodyPr/>
        <a:lstStyle/>
        <a:p>
          <a:endParaRPr lang="fr-FR"/>
        </a:p>
      </dgm:t>
    </dgm:pt>
    <dgm:pt modelId="{3DCF40FD-1385-49D5-928B-0E981CD3DFCB}">
      <dgm:prSet phldrT="[Texte]" custT="1"/>
      <dgm:spPr/>
      <dgm:t>
        <a:bodyPr/>
        <a:lstStyle/>
        <a:p>
          <a:r>
            <a:rPr lang="fr-FR" sz="1000" b="1" dirty="0">
              <a:solidFill>
                <a:schemeClr val="bg2">
                  <a:lumMod val="75000"/>
                </a:schemeClr>
              </a:solidFill>
            </a:rPr>
            <a:t>Cas particuliers</a:t>
          </a:r>
        </a:p>
      </dgm:t>
    </dgm:pt>
    <dgm:pt modelId="{CED29E0E-FB74-40FB-BF5A-1F08CC0B6BC1}" type="parTrans" cxnId="{6FECFFB8-9065-4404-AEBC-77204DF9E272}">
      <dgm:prSet/>
      <dgm:spPr/>
      <dgm:t>
        <a:bodyPr/>
        <a:lstStyle/>
        <a:p>
          <a:endParaRPr lang="fr-FR"/>
        </a:p>
      </dgm:t>
    </dgm:pt>
    <dgm:pt modelId="{DED63B2F-C769-4691-B9BF-DE382F1F2A91}" type="sibTrans" cxnId="{6FECFFB8-9065-4404-AEBC-77204DF9E272}">
      <dgm:prSet/>
      <dgm:spPr/>
      <dgm:t>
        <a:bodyPr/>
        <a:lstStyle/>
        <a:p>
          <a:endParaRPr lang="fr-FR"/>
        </a:p>
      </dgm:t>
    </dgm:pt>
    <dgm:pt modelId="{9166CDC5-68B8-4E4D-AAB8-1BA9FB73E312}" type="pres">
      <dgm:prSet presAssocID="{7D75F2BE-D020-470F-BC4E-551576CDA359}" presName="Name0" presStyleCnt="0">
        <dgm:presLayoutVars>
          <dgm:dir/>
          <dgm:resizeHandles val="exact"/>
        </dgm:presLayoutVars>
      </dgm:prSet>
      <dgm:spPr/>
    </dgm:pt>
    <dgm:pt modelId="{27521EAA-0B0C-4D97-8524-AE653F8ADEBB}" type="pres">
      <dgm:prSet presAssocID="{7D75F2BE-D020-470F-BC4E-551576CDA359}" presName="arrow" presStyleLbl="bgShp" presStyleIdx="0" presStyleCnt="1" custFlipVert="1" custScaleY="19595" custLinFactNeighborX="-277" custLinFactNeighborY="-17955"/>
      <dgm:spPr>
        <a:prstGeom prst="rect">
          <a:avLst/>
        </a:prstGeom>
        <a:gradFill rotWithShape="0">
          <a:gsLst>
            <a:gs pos="15000">
              <a:schemeClr val="tx2">
                <a:lumMod val="50000"/>
                <a:lumOff val="50000"/>
              </a:schemeClr>
            </a:gs>
            <a:gs pos="85000">
              <a:srgbClr val="438CD1"/>
            </a:gs>
            <a:gs pos="50000">
              <a:srgbClr val="00529B"/>
            </a:gs>
          </a:gsLst>
          <a:lin ang="0" scaled="1"/>
        </a:gradFill>
      </dgm:spPr>
    </dgm:pt>
    <dgm:pt modelId="{ABF98670-8886-4B73-A96B-2215E2F38D7E}" type="pres">
      <dgm:prSet presAssocID="{7D75F2BE-D020-470F-BC4E-551576CDA359}" presName="points" presStyleCnt="0"/>
      <dgm:spPr/>
    </dgm:pt>
    <dgm:pt modelId="{41D1B635-C59A-4C02-81F3-B84290AAA271}" type="pres">
      <dgm:prSet presAssocID="{8FA5063C-7AF9-41E7-AC3F-F050C0714BC2}" presName="compositeA" presStyleCnt="0"/>
      <dgm:spPr/>
    </dgm:pt>
    <dgm:pt modelId="{AFE42778-E477-4A5C-A7A5-D31298E8B0A3}" type="pres">
      <dgm:prSet presAssocID="{8FA5063C-7AF9-41E7-AC3F-F050C0714BC2}" presName="textA" presStyleLbl="revTx" presStyleIdx="0" presStyleCnt="6" custScaleY="138966" custLinFactY="4890" custLinFactNeighborX="6272" custLinFactNeighborY="100000">
        <dgm:presLayoutVars>
          <dgm:bulletEnabled val="1"/>
        </dgm:presLayoutVars>
      </dgm:prSet>
      <dgm:spPr/>
    </dgm:pt>
    <dgm:pt modelId="{ACD7F1BD-E679-40A4-B12E-87C631281CC6}" type="pres">
      <dgm:prSet presAssocID="{8FA5063C-7AF9-41E7-AC3F-F050C0714BC2}" presName="circleA" presStyleLbl="node1" presStyleIdx="0" presStyleCnt="6" custScaleX="235146" custScaleY="235146" custLinFactY="-100000" custLinFactNeighborX="35237" custLinFactNeighborY="-148846"/>
      <dgm:spPr>
        <a:prstGeom prst="triangle">
          <a:avLst/>
        </a:prstGeom>
        <a:solidFill>
          <a:srgbClr val="00529B">
            <a:alpha val="80000"/>
          </a:srgbClr>
        </a:solidFill>
        <a:ln>
          <a:noFill/>
        </a:ln>
      </dgm:spPr>
    </dgm:pt>
    <dgm:pt modelId="{2F40D845-C003-44EA-BD18-E5D8BE0028A0}" type="pres">
      <dgm:prSet presAssocID="{8FA5063C-7AF9-41E7-AC3F-F050C0714BC2}" presName="spaceA" presStyleCnt="0"/>
      <dgm:spPr/>
    </dgm:pt>
    <dgm:pt modelId="{D001B7F1-08CF-493A-A259-842E2FE4741D}" type="pres">
      <dgm:prSet presAssocID="{E2253A29-590D-489F-9391-97212E2D44EF}" presName="space" presStyleCnt="0"/>
      <dgm:spPr/>
    </dgm:pt>
    <dgm:pt modelId="{CA73D618-40F6-466D-BD86-846BC042A7CD}" type="pres">
      <dgm:prSet presAssocID="{E8D35B56-0C4E-4477-B350-BC7D4C81CEE7}" presName="compositeB" presStyleCnt="0"/>
      <dgm:spPr/>
    </dgm:pt>
    <dgm:pt modelId="{59E1A169-B047-4093-9968-2BE5A1A49A28}" type="pres">
      <dgm:prSet presAssocID="{E8D35B56-0C4E-4477-B350-BC7D4C81CEE7}" presName="textB" presStyleLbl="revTx" presStyleIdx="1" presStyleCnt="6" custScaleX="64129" custScaleY="151384" custLinFactNeighborX="4327" custLinFactNeighborY="-31770">
        <dgm:presLayoutVars>
          <dgm:bulletEnabled val="1"/>
        </dgm:presLayoutVars>
      </dgm:prSet>
      <dgm:spPr/>
    </dgm:pt>
    <dgm:pt modelId="{918A8567-85D8-4217-9935-CCEA487333DA}" type="pres">
      <dgm:prSet presAssocID="{E8D35B56-0C4E-4477-B350-BC7D4C81CEE7}" presName="circleB" presStyleLbl="node1" presStyleIdx="1" presStyleCnt="6" custScaleX="235146" custScaleY="235146" custLinFactY="-58496" custLinFactNeighborX="88043" custLinFactNeighborY="-100000"/>
      <dgm:spPr>
        <a:prstGeom prst="triangle">
          <a:avLst/>
        </a:prstGeom>
        <a:solidFill>
          <a:srgbClr val="00529B">
            <a:alpha val="80000"/>
          </a:srgbClr>
        </a:solidFill>
        <a:ln>
          <a:noFill/>
        </a:ln>
      </dgm:spPr>
    </dgm:pt>
    <dgm:pt modelId="{D75972C4-8722-4C8A-87CF-B989378B3C94}" type="pres">
      <dgm:prSet presAssocID="{E8D35B56-0C4E-4477-B350-BC7D4C81CEE7}" presName="spaceB" presStyleCnt="0"/>
      <dgm:spPr/>
    </dgm:pt>
    <dgm:pt modelId="{7082360C-0BB3-44AC-99BF-C9B993355313}" type="pres">
      <dgm:prSet presAssocID="{28F0C991-2283-40D1-881F-3A94ECAFE6F7}" presName="space" presStyleCnt="0"/>
      <dgm:spPr/>
    </dgm:pt>
    <dgm:pt modelId="{E43BE909-A959-42A6-9231-4813C8695DE6}" type="pres">
      <dgm:prSet presAssocID="{31A2DC71-4F99-4CA5-83F2-FCF348B8DCDA}" presName="compositeA" presStyleCnt="0"/>
      <dgm:spPr/>
    </dgm:pt>
    <dgm:pt modelId="{030DB0D1-05F8-4272-A6BA-C104C9726DA6}" type="pres">
      <dgm:prSet presAssocID="{31A2DC71-4F99-4CA5-83F2-FCF348B8DCDA}" presName="textA" presStyleLbl="revTx" presStyleIdx="2" presStyleCnt="6" custScaleX="61883" custScaleY="157836" custLinFactNeighborX="4101" custLinFactNeighborY="96033">
        <dgm:presLayoutVars>
          <dgm:bulletEnabled val="1"/>
        </dgm:presLayoutVars>
      </dgm:prSet>
      <dgm:spPr/>
    </dgm:pt>
    <dgm:pt modelId="{5DDF532D-49F0-4165-916C-D8C0F9152CF4}" type="pres">
      <dgm:prSet presAssocID="{31A2DC71-4F99-4CA5-83F2-FCF348B8DCDA}" presName="circleA" presStyleLbl="node1" presStyleIdx="2" presStyleCnt="6" custScaleX="235146" custScaleY="235146" custLinFactY="-100000" custLinFactNeighborX="22794" custLinFactNeighborY="-167716"/>
      <dgm:spPr>
        <a:prstGeom prst="triangle">
          <a:avLst/>
        </a:prstGeom>
        <a:solidFill>
          <a:srgbClr val="00529B">
            <a:alpha val="80000"/>
          </a:srgbClr>
        </a:solidFill>
        <a:ln>
          <a:noFill/>
        </a:ln>
      </dgm:spPr>
    </dgm:pt>
    <dgm:pt modelId="{E319CF35-983C-44BC-851B-1B052D97D6A5}" type="pres">
      <dgm:prSet presAssocID="{31A2DC71-4F99-4CA5-83F2-FCF348B8DCDA}" presName="spaceA" presStyleCnt="0"/>
      <dgm:spPr/>
    </dgm:pt>
    <dgm:pt modelId="{17E67F93-B97A-42AD-B654-079A893F5065}" type="pres">
      <dgm:prSet presAssocID="{F315FFE3-1A7B-4622-9B22-A3E1C449A98A}" presName="space" presStyleCnt="0"/>
      <dgm:spPr/>
    </dgm:pt>
    <dgm:pt modelId="{FE23693E-928C-493A-A04F-87FE0E4E0AFF}" type="pres">
      <dgm:prSet presAssocID="{7ABBAF2C-9560-4EEA-8BED-794DFD9E35B3}" presName="compositeB" presStyleCnt="0"/>
      <dgm:spPr/>
    </dgm:pt>
    <dgm:pt modelId="{AC5CE3F8-7D68-4DE1-BAF3-07DD9CA88F0F}" type="pres">
      <dgm:prSet presAssocID="{7ABBAF2C-9560-4EEA-8BED-794DFD9E35B3}" presName="textB" presStyleLbl="revTx" presStyleIdx="3" presStyleCnt="6" custScaleX="49260" custScaleY="149281" custLinFactNeighborX="4191" custLinFactNeighborY="-31770">
        <dgm:presLayoutVars>
          <dgm:bulletEnabled val="1"/>
        </dgm:presLayoutVars>
      </dgm:prSet>
      <dgm:spPr/>
    </dgm:pt>
    <dgm:pt modelId="{7FCA40AF-BB84-4497-9FB5-0855F17D142F}" type="pres">
      <dgm:prSet presAssocID="{7ABBAF2C-9560-4EEA-8BED-794DFD9E35B3}" presName="circleB" presStyleLbl="node1" presStyleIdx="3" presStyleCnt="6" custScaleX="235146" custScaleY="235146" custLinFactY="-60599" custLinFactNeighborX="29975" custLinFactNeighborY="-100000"/>
      <dgm:spPr>
        <a:prstGeom prst="triangle">
          <a:avLst/>
        </a:prstGeom>
        <a:solidFill>
          <a:srgbClr val="00529B">
            <a:alpha val="80000"/>
          </a:srgbClr>
        </a:solidFill>
        <a:ln>
          <a:noFill/>
        </a:ln>
      </dgm:spPr>
    </dgm:pt>
    <dgm:pt modelId="{E8A3D518-88BC-4EE9-AC13-6AF5C09C5358}" type="pres">
      <dgm:prSet presAssocID="{7ABBAF2C-9560-4EEA-8BED-794DFD9E35B3}" presName="spaceB" presStyleCnt="0"/>
      <dgm:spPr/>
    </dgm:pt>
    <dgm:pt modelId="{1AB515DD-FA02-49C9-8D97-A8F3DC9F5A6A}" type="pres">
      <dgm:prSet presAssocID="{3445BEE9-6B4A-48BF-9C8E-1F95A43BD7D7}" presName="space" presStyleCnt="0"/>
      <dgm:spPr/>
    </dgm:pt>
    <dgm:pt modelId="{C36CB18F-2EE0-42D1-A082-828D580771E0}" type="pres">
      <dgm:prSet presAssocID="{B7CA3031-D14A-4A40-BB48-3463FC403FA0}" presName="compositeA" presStyleCnt="0"/>
      <dgm:spPr/>
    </dgm:pt>
    <dgm:pt modelId="{A0230761-9C16-450D-9492-9E75DAD7910C}" type="pres">
      <dgm:prSet presAssocID="{B7CA3031-D14A-4A40-BB48-3463FC403FA0}" presName="textA" presStyleLbl="revTx" presStyleIdx="4" presStyleCnt="6" custScaleY="137707" custLinFactY="11130" custLinFactNeighborX="4372" custLinFactNeighborY="100000">
        <dgm:presLayoutVars>
          <dgm:bulletEnabled val="1"/>
        </dgm:presLayoutVars>
      </dgm:prSet>
      <dgm:spPr/>
    </dgm:pt>
    <dgm:pt modelId="{6483544B-EDBE-4CED-846C-C19FEDFC4D09}" type="pres">
      <dgm:prSet presAssocID="{B7CA3031-D14A-4A40-BB48-3463FC403FA0}" presName="circleA" presStyleLbl="node1" presStyleIdx="4" presStyleCnt="6" custScaleX="235146" custScaleY="235146" custLinFactX="76258" custLinFactY="-100000" custLinFactNeighborX="100000" custLinFactNeighborY="-147587"/>
      <dgm:spPr>
        <a:prstGeom prst="triangle">
          <a:avLst/>
        </a:prstGeom>
        <a:solidFill>
          <a:srgbClr val="00529B">
            <a:alpha val="80000"/>
          </a:srgbClr>
        </a:solidFill>
        <a:ln>
          <a:noFill/>
        </a:ln>
      </dgm:spPr>
    </dgm:pt>
    <dgm:pt modelId="{A1D434D8-A937-403B-9A91-6AFB8B96932A}" type="pres">
      <dgm:prSet presAssocID="{B7CA3031-D14A-4A40-BB48-3463FC403FA0}" presName="spaceA" presStyleCnt="0"/>
      <dgm:spPr/>
    </dgm:pt>
    <dgm:pt modelId="{BFCD00BD-0779-4425-B710-375D3FE651C7}" type="pres">
      <dgm:prSet presAssocID="{E72794AB-AD5F-4BAE-9085-7F39198540D1}" presName="space" presStyleCnt="0"/>
      <dgm:spPr/>
    </dgm:pt>
    <dgm:pt modelId="{F699A921-4045-4EB2-AF75-AD3ECF379445}" type="pres">
      <dgm:prSet presAssocID="{3DCF40FD-1385-49D5-928B-0E981CD3DFCB}" presName="compositeB" presStyleCnt="0"/>
      <dgm:spPr/>
    </dgm:pt>
    <dgm:pt modelId="{5F4FF547-D40C-4E4F-A3F0-022BE3045C95}" type="pres">
      <dgm:prSet presAssocID="{3DCF40FD-1385-49D5-928B-0E981CD3DFCB}" presName="textB" presStyleLbl="revTx" presStyleIdx="5" presStyleCnt="6" custScaleY="151625" custLinFactNeighborX="11729" custLinFactNeighborY="-31392">
        <dgm:presLayoutVars>
          <dgm:bulletEnabled val="1"/>
        </dgm:presLayoutVars>
      </dgm:prSet>
      <dgm:spPr/>
    </dgm:pt>
    <dgm:pt modelId="{5B8EDC3F-4046-4C89-B6FB-983DE2F31D52}" type="pres">
      <dgm:prSet presAssocID="{3DCF40FD-1385-49D5-928B-0E981CD3DFCB}" presName="circleB" presStyleLbl="node1" presStyleIdx="5" presStyleCnt="6" custScaleX="235146" custScaleY="235146" custLinFactY="-69448" custLinFactNeighborX="42362" custLinFactNeighborY="-100000"/>
      <dgm:spPr>
        <a:prstGeom prst="triangle">
          <a:avLst/>
        </a:prstGeom>
        <a:solidFill>
          <a:srgbClr val="00529B"/>
        </a:solidFill>
        <a:ln>
          <a:noFill/>
        </a:ln>
      </dgm:spPr>
    </dgm:pt>
    <dgm:pt modelId="{344A3425-BF69-480E-8107-D14ECD87CE02}" type="pres">
      <dgm:prSet presAssocID="{3DCF40FD-1385-49D5-928B-0E981CD3DFCB}" presName="spaceB" presStyleCnt="0"/>
      <dgm:spPr/>
    </dgm:pt>
  </dgm:ptLst>
  <dgm:cxnLst>
    <dgm:cxn modelId="{0F5FF002-AA7C-411B-BBD4-E55B8F0B1059}" type="presOf" srcId="{8FA5063C-7AF9-41E7-AC3F-F050C0714BC2}" destId="{AFE42778-E477-4A5C-A7A5-D31298E8B0A3}" srcOrd="0" destOrd="0" presId="urn:microsoft.com/office/officeart/2005/8/layout/hProcess11"/>
    <dgm:cxn modelId="{7E01F92F-0219-42E1-9722-581CB39C568F}" type="presOf" srcId="{7D75F2BE-D020-470F-BC4E-551576CDA359}" destId="{9166CDC5-68B8-4E4D-AAB8-1BA9FB73E312}" srcOrd="0" destOrd="0" presId="urn:microsoft.com/office/officeart/2005/8/layout/hProcess11"/>
    <dgm:cxn modelId="{828C7030-0A27-4AC3-9C86-889ACC3E896B}" srcId="{7D75F2BE-D020-470F-BC4E-551576CDA359}" destId="{31A2DC71-4F99-4CA5-83F2-FCF348B8DCDA}" srcOrd="2" destOrd="0" parTransId="{2E9316C2-D32B-4CF7-B39D-D0EA149EBF33}" sibTransId="{F315FFE3-1A7B-4622-9B22-A3E1C449A98A}"/>
    <dgm:cxn modelId="{E0394350-434C-4AC5-A9BC-0987D96B0FFA}" srcId="{7D75F2BE-D020-470F-BC4E-551576CDA359}" destId="{8FA5063C-7AF9-41E7-AC3F-F050C0714BC2}" srcOrd="0" destOrd="0" parTransId="{46D479F8-84E5-412D-8B4D-32BAF3BECC18}" sibTransId="{E2253A29-590D-489F-9391-97212E2D44EF}"/>
    <dgm:cxn modelId="{C84E3C7F-79D6-4435-8613-10F5359DFE71}" type="presOf" srcId="{31A2DC71-4F99-4CA5-83F2-FCF348B8DCDA}" destId="{030DB0D1-05F8-4272-A6BA-C104C9726DA6}" srcOrd="0" destOrd="0" presId="urn:microsoft.com/office/officeart/2005/8/layout/hProcess11"/>
    <dgm:cxn modelId="{663995A8-E30F-4F60-91DE-4C7D8FABF346}" type="presOf" srcId="{B7CA3031-D14A-4A40-BB48-3463FC403FA0}" destId="{A0230761-9C16-450D-9492-9E75DAD7910C}" srcOrd="0" destOrd="0" presId="urn:microsoft.com/office/officeart/2005/8/layout/hProcess11"/>
    <dgm:cxn modelId="{6FECFFB8-9065-4404-AEBC-77204DF9E272}" srcId="{7D75F2BE-D020-470F-BC4E-551576CDA359}" destId="{3DCF40FD-1385-49D5-928B-0E981CD3DFCB}" srcOrd="5" destOrd="0" parTransId="{CED29E0E-FB74-40FB-BF5A-1F08CC0B6BC1}" sibTransId="{DED63B2F-C769-4691-B9BF-DE382F1F2A91}"/>
    <dgm:cxn modelId="{06E99EC7-FDE6-4580-A883-BCDF093FFB35}" srcId="{7D75F2BE-D020-470F-BC4E-551576CDA359}" destId="{E8D35B56-0C4E-4477-B350-BC7D4C81CEE7}" srcOrd="1" destOrd="0" parTransId="{A24A0376-64CD-406F-89C8-2254BCAAF4DC}" sibTransId="{28F0C991-2283-40D1-881F-3A94ECAFE6F7}"/>
    <dgm:cxn modelId="{FBBDDDC7-0B68-4F57-A8DC-FD168DC718E6}" srcId="{7D75F2BE-D020-470F-BC4E-551576CDA359}" destId="{B7CA3031-D14A-4A40-BB48-3463FC403FA0}" srcOrd="4" destOrd="0" parTransId="{2BE098CC-FAB6-4DBB-9016-F334C07A66B2}" sibTransId="{E72794AB-AD5F-4BAE-9085-7F39198540D1}"/>
    <dgm:cxn modelId="{ED8C5FDF-BA21-45A6-B09D-3175EF9841BD}" srcId="{7D75F2BE-D020-470F-BC4E-551576CDA359}" destId="{7ABBAF2C-9560-4EEA-8BED-794DFD9E35B3}" srcOrd="3" destOrd="0" parTransId="{7620C7A6-1351-4C56-9290-1CA264759D61}" sibTransId="{3445BEE9-6B4A-48BF-9C8E-1F95A43BD7D7}"/>
    <dgm:cxn modelId="{7E9DEDE6-844F-42BB-A98D-15A8816FB1BC}" type="presOf" srcId="{3DCF40FD-1385-49D5-928B-0E981CD3DFCB}" destId="{5F4FF547-D40C-4E4F-A3F0-022BE3045C95}" srcOrd="0" destOrd="0" presId="urn:microsoft.com/office/officeart/2005/8/layout/hProcess11"/>
    <dgm:cxn modelId="{0DA05BE9-74DE-42EE-90B1-43DC1970CB05}" type="presOf" srcId="{7ABBAF2C-9560-4EEA-8BED-794DFD9E35B3}" destId="{AC5CE3F8-7D68-4DE1-BAF3-07DD9CA88F0F}" srcOrd="0" destOrd="0" presId="urn:microsoft.com/office/officeart/2005/8/layout/hProcess11"/>
    <dgm:cxn modelId="{F4695EF2-8D61-4635-8343-959E4655D9CD}" type="presOf" srcId="{E8D35B56-0C4E-4477-B350-BC7D4C81CEE7}" destId="{59E1A169-B047-4093-9968-2BE5A1A49A28}" srcOrd="0" destOrd="0" presId="urn:microsoft.com/office/officeart/2005/8/layout/hProcess11"/>
    <dgm:cxn modelId="{3CD3B93B-CDA2-4C09-98D0-D1E5CD83ED4F}" type="presParOf" srcId="{9166CDC5-68B8-4E4D-AAB8-1BA9FB73E312}" destId="{27521EAA-0B0C-4D97-8524-AE653F8ADEBB}" srcOrd="0" destOrd="0" presId="urn:microsoft.com/office/officeart/2005/8/layout/hProcess11"/>
    <dgm:cxn modelId="{7C615C70-272E-4BDF-A346-A6967C649B63}" type="presParOf" srcId="{9166CDC5-68B8-4E4D-AAB8-1BA9FB73E312}" destId="{ABF98670-8886-4B73-A96B-2215E2F38D7E}" srcOrd="1" destOrd="0" presId="urn:microsoft.com/office/officeart/2005/8/layout/hProcess11"/>
    <dgm:cxn modelId="{9EC8D3A4-EADA-4D87-9E50-F2F7114B83FA}" type="presParOf" srcId="{ABF98670-8886-4B73-A96B-2215E2F38D7E}" destId="{41D1B635-C59A-4C02-81F3-B84290AAA271}" srcOrd="0" destOrd="0" presId="urn:microsoft.com/office/officeart/2005/8/layout/hProcess11"/>
    <dgm:cxn modelId="{37D25F15-5810-4786-9A84-15B780749114}" type="presParOf" srcId="{41D1B635-C59A-4C02-81F3-B84290AAA271}" destId="{AFE42778-E477-4A5C-A7A5-D31298E8B0A3}" srcOrd="0" destOrd="0" presId="urn:microsoft.com/office/officeart/2005/8/layout/hProcess11"/>
    <dgm:cxn modelId="{3C871D66-8780-40B8-8A68-7AE62BB55748}" type="presParOf" srcId="{41D1B635-C59A-4C02-81F3-B84290AAA271}" destId="{ACD7F1BD-E679-40A4-B12E-87C631281CC6}" srcOrd="1" destOrd="0" presId="urn:microsoft.com/office/officeart/2005/8/layout/hProcess11"/>
    <dgm:cxn modelId="{98D49FD6-DFBB-4359-8349-1D7E0F17390D}" type="presParOf" srcId="{41D1B635-C59A-4C02-81F3-B84290AAA271}" destId="{2F40D845-C003-44EA-BD18-E5D8BE0028A0}" srcOrd="2" destOrd="0" presId="urn:microsoft.com/office/officeart/2005/8/layout/hProcess11"/>
    <dgm:cxn modelId="{B372AC9E-BAAF-4D47-A2FB-0DF67F11204A}" type="presParOf" srcId="{ABF98670-8886-4B73-A96B-2215E2F38D7E}" destId="{D001B7F1-08CF-493A-A259-842E2FE4741D}" srcOrd="1" destOrd="0" presId="urn:microsoft.com/office/officeart/2005/8/layout/hProcess11"/>
    <dgm:cxn modelId="{92DF099D-8BE8-49BD-8A0D-DDE0DDBDE4F6}" type="presParOf" srcId="{ABF98670-8886-4B73-A96B-2215E2F38D7E}" destId="{CA73D618-40F6-466D-BD86-846BC042A7CD}" srcOrd="2" destOrd="0" presId="urn:microsoft.com/office/officeart/2005/8/layout/hProcess11"/>
    <dgm:cxn modelId="{9F4BACB3-6C9C-4EED-9AD3-4183D78179CE}" type="presParOf" srcId="{CA73D618-40F6-466D-BD86-846BC042A7CD}" destId="{59E1A169-B047-4093-9968-2BE5A1A49A28}" srcOrd="0" destOrd="0" presId="urn:microsoft.com/office/officeart/2005/8/layout/hProcess11"/>
    <dgm:cxn modelId="{3B1843D6-D38C-483C-B6E2-2BA97ADA0E9B}" type="presParOf" srcId="{CA73D618-40F6-466D-BD86-846BC042A7CD}" destId="{918A8567-85D8-4217-9935-CCEA487333DA}" srcOrd="1" destOrd="0" presId="urn:microsoft.com/office/officeart/2005/8/layout/hProcess11"/>
    <dgm:cxn modelId="{6F9E7122-D4A8-4DAF-8BB1-384AC2A92925}" type="presParOf" srcId="{CA73D618-40F6-466D-BD86-846BC042A7CD}" destId="{D75972C4-8722-4C8A-87CF-B989378B3C94}" srcOrd="2" destOrd="0" presId="urn:microsoft.com/office/officeart/2005/8/layout/hProcess11"/>
    <dgm:cxn modelId="{BEA10578-9624-4253-AAC3-6FD3EB733D7A}" type="presParOf" srcId="{ABF98670-8886-4B73-A96B-2215E2F38D7E}" destId="{7082360C-0BB3-44AC-99BF-C9B993355313}" srcOrd="3" destOrd="0" presId="urn:microsoft.com/office/officeart/2005/8/layout/hProcess11"/>
    <dgm:cxn modelId="{430737E7-DB6A-408C-8FA1-F5D8E53FE4A1}" type="presParOf" srcId="{ABF98670-8886-4B73-A96B-2215E2F38D7E}" destId="{E43BE909-A959-42A6-9231-4813C8695DE6}" srcOrd="4" destOrd="0" presId="urn:microsoft.com/office/officeart/2005/8/layout/hProcess11"/>
    <dgm:cxn modelId="{3B901E32-6D70-45B4-818A-99A98841E132}" type="presParOf" srcId="{E43BE909-A959-42A6-9231-4813C8695DE6}" destId="{030DB0D1-05F8-4272-A6BA-C104C9726DA6}" srcOrd="0" destOrd="0" presId="urn:microsoft.com/office/officeart/2005/8/layout/hProcess11"/>
    <dgm:cxn modelId="{A800A949-EF46-4673-84B7-4E68A8192934}" type="presParOf" srcId="{E43BE909-A959-42A6-9231-4813C8695DE6}" destId="{5DDF532D-49F0-4165-916C-D8C0F9152CF4}" srcOrd="1" destOrd="0" presId="urn:microsoft.com/office/officeart/2005/8/layout/hProcess11"/>
    <dgm:cxn modelId="{200353D7-0ABE-4168-92FD-E5E3E0FC66E4}" type="presParOf" srcId="{E43BE909-A959-42A6-9231-4813C8695DE6}" destId="{E319CF35-983C-44BC-851B-1B052D97D6A5}" srcOrd="2" destOrd="0" presId="urn:microsoft.com/office/officeart/2005/8/layout/hProcess11"/>
    <dgm:cxn modelId="{BBF1E43F-ECD1-46A0-A082-B3424D3186C6}" type="presParOf" srcId="{ABF98670-8886-4B73-A96B-2215E2F38D7E}" destId="{17E67F93-B97A-42AD-B654-079A893F5065}" srcOrd="5" destOrd="0" presId="urn:microsoft.com/office/officeart/2005/8/layout/hProcess11"/>
    <dgm:cxn modelId="{73CD25FE-4137-4DB7-AED6-56572645589C}" type="presParOf" srcId="{ABF98670-8886-4B73-A96B-2215E2F38D7E}" destId="{FE23693E-928C-493A-A04F-87FE0E4E0AFF}" srcOrd="6" destOrd="0" presId="urn:microsoft.com/office/officeart/2005/8/layout/hProcess11"/>
    <dgm:cxn modelId="{B2BDA693-F373-4CE8-BDDA-CABD325CB1DC}" type="presParOf" srcId="{FE23693E-928C-493A-A04F-87FE0E4E0AFF}" destId="{AC5CE3F8-7D68-4DE1-BAF3-07DD9CA88F0F}" srcOrd="0" destOrd="0" presId="urn:microsoft.com/office/officeart/2005/8/layout/hProcess11"/>
    <dgm:cxn modelId="{862F2DE7-538E-4918-BF46-E5FF843675BC}" type="presParOf" srcId="{FE23693E-928C-493A-A04F-87FE0E4E0AFF}" destId="{7FCA40AF-BB84-4497-9FB5-0855F17D142F}" srcOrd="1" destOrd="0" presId="urn:microsoft.com/office/officeart/2005/8/layout/hProcess11"/>
    <dgm:cxn modelId="{90996D09-15BE-4B2C-972F-8C272F23A8BA}" type="presParOf" srcId="{FE23693E-928C-493A-A04F-87FE0E4E0AFF}" destId="{E8A3D518-88BC-4EE9-AC13-6AF5C09C5358}" srcOrd="2" destOrd="0" presId="urn:microsoft.com/office/officeart/2005/8/layout/hProcess11"/>
    <dgm:cxn modelId="{3C6320CA-8F4B-4149-BAF0-3885B59F8889}" type="presParOf" srcId="{ABF98670-8886-4B73-A96B-2215E2F38D7E}" destId="{1AB515DD-FA02-49C9-8D97-A8F3DC9F5A6A}" srcOrd="7" destOrd="0" presId="urn:microsoft.com/office/officeart/2005/8/layout/hProcess11"/>
    <dgm:cxn modelId="{033F4957-36CA-460B-B154-A40B174CE03B}" type="presParOf" srcId="{ABF98670-8886-4B73-A96B-2215E2F38D7E}" destId="{C36CB18F-2EE0-42D1-A082-828D580771E0}" srcOrd="8" destOrd="0" presId="urn:microsoft.com/office/officeart/2005/8/layout/hProcess11"/>
    <dgm:cxn modelId="{C9A9A263-D203-40A0-9F38-ED4CDCE630C5}" type="presParOf" srcId="{C36CB18F-2EE0-42D1-A082-828D580771E0}" destId="{A0230761-9C16-450D-9492-9E75DAD7910C}" srcOrd="0" destOrd="0" presId="urn:microsoft.com/office/officeart/2005/8/layout/hProcess11"/>
    <dgm:cxn modelId="{F34D5D11-F823-4DE9-9139-1DD512CDB1C9}" type="presParOf" srcId="{C36CB18F-2EE0-42D1-A082-828D580771E0}" destId="{6483544B-EDBE-4CED-846C-C19FEDFC4D09}" srcOrd="1" destOrd="0" presId="urn:microsoft.com/office/officeart/2005/8/layout/hProcess11"/>
    <dgm:cxn modelId="{4CBF7E1A-21B2-409E-BAAD-3AC2B23B0D22}" type="presParOf" srcId="{C36CB18F-2EE0-42D1-A082-828D580771E0}" destId="{A1D434D8-A937-403B-9A91-6AFB8B96932A}" srcOrd="2" destOrd="0" presId="urn:microsoft.com/office/officeart/2005/8/layout/hProcess11"/>
    <dgm:cxn modelId="{609BB734-4A14-4047-8341-048A70F44D3F}" type="presParOf" srcId="{ABF98670-8886-4B73-A96B-2215E2F38D7E}" destId="{BFCD00BD-0779-4425-B710-375D3FE651C7}" srcOrd="9" destOrd="0" presId="urn:microsoft.com/office/officeart/2005/8/layout/hProcess11"/>
    <dgm:cxn modelId="{6A6202F4-E06C-4ACA-8E1A-86C78E125E7F}" type="presParOf" srcId="{ABF98670-8886-4B73-A96B-2215E2F38D7E}" destId="{F699A921-4045-4EB2-AF75-AD3ECF379445}" srcOrd="10" destOrd="0" presId="urn:microsoft.com/office/officeart/2005/8/layout/hProcess11"/>
    <dgm:cxn modelId="{C8F69FD4-2653-4A07-9EB7-5322E9B15F08}" type="presParOf" srcId="{F699A921-4045-4EB2-AF75-AD3ECF379445}" destId="{5F4FF547-D40C-4E4F-A3F0-022BE3045C95}" srcOrd="0" destOrd="0" presId="urn:microsoft.com/office/officeart/2005/8/layout/hProcess11"/>
    <dgm:cxn modelId="{66526189-5D52-4956-940C-A4239F0BA13F}" type="presParOf" srcId="{F699A921-4045-4EB2-AF75-AD3ECF379445}" destId="{5B8EDC3F-4046-4C89-B6FB-983DE2F31D52}" srcOrd="1" destOrd="0" presId="urn:microsoft.com/office/officeart/2005/8/layout/hProcess11"/>
    <dgm:cxn modelId="{3A60D02F-6450-457E-AF53-5A7C4AB1F5BB}" type="presParOf" srcId="{F699A921-4045-4EB2-AF75-AD3ECF379445}" destId="{344A3425-BF69-480E-8107-D14ECD87CE02}"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2.xml><?xml version="1.0" encoding="utf-8"?>
<dgm:dataModel xmlns:dgm="http://schemas.openxmlformats.org/drawingml/2006/diagram" xmlns:a="http://schemas.openxmlformats.org/drawingml/2006/main">
  <dgm:ptLst>
    <dgm:pt modelId="{7D75F2BE-D020-470F-BC4E-551576CDA359}" type="doc">
      <dgm:prSet loTypeId="urn:microsoft.com/office/officeart/2005/8/layout/hProcess11" loCatId="process" qsTypeId="urn:microsoft.com/office/officeart/2005/8/quickstyle/simple1" qsCatId="simple" csTypeId="urn:microsoft.com/office/officeart/2005/8/colors/accent1_2" csCatId="accent1" phldr="1"/>
      <dgm:spPr/>
    </dgm:pt>
    <dgm:pt modelId="{8FA5063C-7AF9-41E7-AC3F-F050C0714BC2}">
      <dgm:prSet phldrT="[Texte]" custT="1"/>
      <dgm:spPr/>
      <dgm:t>
        <a:bodyPr/>
        <a:lstStyle/>
        <a:p>
          <a:r>
            <a:rPr lang="fr-FR" sz="1000" b="1" dirty="0">
              <a:solidFill>
                <a:schemeClr val="bg2">
                  <a:lumMod val="75000"/>
                </a:schemeClr>
              </a:solidFill>
            </a:rPr>
            <a:t>Définition</a:t>
          </a:r>
        </a:p>
      </dgm:t>
    </dgm:pt>
    <dgm:pt modelId="{46D479F8-84E5-412D-8B4D-32BAF3BECC18}" type="parTrans" cxnId="{E0394350-434C-4AC5-A9BC-0987D96B0FFA}">
      <dgm:prSet/>
      <dgm:spPr/>
      <dgm:t>
        <a:bodyPr/>
        <a:lstStyle/>
        <a:p>
          <a:endParaRPr lang="fr-FR"/>
        </a:p>
      </dgm:t>
    </dgm:pt>
    <dgm:pt modelId="{E2253A29-590D-489F-9391-97212E2D44EF}" type="sibTrans" cxnId="{E0394350-434C-4AC5-A9BC-0987D96B0FFA}">
      <dgm:prSet/>
      <dgm:spPr/>
      <dgm:t>
        <a:bodyPr/>
        <a:lstStyle/>
        <a:p>
          <a:endParaRPr lang="fr-FR"/>
        </a:p>
      </dgm:t>
    </dgm:pt>
    <dgm:pt modelId="{E8D35B56-0C4E-4477-B350-BC7D4C81CEE7}">
      <dgm:prSet phldrT="[Texte]" custT="1"/>
      <dgm:spPr/>
      <dgm:t>
        <a:bodyPr/>
        <a:lstStyle/>
        <a:p>
          <a:r>
            <a:rPr lang="fr-FR" sz="1000" b="1" dirty="0">
              <a:solidFill>
                <a:schemeClr val="bg2">
                  <a:lumMod val="75000"/>
                </a:schemeClr>
              </a:solidFill>
            </a:rPr>
            <a:t>Causes</a:t>
          </a:r>
        </a:p>
      </dgm:t>
    </dgm:pt>
    <dgm:pt modelId="{A24A0376-64CD-406F-89C8-2254BCAAF4DC}" type="parTrans" cxnId="{06E99EC7-FDE6-4580-A883-BCDF093FFB35}">
      <dgm:prSet/>
      <dgm:spPr/>
      <dgm:t>
        <a:bodyPr/>
        <a:lstStyle/>
        <a:p>
          <a:endParaRPr lang="fr-FR"/>
        </a:p>
      </dgm:t>
    </dgm:pt>
    <dgm:pt modelId="{28F0C991-2283-40D1-881F-3A94ECAFE6F7}" type="sibTrans" cxnId="{06E99EC7-FDE6-4580-A883-BCDF093FFB35}">
      <dgm:prSet/>
      <dgm:spPr/>
      <dgm:t>
        <a:bodyPr/>
        <a:lstStyle/>
        <a:p>
          <a:endParaRPr lang="fr-FR"/>
        </a:p>
      </dgm:t>
    </dgm:pt>
    <dgm:pt modelId="{31A2DC71-4F99-4CA5-83F2-FCF348B8DCDA}">
      <dgm:prSet phldrT="[Texte]" custT="1"/>
      <dgm:spPr/>
      <dgm:t>
        <a:bodyPr/>
        <a:lstStyle/>
        <a:p>
          <a:r>
            <a:rPr lang="fr-FR" sz="1000" b="1" dirty="0">
              <a:solidFill>
                <a:schemeClr val="bg2">
                  <a:lumMod val="75000"/>
                </a:schemeClr>
              </a:solidFill>
            </a:rPr>
            <a:t>Risques</a:t>
          </a:r>
        </a:p>
      </dgm:t>
    </dgm:pt>
    <dgm:pt modelId="{2E9316C2-D32B-4CF7-B39D-D0EA149EBF33}" type="parTrans" cxnId="{828C7030-0A27-4AC3-9C86-889ACC3E896B}">
      <dgm:prSet/>
      <dgm:spPr/>
      <dgm:t>
        <a:bodyPr/>
        <a:lstStyle/>
        <a:p>
          <a:endParaRPr lang="fr-FR"/>
        </a:p>
      </dgm:t>
    </dgm:pt>
    <dgm:pt modelId="{F315FFE3-1A7B-4622-9B22-A3E1C449A98A}" type="sibTrans" cxnId="{828C7030-0A27-4AC3-9C86-889ACC3E896B}">
      <dgm:prSet/>
      <dgm:spPr/>
      <dgm:t>
        <a:bodyPr/>
        <a:lstStyle/>
        <a:p>
          <a:endParaRPr lang="fr-FR"/>
        </a:p>
      </dgm:t>
    </dgm:pt>
    <dgm:pt modelId="{7ABBAF2C-9560-4EEA-8BED-794DFD9E35B3}">
      <dgm:prSet phldrT="[Texte]" custT="1"/>
      <dgm:spPr/>
      <dgm:t>
        <a:bodyPr/>
        <a:lstStyle/>
        <a:p>
          <a:r>
            <a:rPr lang="fr-FR" sz="1000" b="1" dirty="0">
              <a:solidFill>
                <a:schemeClr val="bg2">
                  <a:lumMod val="75000"/>
                </a:schemeClr>
              </a:solidFill>
            </a:rPr>
            <a:t>Signes</a:t>
          </a:r>
        </a:p>
      </dgm:t>
    </dgm:pt>
    <dgm:pt modelId="{7620C7A6-1351-4C56-9290-1CA264759D61}" type="parTrans" cxnId="{ED8C5FDF-BA21-45A6-B09D-3175EF9841BD}">
      <dgm:prSet/>
      <dgm:spPr/>
      <dgm:t>
        <a:bodyPr/>
        <a:lstStyle/>
        <a:p>
          <a:endParaRPr lang="fr-FR"/>
        </a:p>
      </dgm:t>
    </dgm:pt>
    <dgm:pt modelId="{3445BEE9-6B4A-48BF-9C8E-1F95A43BD7D7}" type="sibTrans" cxnId="{ED8C5FDF-BA21-45A6-B09D-3175EF9841BD}">
      <dgm:prSet/>
      <dgm:spPr/>
      <dgm:t>
        <a:bodyPr/>
        <a:lstStyle/>
        <a:p>
          <a:endParaRPr lang="fr-FR"/>
        </a:p>
      </dgm:t>
    </dgm:pt>
    <dgm:pt modelId="{B7CA3031-D14A-4A40-BB48-3463FC403FA0}">
      <dgm:prSet phldrT="[Texte]" custT="1"/>
      <dgm:spPr/>
      <dgm:t>
        <a:bodyPr/>
        <a:lstStyle/>
        <a:p>
          <a:r>
            <a:rPr lang="fr-FR" sz="1000" b="1" dirty="0">
              <a:solidFill>
                <a:srgbClr val="00529B"/>
              </a:solidFill>
            </a:rPr>
            <a:t>CAT</a:t>
          </a:r>
        </a:p>
      </dgm:t>
    </dgm:pt>
    <dgm:pt modelId="{2BE098CC-FAB6-4DBB-9016-F334C07A66B2}" type="parTrans" cxnId="{FBBDDDC7-0B68-4F57-A8DC-FD168DC718E6}">
      <dgm:prSet/>
      <dgm:spPr/>
      <dgm:t>
        <a:bodyPr/>
        <a:lstStyle/>
        <a:p>
          <a:endParaRPr lang="fr-FR"/>
        </a:p>
      </dgm:t>
    </dgm:pt>
    <dgm:pt modelId="{E72794AB-AD5F-4BAE-9085-7F39198540D1}" type="sibTrans" cxnId="{FBBDDDC7-0B68-4F57-A8DC-FD168DC718E6}">
      <dgm:prSet/>
      <dgm:spPr/>
      <dgm:t>
        <a:bodyPr/>
        <a:lstStyle/>
        <a:p>
          <a:endParaRPr lang="fr-FR"/>
        </a:p>
      </dgm:t>
    </dgm:pt>
    <dgm:pt modelId="{3DCF40FD-1385-49D5-928B-0E981CD3DFCB}">
      <dgm:prSet phldrT="[Texte]" custT="1"/>
      <dgm:spPr/>
      <dgm:t>
        <a:bodyPr/>
        <a:lstStyle/>
        <a:p>
          <a:r>
            <a:rPr lang="fr-FR" sz="1000" b="1" dirty="0">
              <a:solidFill>
                <a:schemeClr val="bg2">
                  <a:lumMod val="75000"/>
                </a:schemeClr>
              </a:solidFill>
            </a:rPr>
            <a:t>Cas particuliers</a:t>
          </a:r>
        </a:p>
      </dgm:t>
    </dgm:pt>
    <dgm:pt modelId="{CED29E0E-FB74-40FB-BF5A-1F08CC0B6BC1}" type="parTrans" cxnId="{6FECFFB8-9065-4404-AEBC-77204DF9E272}">
      <dgm:prSet/>
      <dgm:spPr/>
      <dgm:t>
        <a:bodyPr/>
        <a:lstStyle/>
        <a:p>
          <a:endParaRPr lang="fr-FR"/>
        </a:p>
      </dgm:t>
    </dgm:pt>
    <dgm:pt modelId="{DED63B2F-C769-4691-B9BF-DE382F1F2A91}" type="sibTrans" cxnId="{6FECFFB8-9065-4404-AEBC-77204DF9E272}">
      <dgm:prSet/>
      <dgm:spPr/>
      <dgm:t>
        <a:bodyPr/>
        <a:lstStyle/>
        <a:p>
          <a:endParaRPr lang="fr-FR"/>
        </a:p>
      </dgm:t>
    </dgm:pt>
    <dgm:pt modelId="{9166CDC5-68B8-4E4D-AAB8-1BA9FB73E312}" type="pres">
      <dgm:prSet presAssocID="{7D75F2BE-D020-470F-BC4E-551576CDA359}" presName="Name0" presStyleCnt="0">
        <dgm:presLayoutVars>
          <dgm:dir/>
          <dgm:resizeHandles val="exact"/>
        </dgm:presLayoutVars>
      </dgm:prSet>
      <dgm:spPr/>
    </dgm:pt>
    <dgm:pt modelId="{27521EAA-0B0C-4D97-8524-AE653F8ADEBB}" type="pres">
      <dgm:prSet presAssocID="{7D75F2BE-D020-470F-BC4E-551576CDA359}" presName="arrow" presStyleLbl="bgShp" presStyleIdx="0" presStyleCnt="1" custFlipVert="1" custScaleY="19595" custLinFactNeighborX="-277" custLinFactNeighborY="-17955"/>
      <dgm:spPr>
        <a:prstGeom prst="rect">
          <a:avLst/>
        </a:prstGeom>
        <a:gradFill rotWithShape="0">
          <a:gsLst>
            <a:gs pos="15000">
              <a:schemeClr val="tx2">
                <a:lumMod val="50000"/>
                <a:lumOff val="50000"/>
              </a:schemeClr>
            </a:gs>
            <a:gs pos="85000">
              <a:srgbClr val="438CD1"/>
            </a:gs>
            <a:gs pos="50000">
              <a:srgbClr val="00529B"/>
            </a:gs>
          </a:gsLst>
          <a:lin ang="0" scaled="1"/>
        </a:gradFill>
      </dgm:spPr>
    </dgm:pt>
    <dgm:pt modelId="{ABF98670-8886-4B73-A96B-2215E2F38D7E}" type="pres">
      <dgm:prSet presAssocID="{7D75F2BE-D020-470F-BC4E-551576CDA359}" presName="points" presStyleCnt="0"/>
      <dgm:spPr/>
    </dgm:pt>
    <dgm:pt modelId="{41D1B635-C59A-4C02-81F3-B84290AAA271}" type="pres">
      <dgm:prSet presAssocID="{8FA5063C-7AF9-41E7-AC3F-F050C0714BC2}" presName="compositeA" presStyleCnt="0"/>
      <dgm:spPr/>
    </dgm:pt>
    <dgm:pt modelId="{AFE42778-E477-4A5C-A7A5-D31298E8B0A3}" type="pres">
      <dgm:prSet presAssocID="{8FA5063C-7AF9-41E7-AC3F-F050C0714BC2}" presName="textA" presStyleLbl="revTx" presStyleIdx="0" presStyleCnt="6" custScaleY="138966" custLinFactY="4890" custLinFactNeighborX="6272" custLinFactNeighborY="100000">
        <dgm:presLayoutVars>
          <dgm:bulletEnabled val="1"/>
        </dgm:presLayoutVars>
      </dgm:prSet>
      <dgm:spPr/>
    </dgm:pt>
    <dgm:pt modelId="{ACD7F1BD-E679-40A4-B12E-87C631281CC6}" type="pres">
      <dgm:prSet presAssocID="{8FA5063C-7AF9-41E7-AC3F-F050C0714BC2}" presName="circleA" presStyleLbl="node1" presStyleIdx="0" presStyleCnt="6" custScaleX="235146" custScaleY="235146" custLinFactY="-100000" custLinFactNeighborX="35237" custLinFactNeighborY="-148846"/>
      <dgm:spPr>
        <a:prstGeom prst="triangle">
          <a:avLst/>
        </a:prstGeom>
        <a:solidFill>
          <a:srgbClr val="00529B">
            <a:alpha val="80000"/>
          </a:srgbClr>
        </a:solidFill>
        <a:ln>
          <a:noFill/>
        </a:ln>
      </dgm:spPr>
    </dgm:pt>
    <dgm:pt modelId="{2F40D845-C003-44EA-BD18-E5D8BE0028A0}" type="pres">
      <dgm:prSet presAssocID="{8FA5063C-7AF9-41E7-AC3F-F050C0714BC2}" presName="spaceA" presStyleCnt="0"/>
      <dgm:spPr/>
    </dgm:pt>
    <dgm:pt modelId="{D001B7F1-08CF-493A-A259-842E2FE4741D}" type="pres">
      <dgm:prSet presAssocID="{E2253A29-590D-489F-9391-97212E2D44EF}" presName="space" presStyleCnt="0"/>
      <dgm:spPr/>
    </dgm:pt>
    <dgm:pt modelId="{CA73D618-40F6-466D-BD86-846BC042A7CD}" type="pres">
      <dgm:prSet presAssocID="{E8D35B56-0C4E-4477-B350-BC7D4C81CEE7}" presName="compositeB" presStyleCnt="0"/>
      <dgm:spPr/>
    </dgm:pt>
    <dgm:pt modelId="{59E1A169-B047-4093-9968-2BE5A1A49A28}" type="pres">
      <dgm:prSet presAssocID="{E8D35B56-0C4E-4477-B350-BC7D4C81CEE7}" presName="textB" presStyleLbl="revTx" presStyleIdx="1" presStyleCnt="6" custScaleX="64129" custScaleY="151384" custLinFactNeighborX="4327" custLinFactNeighborY="-31770">
        <dgm:presLayoutVars>
          <dgm:bulletEnabled val="1"/>
        </dgm:presLayoutVars>
      </dgm:prSet>
      <dgm:spPr/>
    </dgm:pt>
    <dgm:pt modelId="{918A8567-85D8-4217-9935-CCEA487333DA}" type="pres">
      <dgm:prSet presAssocID="{E8D35B56-0C4E-4477-B350-BC7D4C81CEE7}" presName="circleB" presStyleLbl="node1" presStyleIdx="1" presStyleCnt="6" custScaleX="235146" custScaleY="235146" custLinFactY="-58496" custLinFactNeighborX="88043" custLinFactNeighborY="-100000"/>
      <dgm:spPr>
        <a:prstGeom prst="triangle">
          <a:avLst/>
        </a:prstGeom>
        <a:solidFill>
          <a:srgbClr val="00529B">
            <a:alpha val="80000"/>
          </a:srgbClr>
        </a:solidFill>
        <a:ln>
          <a:noFill/>
        </a:ln>
      </dgm:spPr>
    </dgm:pt>
    <dgm:pt modelId="{D75972C4-8722-4C8A-87CF-B989378B3C94}" type="pres">
      <dgm:prSet presAssocID="{E8D35B56-0C4E-4477-B350-BC7D4C81CEE7}" presName="spaceB" presStyleCnt="0"/>
      <dgm:spPr/>
    </dgm:pt>
    <dgm:pt modelId="{7082360C-0BB3-44AC-99BF-C9B993355313}" type="pres">
      <dgm:prSet presAssocID="{28F0C991-2283-40D1-881F-3A94ECAFE6F7}" presName="space" presStyleCnt="0"/>
      <dgm:spPr/>
    </dgm:pt>
    <dgm:pt modelId="{E43BE909-A959-42A6-9231-4813C8695DE6}" type="pres">
      <dgm:prSet presAssocID="{31A2DC71-4F99-4CA5-83F2-FCF348B8DCDA}" presName="compositeA" presStyleCnt="0"/>
      <dgm:spPr/>
    </dgm:pt>
    <dgm:pt modelId="{030DB0D1-05F8-4272-A6BA-C104C9726DA6}" type="pres">
      <dgm:prSet presAssocID="{31A2DC71-4F99-4CA5-83F2-FCF348B8DCDA}" presName="textA" presStyleLbl="revTx" presStyleIdx="2" presStyleCnt="6" custScaleX="61883" custScaleY="157836" custLinFactNeighborX="4101" custLinFactNeighborY="96033">
        <dgm:presLayoutVars>
          <dgm:bulletEnabled val="1"/>
        </dgm:presLayoutVars>
      </dgm:prSet>
      <dgm:spPr/>
    </dgm:pt>
    <dgm:pt modelId="{5DDF532D-49F0-4165-916C-D8C0F9152CF4}" type="pres">
      <dgm:prSet presAssocID="{31A2DC71-4F99-4CA5-83F2-FCF348B8DCDA}" presName="circleA" presStyleLbl="node1" presStyleIdx="2" presStyleCnt="6" custScaleX="235146" custScaleY="235146" custLinFactY="-100000" custLinFactNeighborX="22794" custLinFactNeighborY="-167716"/>
      <dgm:spPr>
        <a:prstGeom prst="triangle">
          <a:avLst/>
        </a:prstGeom>
        <a:solidFill>
          <a:srgbClr val="00529B">
            <a:alpha val="80000"/>
          </a:srgbClr>
        </a:solidFill>
        <a:ln>
          <a:noFill/>
        </a:ln>
      </dgm:spPr>
    </dgm:pt>
    <dgm:pt modelId="{E319CF35-983C-44BC-851B-1B052D97D6A5}" type="pres">
      <dgm:prSet presAssocID="{31A2DC71-4F99-4CA5-83F2-FCF348B8DCDA}" presName="spaceA" presStyleCnt="0"/>
      <dgm:spPr/>
    </dgm:pt>
    <dgm:pt modelId="{17E67F93-B97A-42AD-B654-079A893F5065}" type="pres">
      <dgm:prSet presAssocID="{F315FFE3-1A7B-4622-9B22-A3E1C449A98A}" presName="space" presStyleCnt="0"/>
      <dgm:spPr/>
    </dgm:pt>
    <dgm:pt modelId="{FE23693E-928C-493A-A04F-87FE0E4E0AFF}" type="pres">
      <dgm:prSet presAssocID="{7ABBAF2C-9560-4EEA-8BED-794DFD9E35B3}" presName="compositeB" presStyleCnt="0"/>
      <dgm:spPr/>
    </dgm:pt>
    <dgm:pt modelId="{AC5CE3F8-7D68-4DE1-BAF3-07DD9CA88F0F}" type="pres">
      <dgm:prSet presAssocID="{7ABBAF2C-9560-4EEA-8BED-794DFD9E35B3}" presName="textB" presStyleLbl="revTx" presStyleIdx="3" presStyleCnt="6" custScaleX="49260" custScaleY="149281" custLinFactNeighborX="4191" custLinFactNeighborY="-31770">
        <dgm:presLayoutVars>
          <dgm:bulletEnabled val="1"/>
        </dgm:presLayoutVars>
      </dgm:prSet>
      <dgm:spPr/>
    </dgm:pt>
    <dgm:pt modelId="{7FCA40AF-BB84-4497-9FB5-0855F17D142F}" type="pres">
      <dgm:prSet presAssocID="{7ABBAF2C-9560-4EEA-8BED-794DFD9E35B3}" presName="circleB" presStyleLbl="node1" presStyleIdx="3" presStyleCnt="6" custScaleX="235146" custScaleY="235146" custLinFactY="-60599" custLinFactNeighborX="29975" custLinFactNeighborY="-100000"/>
      <dgm:spPr>
        <a:prstGeom prst="triangle">
          <a:avLst/>
        </a:prstGeom>
        <a:solidFill>
          <a:srgbClr val="00529B">
            <a:alpha val="80000"/>
          </a:srgbClr>
        </a:solidFill>
        <a:ln>
          <a:noFill/>
        </a:ln>
      </dgm:spPr>
    </dgm:pt>
    <dgm:pt modelId="{E8A3D518-88BC-4EE9-AC13-6AF5C09C5358}" type="pres">
      <dgm:prSet presAssocID="{7ABBAF2C-9560-4EEA-8BED-794DFD9E35B3}" presName="spaceB" presStyleCnt="0"/>
      <dgm:spPr/>
    </dgm:pt>
    <dgm:pt modelId="{1AB515DD-FA02-49C9-8D97-A8F3DC9F5A6A}" type="pres">
      <dgm:prSet presAssocID="{3445BEE9-6B4A-48BF-9C8E-1F95A43BD7D7}" presName="space" presStyleCnt="0"/>
      <dgm:spPr/>
    </dgm:pt>
    <dgm:pt modelId="{C36CB18F-2EE0-42D1-A082-828D580771E0}" type="pres">
      <dgm:prSet presAssocID="{B7CA3031-D14A-4A40-BB48-3463FC403FA0}" presName="compositeA" presStyleCnt="0"/>
      <dgm:spPr/>
    </dgm:pt>
    <dgm:pt modelId="{A0230761-9C16-450D-9492-9E75DAD7910C}" type="pres">
      <dgm:prSet presAssocID="{B7CA3031-D14A-4A40-BB48-3463FC403FA0}" presName="textA" presStyleLbl="revTx" presStyleIdx="4" presStyleCnt="6" custScaleY="137707" custLinFactY="11130" custLinFactNeighborX="4372" custLinFactNeighborY="100000">
        <dgm:presLayoutVars>
          <dgm:bulletEnabled val="1"/>
        </dgm:presLayoutVars>
      </dgm:prSet>
      <dgm:spPr/>
    </dgm:pt>
    <dgm:pt modelId="{6483544B-EDBE-4CED-846C-C19FEDFC4D09}" type="pres">
      <dgm:prSet presAssocID="{B7CA3031-D14A-4A40-BB48-3463FC403FA0}" presName="circleA" presStyleLbl="node1" presStyleIdx="4" presStyleCnt="6" custScaleX="235146" custScaleY="235146" custLinFactX="76258" custLinFactY="-100000" custLinFactNeighborX="100000" custLinFactNeighborY="-147587"/>
      <dgm:spPr>
        <a:prstGeom prst="triangle">
          <a:avLst/>
        </a:prstGeom>
        <a:solidFill>
          <a:srgbClr val="00529B">
            <a:alpha val="80000"/>
          </a:srgbClr>
        </a:solidFill>
        <a:ln>
          <a:noFill/>
        </a:ln>
      </dgm:spPr>
    </dgm:pt>
    <dgm:pt modelId="{A1D434D8-A937-403B-9A91-6AFB8B96932A}" type="pres">
      <dgm:prSet presAssocID="{B7CA3031-D14A-4A40-BB48-3463FC403FA0}" presName="spaceA" presStyleCnt="0"/>
      <dgm:spPr/>
    </dgm:pt>
    <dgm:pt modelId="{BFCD00BD-0779-4425-B710-375D3FE651C7}" type="pres">
      <dgm:prSet presAssocID="{E72794AB-AD5F-4BAE-9085-7F39198540D1}" presName="space" presStyleCnt="0"/>
      <dgm:spPr/>
    </dgm:pt>
    <dgm:pt modelId="{F699A921-4045-4EB2-AF75-AD3ECF379445}" type="pres">
      <dgm:prSet presAssocID="{3DCF40FD-1385-49D5-928B-0E981CD3DFCB}" presName="compositeB" presStyleCnt="0"/>
      <dgm:spPr/>
    </dgm:pt>
    <dgm:pt modelId="{5F4FF547-D40C-4E4F-A3F0-022BE3045C95}" type="pres">
      <dgm:prSet presAssocID="{3DCF40FD-1385-49D5-928B-0E981CD3DFCB}" presName="textB" presStyleLbl="revTx" presStyleIdx="5" presStyleCnt="6" custScaleY="151625" custLinFactNeighborX="11729" custLinFactNeighborY="-31392">
        <dgm:presLayoutVars>
          <dgm:bulletEnabled val="1"/>
        </dgm:presLayoutVars>
      </dgm:prSet>
      <dgm:spPr/>
    </dgm:pt>
    <dgm:pt modelId="{5B8EDC3F-4046-4C89-B6FB-983DE2F31D52}" type="pres">
      <dgm:prSet presAssocID="{3DCF40FD-1385-49D5-928B-0E981CD3DFCB}" presName="circleB" presStyleLbl="node1" presStyleIdx="5" presStyleCnt="6" custScaleX="235146" custScaleY="235146" custLinFactY="-69448" custLinFactNeighborX="42362" custLinFactNeighborY="-100000"/>
      <dgm:spPr>
        <a:prstGeom prst="triangle">
          <a:avLst/>
        </a:prstGeom>
        <a:solidFill>
          <a:srgbClr val="00529B"/>
        </a:solidFill>
        <a:ln>
          <a:noFill/>
        </a:ln>
      </dgm:spPr>
    </dgm:pt>
    <dgm:pt modelId="{344A3425-BF69-480E-8107-D14ECD87CE02}" type="pres">
      <dgm:prSet presAssocID="{3DCF40FD-1385-49D5-928B-0E981CD3DFCB}" presName="spaceB" presStyleCnt="0"/>
      <dgm:spPr/>
    </dgm:pt>
  </dgm:ptLst>
  <dgm:cxnLst>
    <dgm:cxn modelId="{0F5FF002-AA7C-411B-BBD4-E55B8F0B1059}" type="presOf" srcId="{8FA5063C-7AF9-41E7-AC3F-F050C0714BC2}" destId="{AFE42778-E477-4A5C-A7A5-D31298E8B0A3}" srcOrd="0" destOrd="0" presId="urn:microsoft.com/office/officeart/2005/8/layout/hProcess11"/>
    <dgm:cxn modelId="{7E01F92F-0219-42E1-9722-581CB39C568F}" type="presOf" srcId="{7D75F2BE-D020-470F-BC4E-551576CDA359}" destId="{9166CDC5-68B8-4E4D-AAB8-1BA9FB73E312}" srcOrd="0" destOrd="0" presId="urn:microsoft.com/office/officeart/2005/8/layout/hProcess11"/>
    <dgm:cxn modelId="{828C7030-0A27-4AC3-9C86-889ACC3E896B}" srcId="{7D75F2BE-D020-470F-BC4E-551576CDA359}" destId="{31A2DC71-4F99-4CA5-83F2-FCF348B8DCDA}" srcOrd="2" destOrd="0" parTransId="{2E9316C2-D32B-4CF7-B39D-D0EA149EBF33}" sibTransId="{F315FFE3-1A7B-4622-9B22-A3E1C449A98A}"/>
    <dgm:cxn modelId="{E0394350-434C-4AC5-A9BC-0987D96B0FFA}" srcId="{7D75F2BE-D020-470F-BC4E-551576CDA359}" destId="{8FA5063C-7AF9-41E7-AC3F-F050C0714BC2}" srcOrd="0" destOrd="0" parTransId="{46D479F8-84E5-412D-8B4D-32BAF3BECC18}" sibTransId="{E2253A29-590D-489F-9391-97212E2D44EF}"/>
    <dgm:cxn modelId="{C84E3C7F-79D6-4435-8613-10F5359DFE71}" type="presOf" srcId="{31A2DC71-4F99-4CA5-83F2-FCF348B8DCDA}" destId="{030DB0D1-05F8-4272-A6BA-C104C9726DA6}" srcOrd="0" destOrd="0" presId="urn:microsoft.com/office/officeart/2005/8/layout/hProcess11"/>
    <dgm:cxn modelId="{663995A8-E30F-4F60-91DE-4C7D8FABF346}" type="presOf" srcId="{B7CA3031-D14A-4A40-BB48-3463FC403FA0}" destId="{A0230761-9C16-450D-9492-9E75DAD7910C}" srcOrd="0" destOrd="0" presId="urn:microsoft.com/office/officeart/2005/8/layout/hProcess11"/>
    <dgm:cxn modelId="{6FECFFB8-9065-4404-AEBC-77204DF9E272}" srcId="{7D75F2BE-D020-470F-BC4E-551576CDA359}" destId="{3DCF40FD-1385-49D5-928B-0E981CD3DFCB}" srcOrd="5" destOrd="0" parTransId="{CED29E0E-FB74-40FB-BF5A-1F08CC0B6BC1}" sibTransId="{DED63B2F-C769-4691-B9BF-DE382F1F2A91}"/>
    <dgm:cxn modelId="{06E99EC7-FDE6-4580-A883-BCDF093FFB35}" srcId="{7D75F2BE-D020-470F-BC4E-551576CDA359}" destId="{E8D35B56-0C4E-4477-B350-BC7D4C81CEE7}" srcOrd="1" destOrd="0" parTransId="{A24A0376-64CD-406F-89C8-2254BCAAF4DC}" sibTransId="{28F0C991-2283-40D1-881F-3A94ECAFE6F7}"/>
    <dgm:cxn modelId="{FBBDDDC7-0B68-4F57-A8DC-FD168DC718E6}" srcId="{7D75F2BE-D020-470F-BC4E-551576CDA359}" destId="{B7CA3031-D14A-4A40-BB48-3463FC403FA0}" srcOrd="4" destOrd="0" parTransId="{2BE098CC-FAB6-4DBB-9016-F334C07A66B2}" sibTransId="{E72794AB-AD5F-4BAE-9085-7F39198540D1}"/>
    <dgm:cxn modelId="{ED8C5FDF-BA21-45A6-B09D-3175EF9841BD}" srcId="{7D75F2BE-D020-470F-BC4E-551576CDA359}" destId="{7ABBAF2C-9560-4EEA-8BED-794DFD9E35B3}" srcOrd="3" destOrd="0" parTransId="{7620C7A6-1351-4C56-9290-1CA264759D61}" sibTransId="{3445BEE9-6B4A-48BF-9C8E-1F95A43BD7D7}"/>
    <dgm:cxn modelId="{7E9DEDE6-844F-42BB-A98D-15A8816FB1BC}" type="presOf" srcId="{3DCF40FD-1385-49D5-928B-0E981CD3DFCB}" destId="{5F4FF547-D40C-4E4F-A3F0-022BE3045C95}" srcOrd="0" destOrd="0" presId="urn:microsoft.com/office/officeart/2005/8/layout/hProcess11"/>
    <dgm:cxn modelId="{0DA05BE9-74DE-42EE-90B1-43DC1970CB05}" type="presOf" srcId="{7ABBAF2C-9560-4EEA-8BED-794DFD9E35B3}" destId="{AC5CE3F8-7D68-4DE1-BAF3-07DD9CA88F0F}" srcOrd="0" destOrd="0" presId="urn:microsoft.com/office/officeart/2005/8/layout/hProcess11"/>
    <dgm:cxn modelId="{F4695EF2-8D61-4635-8343-959E4655D9CD}" type="presOf" srcId="{E8D35B56-0C4E-4477-B350-BC7D4C81CEE7}" destId="{59E1A169-B047-4093-9968-2BE5A1A49A28}" srcOrd="0" destOrd="0" presId="urn:microsoft.com/office/officeart/2005/8/layout/hProcess11"/>
    <dgm:cxn modelId="{3CD3B93B-CDA2-4C09-98D0-D1E5CD83ED4F}" type="presParOf" srcId="{9166CDC5-68B8-4E4D-AAB8-1BA9FB73E312}" destId="{27521EAA-0B0C-4D97-8524-AE653F8ADEBB}" srcOrd="0" destOrd="0" presId="urn:microsoft.com/office/officeart/2005/8/layout/hProcess11"/>
    <dgm:cxn modelId="{7C615C70-272E-4BDF-A346-A6967C649B63}" type="presParOf" srcId="{9166CDC5-68B8-4E4D-AAB8-1BA9FB73E312}" destId="{ABF98670-8886-4B73-A96B-2215E2F38D7E}" srcOrd="1" destOrd="0" presId="urn:microsoft.com/office/officeart/2005/8/layout/hProcess11"/>
    <dgm:cxn modelId="{9EC8D3A4-EADA-4D87-9E50-F2F7114B83FA}" type="presParOf" srcId="{ABF98670-8886-4B73-A96B-2215E2F38D7E}" destId="{41D1B635-C59A-4C02-81F3-B84290AAA271}" srcOrd="0" destOrd="0" presId="urn:microsoft.com/office/officeart/2005/8/layout/hProcess11"/>
    <dgm:cxn modelId="{37D25F15-5810-4786-9A84-15B780749114}" type="presParOf" srcId="{41D1B635-C59A-4C02-81F3-B84290AAA271}" destId="{AFE42778-E477-4A5C-A7A5-D31298E8B0A3}" srcOrd="0" destOrd="0" presId="urn:microsoft.com/office/officeart/2005/8/layout/hProcess11"/>
    <dgm:cxn modelId="{3C871D66-8780-40B8-8A68-7AE62BB55748}" type="presParOf" srcId="{41D1B635-C59A-4C02-81F3-B84290AAA271}" destId="{ACD7F1BD-E679-40A4-B12E-87C631281CC6}" srcOrd="1" destOrd="0" presId="urn:microsoft.com/office/officeart/2005/8/layout/hProcess11"/>
    <dgm:cxn modelId="{98D49FD6-DFBB-4359-8349-1D7E0F17390D}" type="presParOf" srcId="{41D1B635-C59A-4C02-81F3-B84290AAA271}" destId="{2F40D845-C003-44EA-BD18-E5D8BE0028A0}" srcOrd="2" destOrd="0" presId="urn:microsoft.com/office/officeart/2005/8/layout/hProcess11"/>
    <dgm:cxn modelId="{B372AC9E-BAAF-4D47-A2FB-0DF67F11204A}" type="presParOf" srcId="{ABF98670-8886-4B73-A96B-2215E2F38D7E}" destId="{D001B7F1-08CF-493A-A259-842E2FE4741D}" srcOrd="1" destOrd="0" presId="urn:microsoft.com/office/officeart/2005/8/layout/hProcess11"/>
    <dgm:cxn modelId="{92DF099D-8BE8-49BD-8A0D-DDE0DDBDE4F6}" type="presParOf" srcId="{ABF98670-8886-4B73-A96B-2215E2F38D7E}" destId="{CA73D618-40F6-466D-BD86-846BC042A7CD}" srcOrd="2" destOrd="0" presId="urn:microsoft.com/office/officeart/2005/8/layout/hProcess11"/>
    <dgm:cxn modelId="{9F4BACB3-6C9C-4EED-9AD3-4183D78179CE}" type="presParOf" srcId="{CA73D618-40F6-466D-BD86-846BC042A7CD}" destId="{59E1A169-B047-4093-9968-2BE5A1A49A28}" srcOrd="0" destOrd="0" presId="urn:microsoft.com/office/officeart/2005/8/layout/hProcess11"/>
    <dgm:cxn modelId="{3B1843D6-D38C-483C-B6E2-2BA97ADA0E9B}" type="presParOf" srcId="{CA73D618-40F6-466D-BD86-846BC042A7CD}" destId="{918A8567-85D8-4217-9935-CCEA487333DA}" srcOrd="1" destOrd="0" presId="urn:microsoft.com/office/officeart/2005/8/layout/hProcess11"/>
    <dgm:cxn modelId="{6F9E7122-D4A8-4DAF-8BB1-384AC2A92925}" type="presParOf" srcId="{CA73D618-40F6-466D-BD86-846BC042A7CD}" destId="{D75972C4-8722-4C8A-87CF-B989378B3C94}" srcOrd="2" destOrd="0" presId="urn:microsoft.com/office/officeart/2005/8/layout/hProcess11"/>
    <dgm:cxn modelId="{BEA10578-9624-4253-AAC3-6FD3EB733D7A}" type="presParOf" srcId="{ABF98670-8886-4B73-A96B-2215E2F38D7E}" destId="{7082360C-0BB3-44AC-99BF-C9B993355313}" srcOrd="3" destOrd="0" presId="urn:microsoft.com/office/officeart/2005/8/layout/hProcess11"/>
    <dgm:cxn modelId="{430737E7-DB6A-408C-8FA1-F5D8E53FE4A1}" type="presParOf" srcId="{ABF98670-8886-4B73-A96B-2215E2F38D7E}" destId="{E43BE909-A959-42A6-9231-4813C8695DE6}" srcOrd="4" destOrd="0" presId="urn:microsoft.com/office/officeart/2005/8/layout/hProcess11"/>
    <dgm:cxn modelId="{3B901E32-6D70-45B4-818A-99A98841E132}" type="presParOf" srcId="{E43BE909-A959-42A6-9231-4813C8695DE6}" destId="{030DB0D1-05F8-4272-A6BA-C104C9726DA6}" srcOrd="0" destOrd="0" presId="urn:microsoft.com/office/officeart/2005/8/layout/hProcess11"/>
    <dgm:cxn modelId="{A800A949-EF46-4673-84B7-4E68A8192934}" type="presParOf" srcId="{E43BE909-A959-42A6-9231-4813C8695DE6}" destId="{5DDF532D-49F0-4165-916C-D8C0F9152CF4}" srcOrd="1" destOrd="0" presId="urn:microsoft.com/office/officeart/2005/8/layout/hProcess11"/>
    <dgm:cxn modelId="{200353D7-0ABE-4168-92FD-E5E3E0FC66E4}" type="presParOf" srcId="{E43BE909-A959-42A6-9231-4813C8695DE6}" destId="{E319CF35-983C-44BC-851B-1B052D97D6A5}" srcOrd="2" destOrd="0" presId="urn:microsoft.com/office/officeart/2005/8/layout/hProcess11"/>
    <dgm:cxn modelId="{BBF1E43F-ECD1-46A0-A082-B3424D3186C6}" type="presParOf" srcId="{ABF98670-8886-4B73-A96B-2215E2F38D7E}" destId="{17E67F93-B97A-42AD-B654-079A893F5065}" srcOrd="5" destOrd="0" presId="urn:microsoft.com/office/officeart/2005/8/layout/hProcess11"/>
    <dgm:cxn modelId="{73CD25FE-4137-4DB7-AED6-56572645589C}" type="presParOf" srcId="{ABF98670-8886-4B73-A96B-2215E2F38D7E}" destId="{FE23693E-928C-493A-A04F-87FE0E4E0AFF}" srcOrd="6" destOrd="0" presId="urn:microsoft.com/office/officeart/2005/8/layout/hProcess11"/>
    <dgm:cxn modelId="{B2BDA693-F373-4CE8-BDDA-CABD325CB1DC}" type="presParOf" srcId="{FE23693E-928C-493A-A04F-87FE0E4E0AFF}" destId="{AC5CE3F8-7D68-4DE1-BAF3-07DD9CA88F0F}" srcOrd="0" destOrd="0" presId="urn:microsoft.com/office/officeart/2005/8/layout/hProcess11"/>
    <dgm:cxn modelId="{862F2DE7-538E-4918-BF46-E5FF843675BC}" type="presParOf" srcId="{FE23693E-928C-493A-A04F-87FE0E4E0AFF}" destId="{7FCA40AF-BB84-4497-9FB5-0855F17D142F}" srcOrd="1" destOrd="0" presId="urn:microsoft.com/office/officeart/2005/8/layout/hProcess11"/>
    <dgm:cxn modelId="{90996D09-15BE-4B2C-972F-8C272F23A8BA}" type="presParOf" srcId="{FE23693E-928C-493A-A04F-87FE0E4E0AFF}" destId="{E8A3D518-88BC-4EE9-AC13-6AF5C09C5358}" srcOrd="2" destOrd="0" presId="urn:microsoft.com/office/officeart/2005/8/layout/hProcess11"/>
    <dgm:cxn modelId="{3C6320CA-8F4B-4149-BAF0-3885B59F8889}" type="presParOf" srcId="{ABF98670-8886-4B73-A96B-2215E2F38D7E}" destId="{1AB515DD-FA02-49C9-8D97-A8F3DC9F5A6A}" srcOrd="7" destOrd="0" presId="urn:microsoft.com/office/officeart/2005/8/layout/hProcess11"/>
    <dgm:cxn modelId="{033F4957-36CA-460B-B154-A40B174CE03B}" type="presParOf" srcId="{ABF98670-8886-4B73-A96B-2215E2F38D7E}" destId="{C36CB18F-2EE0-42D1-A082-828D580771E0}" srcOrd="8" destOrd="0" presId="urn:microsoft.com/office/officeart/2005/8/layout/hProcess11"/>
    <dgm:cxn modelId="{C9A9A263-D203-40A0-9F38-ED4CDCE630C5}" type="presParOf" srcId="{C36CB18F-2EE0-42D1-A082-828D580771E0}" destId="{A0230761-9C16-450D-9492-9E75DAD7910C}" srcOrd="0" destOrd="0" presId="urn:microsoft.com/office/officeart/2005/8/layout/hProcess11"/>
    <dgm:cxn modelId="{F34D5D11-F823-4DE9-9139-1DD512CDB1C9}" type="presParOf" srcId="{C36CB18F-2EE0-42D1-A082-828D580771E0}" destId="{6483544B-EDBE-4CED-846C-C19FEDFC4D09}" srcOrd="1" destOrd="0" presId="urn:microsoft.com/office/officeart/2005/8/layout/hProcess11"/>
    <dgm:cxn modelId="{4CBF7E1A-21B2-409E-BAAD-3AC2B23B0D22}" type="presParOf" srcId="{C36CB18F-2EE0-42D1-A082-828D580771E0}" destId="{A1D434D8-A937-403B-9A91-6AFB8B96932A}" srcOrd="2" destOrd="0" presId="urn:microsoft.com/office/officeart/2005/8/layout/hProcess11"/>
    <dgm:cxn modelId="{609BB734-4A14-4047-8341-048A70F44D3F}" type="presParOf" srcId="{ABF98670-8886-4B73-A96B-2215E2F38D7E}" destId="{BFCD00BD-0779-4425-B710-375D3FE651C7}" srcOrd="9" destOrd="0" presId="urn:microsoft.com/office/officeart/2005/8/layout/hProcess11"/>
    <dgm:cxn modelId="{6A6202F4-E06C-4ACA-8E1A-86C78E125E7F}" type="presParOf" srcId="{ABF98670-8886-4B73-A96B-2215E2F38D7E}" destId="{F699A921-4045-4EB2-AF75-AD3ECF379445}" srcOrd="10" destOrd="0" presId="urn:microsoft.com/office/officeart/2005/8/layout/hProcess11"/>
    <dgm:cxn modelId="{C8F69FD4-2653-4A07-9EB7-5322E9B15F08}" type="presParOf" srcId="{F699A921-4045-4EB2-AF75-AD3ECF379445}" destId="{5F4FF547-D40C-4E4F-A3F0-022BE3045C95}" srcOrd="0" destOrd="0" presId="urn:microsoft.com/office/officeart/2005/8/layout/hProcess11"/>
    <dgm:cxn modelId="{66526189-5D52-4956-940C-A4239F0BA13F}" type="presParOf" srcId="{F699A921-4045-4EB2-AF75-AD3ECF379445}" destId="{5B8EDC3F-4046-4C89-B6FB-983DE2F31D52}" srcOrd="1" destOrd="0" presId="urn:microsoft.com/office/officeart/2005/8/layout/hProcess11"/>
    <dgm:cxn modelId="{3A60D02F-6450-457E-AF53-5A7C4AB1F5BB}" type="presParOf" srcId="{F699A921-4045-4EB2-AF75-AD3ECF379445}" destId="{344A3425-BF69-480E-8107-D14ECD87CE02}" srcOrd="2" destOrd="0" presId="urn:microsoft.com/office/officeart/2005/8/layout/hProcess11"/>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23.xml><?xml version="1.0" encoding="utf-8"?>
<dgm:dataModel xmlns:dgm="http://schemas.openxmlformats.org/drawingml/2006/diagram" xmlns:a="http://schemas.openxmlformats.org/drawingml/2006/main">
  <dgm:ptLst>
    <dgm:pt modelId="{7D75F2BE-D020-470F-BC4E-551576CDA359}" type="doc">
      <dgm:prSet loTypeId="urn:microsoft.com/office/officeart/2005/8/layout/hProcess11" loCatId="process" qsTypeId="urn:microsoft.com/office/officeart/2005/8/quickstyle/simple1" qsCatId="simple" csTypeId="urn:microsoft.com/office/officeart/2005/8/colors/accent1_2" csCatId="accent1" phldr="1"/>
      <dgm:spPr/>
    </dgm:pt>
    <dgm:pt modelId="{8FA5063C-7AF9-41E7-AC3F-F050C0714BC2}">
      <dgm:prSet phldrT="[Texte]" custT="1"/>
      <dgm:spPr/>
      <dgm:t>
        <a:bodyPr/>
        <a:lstStyle/>
        <a:p>
          <a:r>
            <a:rPr lang="fr-FR" sz="1000" b="1" dirty="0">
              <a:solidFill>
                <a:schemeClr val="bg2">
                  <a:lumMod val="75000"/>
                </a:schemeClr>
              </a:solidFill>
            </a:rPr>
            <a:t>Définition</a:t>
          </a:r>
        </a:p>
      </dgm:t>
    </dgm:pt>
    <dgm:pt modelId="{46D479F8-84E5-412D-8B4D-32BAF3BECC18}" type="parTrans" cxnId="{E0394350-434C-4AC5-A9BC-0987D96B0FFA}">
      <dgm:prSet/>
      <dgm:spPr/>
      <dgm:t>
        <a:bodyPr/>
        <a:lstStyle/>
        <a:p>
          <a:endParaRPr lang="fr-FR"/>
        </a:p>
      </dgm:t>
    </dgm:pt>
    <dgm:pt modelId="{E2253A29-590D-489F-9391-97212E2D44EF}" type="sibTrans" cxnId="{E0394350-434C-4AC5-A9BC-0987D96B0FFA}">
      <dgm:prSet/>
      <dgm:spPr/>
      <dgm:t>
        <a:bodyPr/>
        <a:lstStyle/>
        <a:p>
          <a:endParaRPr lang="fr-FR"/>
        </a:p>
      </dgm:t>
    </dgm:pt>
    <dgm:pt modelId="{E8D35B56-0C4E-4477-B350-BC7D4C81CEE7}">
      <dgm:prSet phldrT="[Texte]" custT="1"/>
      <dgm:spPr/>
      <dgm:t>
        <a:bodyPr/>
        <a:lstStyle/>
        <a:p>
          <a:r>
            <a:rPr lang="fr-FR" sz="1000" b="1" dirty="0">
              <a:solidFill>
                <a:schemeClr val="bg2">
                  <a:lumMod val="75000"/>
                </a:schemeClr>
              </a:solidFill>
            </a:rPr>
            <a:t>Causes</a:t>
          </a:r>
        </a:p>
      </dgm:t>
    </dgm:pt>
    <dgm:pt modelId="{A24A0376-64CD-406F-89C8-2254BCAAF4DC}" type="parTrans" cxnId="{06E99EC7-FDE6-4580-A883-BCDF093FFB35}">
      <dgm:prSet/>
      <dgm:spPr/>
      <dgm:t>
        <a:bodyPr/>
        <a:lstStyle/>
        <a:p>
          <a:endParaRPr lang="fr-FR"/>
        </a:p>
      </dgm:t>
    </dgm:pt>
    <dgm:pt modelId="{28F0C991-2283-40D1-881F-3A94ECAFE6F7}" type="sibTrans" cxnId="{06E99EC7-FDE6-4580-A883-BCDF093FFB35}">
      <dgm:prSet/>
      <dgm:spPr/>
      <dgm:t>
        <a:bodyPr/>
        <a:lstStyle/>
        <a:p>
          <a:endParaRPr lang="fr-FR"/>
        </a:p>
      </dgm:t>
    </dgm:pt>
    <dgm:pt modelId="{31A2DC71-4F99-4CA5-83F2-FCF348B8DCDA}">
      <dgm:prSet phldrT="[Texte]" custT="1"/>
      <dgm:spPr/>
      <dgm:t>
        <a:bodyPr/>
        <a:lstStyle/>
        <a:p>
          <a:r>
            <a:rPr lang="fr-FR" sz="1000" b="1" dirty="0">
              <a:solidFill>
                <a:schemeClr val="bg2">
                  <a:lumMod val="75000"/>
                </a:schemeClr>
              </a:solidFill>
            </a:rPr>
            <a:t>Risques</a:t>
          </a:r>
        </a:p>
      </dgm:t>
    </dgm:pt>
    <dgm:pt modelId="{2E9316C2-D32B-4CF7-B39D-D0EA149EBF33}" type="parTrans" cxnId="{828C7030-0A27-4AC3-9C86-889ACC3E896B}">
      <dgm:prSet/>
      <dgm:spPr/>
      <dgm:t>
        <a:bodyPr/>
        <a:lstStyle/>
        <a:p>
          <a:endParaRPr lang="fr-FR"/>
        </a:p>
      </dgm:t>
    </dgm:pt>
    <dgm:pt modelId="{F315FFE3-1A7B-4622-9B22-A3E1C449A98A}" type="sibTrans" cxnId="{828C7030-0A27-4AC3-9C86-889ACC3E896B}">
      <dgm:prSet/>
      <dgm:spPr/>
      <dgm:t>
        <a:bodyPr/>
        <a:lstStyle/>
        <a:p>
          <a:endParaRPr lang="fr-FR"/>
        </a:p>
      </dgm:t>
    </dgm:pt>
    <dgm:pt modelId="{7ABBAF2C-9560-4EEA-8BED-794DFD9E35B3}">
      <dgm:prSet phldrT="[Texte]" custT="1"/>
      <dgm:spPr/>
      <dgm:t>
        <a:bodyPr/>
        <a:lstStyle/>
        <a:p>
          <a:r>
            <a:rPr lang="fr-FR" sz="1000" b="1" dirty="0">
              <a:solidFill>
                <a:schemeClr val="bg2">
                  <a:lumMod val="75000"/>
                </a:schemeClr>
              </a:solidFill>
            </a:rPr>
            <a:t>Signes</a:t>
          </a:r>
        </a:p>
      </dgm:t>
    </dgm:pt>
    <dgm:pt modelId="{7620C7A6-1351-4C56-9290-1CA264759D61}" type="parTrans" cxnId="{ED8C5FDF-BA21-45A6-B09D-3175EF9841BD}">
      <dgm:prSet/>
      <dgm:spPr/>
      <dgm:t>
        <a:bodyPr/>
        <a:lstStyle/>
        <a:p>
          <a:endParaRPr lang="fr-FR"/>
        </a:p>
      </dgm:t>
    </dgm:pt>
    <dgm:pt modelId="{3445BEE9-6B4A-48BF-9C8E-1F95A43BD7D7}" type="sibTrans" cxnId="{ED8C5FDF-BA21-45A6-B09D-3175EF9841BD}">
      <dgm:prSet/>
      <dgm:spPr/>
      <dgm:t>
        <a:bodyPr/>
        <a:lstStyle/>
        <a:p>
          <a:endParaRPr lang="fr-FR"/>
        </a:p>
      </dgm:t>
    </dgm:pt>
    <dgm:pt modelId="{B7CA3031-D14A-4A40-BB48-3463FC403FA0}">
      <dgm:prSet phldrT="[Texte]" custT="1"/>
      <dgm:spPr/>
      <dgm:t>
        <a:bodyPr/>
        <a:lstStyle/>
        <a:p>
          <a:r>
            <a:rPr lang="fr-FR" sz="1000" b="1" dirty="0">
              <a:solidFill>
                <a:schemeClr val="bg2">
                  <a:lumMod val="75000"/>
                </a:schemeClr>
              </a:solidFill>
            </a:rPr>
            <a:t>CAT</a:t>
          </a:r>
        </a:p>
      </dgm:t>
    </dgm:pt>
    <dgm:pt modelId="{2BE098CC-FAB6-4DBB-9016-F334C07A66B2}" type="parTrans" cxnId="{FBBDDDC7-0B68-4F57-A8DC-FD168DC718E6}">
      <dgm:prSet/>
      <dgm:spPr/>
      <dgm:t>
        <a:bodyPr/>
        <a:lstStyle/>
        <a:p>
          <a:endParaRPr lang="fr-FR"/>
        </a:p>
      </dgm:t>
    </dgm:pt>
    <dgm:pt modelId="{E72794AB-AD5F-4BAE-9085-7F39198540D1}" type="sibTrans" cxnId="{FBBDDDC7-0B68-4F57-A8DC-FD168DC718E6}">
      <dgm:prSet/>
      <dgm:spPr/>
      <dgm:t>
        <a:bodyPr/>
        <a:lstStyle/>
        <a:p>
          <a:endParaRPr lang="fr-FR"/>
        </a:p>
      </dgm:t>
    </dgm:pt>
    <dgm:pt modelId="{3DCF40FD-1385-49D5-928B-0E981CD3DFCB}">
      <dgm:prSet phldrT="[Texte]" custT="1"/>
      <dgm:spPr/>
      <dgm:t>
        <a:bodyPr/>
        <a:lstStyle/>
        <a:p>
          <a:r>
            <a:rPr lang="fr-FR" sz="1000" b="1" dirty="0">
              <a:solidFill>
                <a:srgbClr val="00529B"/>
              </a:solidFill>
            </a:rPr>
            <a:t>Cas particuliers</a:t>
          </a:r>
        </a:p>
      </dgm:t>
    </dgm:pt>
    <dgm:pt modelId="{CED29E0E-FB74-40FB-BF5A-1F08CC0B6BC1}" type="parTrans" cxnId="{6FECFFB8-9065-4404-AEBC-77204DF9E272}">
      <dgm:prSet/>
      <dgm:spPr/>
      <dgm:t>
        <a:bodyPr/>
        <a:lstStyle/>
        <a:p>
          <a:endParaRPr lang="fr-FR"/>
        </a:p>
      </dgm:t>
    </dgm:pt>
    <dgm:pt modelId="{DED63B2F-C769-4691-B9BF-DE382F1F2A91}" type="sibTrans" cxnId="{6FECFFB8-9065-4404-AEBC-77204DF9E272}">
      <dgm:prSet/>
      <dgm:spPr/>
      <dgm:t>
        <a:bodyPr/>
        <a:lstStyle/>
        <a:p>
          <a:endParaRPr lang="fr-FR"/>
        </a:p>
      </dgm:t>
    </dgm:pt>
    <dgm:pt modelId="{9166CDC5-68B8-4E4D-AAB8-1BA9FB73E312}" type="pres">
      <dgm:prSet presAssocID="{7D75F2BE-D020-470F-BC4E-551576CDA359}" presName="Name0" presStyleCnt="0">
        <dgm:presLayoutVars>
          <dgm:dir/>
          <dgm:resizeHandles val="exact"/>
        </dgm:presLayoutVars>
      </dgm:prSet>
      <dgm:spPr/>
    </dgm:pt>
    <dgm:pt modelId="{27521EAA-0B0C-4D97-8524-AE653F8ADEBB}" type="pres">
      <dgm:prSet presAssocID="{7D75F2BE-D020-470F-BC4E-551576CDA359}" presName="arrow" presStyleLbl="bgShp" presStyleIdx="0" presStyleCnt="1" custFlipVert="1" custScaleY="19595" custLinFactNeighborX="-277" custLinFactNeighborY="-17955"/>
      <dgm:spPr>
        <a:prstGeom prst="rect">
          <a:avLst/>
        </a:prstGeom>
        <a:gradFill rotWithShape="0">
          <a:gsLst>
            <a:gs pos="15000">
              <a:schemeClr val="tx2">
                <a:lumMod val="50000"/>
                <a:lumOff val="50000"/>
              </a:schemeClr>
            </a:gs>
            <a:gs pos="85000">
              <a:srgbClr val="438CD1"/>
            </a:gs>
            <a:gs pos="50000">
              <a:srgbClr val="00529B"/>
            </a:gs>
          </a:gsLst>
          <a:lin ang="0" scaled="1"/>
        </a:gradFill>
      </dgm:spPr>
    </dgm:pt>
    <dgm:pt modelId="{ABF98670-8886-4B73-A96B-2215E2F38D7E}" type="pres">
      <dgm:prSet presAssocID="{7D75F2BE-D020-470F-BC4E-551576CDA359}" presName="points" presStyleCnt="0"/>
      <dgm:spPr/>
    </dgm:pt>
    <dgm:pt modelId="{41D1B635-C59A-4C02-81F3-B84290AAA271}" type="pres">
      <dgm:prSet presAssocID="{8FA5063C-7AF9-41E7-AC3F-F050C0714BC2}" presName="compositeA" presStyleCnt="0"/>
      <dgm:spPr/>
    </dgm:pt>
    <dgm:pt modelId="{AFE42778-E477-4A5C-A7A5-D31298E8B0A3}" type="pres">
      <dgm:prSet presAssocID="{8FA5063C-7AF9-41E7-AC3F-F050C0714BC2}" presName="textA" presStyleLbl="revTx" presStyleIdx="0" presStyleCnt="6" custScaleY="138966" custLinFactY="4890" custLinFactNeighborX="6272" custLinFactNeighborY="100000">
        <dgm:presLayoutVars>
          <dgm:bulletEnabled val="1"/>
        </dgm:presLayoutVars>
      </dgm:prSet>
      <dgm:spPr/>
    </dgm:pt>
    <dgm:pt modelId="{ACD7F1BD-E679-40A4-B12E-87C631281CC6}" type="pres">
      <dgm:prSet presAssocID="{8FA5063C-7AF9-41E7-AC3F-F050C0714BC2}" presName="circleA" presStyleLbl="node1" presStyleIdx="0" presStyleCnt="6" custScaleX="235146" custScaleY="235146" custLinFactY="-100000" custLinFactNeighborX="35237" custLinFactNeighborY="-148846"/>
      <dgm:spPr>
        <a:prstGeom prst="triangle">
          <a:avLst/>
        </a:prstGeom>
        <a:solidFill>
          <a:srgbClr val="00529B">
            <a:alpha val="80000"/>
          </a:srgbClr>
        </a:solidFill>
        <a:ln>
          <a:noFill/>
        </a:ln>
      </dgm:spPr>
    </dgm:pt>
    <dgm:pt modelId="{2F40D845-C003-44EA-BD18-E5D8BE0028A0}" type="pres">
      <dgm:prSet presAssocID="{8FA5063C-7AF9-41E7-AC3F-F050C0714BC2}" presName="spaceA" presStyleCnt="0"/>
      <dgm:spPr/>
    </dgm:pt>
    <dgm:pt modelId="{D001B7F1-08CF-493A-A259-842E2FE4741D}" type="pres">
      <dgm:prSet presAssocID="{E2253A29-590D-489F-9391-97212E2D44EF}" presName="space" presStyleCnt="0"/>
      <dgm:spPr/>
    </dgm:pt>
    <dgm:pt modelId="{CA73D618-40F6-466D-BD86-846BC042A7CD}" type="pres">
      <dgm:prSet presAssocID="{E8D35B56-0C4E-4477-B350-BC7D4C81CEE7}" presName="compositeB" presStyleCnt="0"/>
      <dgm:spPr/>
    </dgm:pt>
    <dgm:pt modelId="{59E1A169-B047-4093-9968-2BE5A1A49A28}" type="pres">
      <dgm:prSet presAssocID="{E8D35B56-0C4E-4477-B350-BC7D4C81CEE7}" presName="textB" presStyleLbl="revTx" presStyleIdx="1" presStyleCnt="6" custScaleX="64129" custScaleY="151384" custLinFactNeighborX="4327" custLinFactNeighborY="-31770">
        <dgm:presLayoutVars>
          <dgm:bulletEnabled val="1"/>
        </dgm:presLayoutVars>
      </dgm:prSet>
      <dgm:spPr/>
    </dgm:pt>
    <dgm:pt modelId="{918A8567-85D8-4217-9935-CCEA487333DA}" type="pres">
      <dgm:prSet presAssocID="{E8D35B56-0C4E-4477-B350-BC7D4C81CEE7}" presName="circleB" presStyleLbl="node1" presStyleIdx="1" presStyleCnt="6" custScaleX="235146" custScaleY="235146" custLinFactY="-58496" custLinFactNeighborX="88043" custLinFactNeighborY="-100000"/>
      <dgm:spPr>
        <a:prstGeom prst="triangle">
          <a:avLst/>
        </a:prstGeom>
        <a:solidFill>
          <a:srgbClr val="00529B">
            <a:alpha val="80000"/>
          </a:srgbClr>
        </a:solidFill>
        <a:ln>
          <a:noFill/>
        </a:ln>
      </dgm:spPr>
    </dgm:pt>
    <dgm:pt modelId="{D75972C4-8722-4C8A-87CF-B989378B3C94}" type="pres">
      <dgm:prSet presAssocID="{E8D35B56-0C4E-4477-B350-BC7D4C81CEE7}" presName="spaceB" presStyleCnt="0"/>
      <dgm:spPr/>
    </dgm:pt>
    <dgm:pt modelId="{7082360C-0BB3-44AC-99BF-C9B993355313}" type="pres">
      <dgm:prSet presAssocID="{28F0C991-2283-40D1-881F-3A94ECAFE6F7}" presName="space" presStyleCnt="0"/>
      <dgm:spPr/>
    </dgm:pt>
    <dgm:pt modelId="{E43BE909-A959-42A6-9231-4813C8695DE6}" type="pres">
      <dgm:prSet presAssocID="{31A2DC71-4F99-4CA5-83F2-FCF348B8DCDA}" presName="compositeA" presStyleCnt="0"/>
      <dgm:spPr/>
    </dgm:pt>
    <dgm:pt modelId="{030DB0D1-05F8-4272-A6BA-C104C9726DA6}" type="pres">
      <dgm:prSet presAssocID="{31A2DC71-4F99-4CA5-83F2-FCF348B8DCDA}" presName="textA" presStyleLbl="revTx" presStyleIdx="2" presStyleCnt="6" custScaleX="61883" custScaleY="157836" custLinFactNeighborX="4101" custLinFactNeighborY="96033">
        <dgm:presLayoutVars>
          <dgm:bulletEnabled val="1"/>
        </dgm:presLayoutVars>
      </dgm:prSet>
      <dgm:spPr/>
    </dgm:pt>
    <dgm:pt modelId="{5DDF532D-49F0-4165-916C-D8C0F9152CF4}" type="pres">
      <dgm:prSet presAssocID="{31A2DC71-4F99-4CA5-83F2-FCF348B8DCDA}" presName="circleA" presStyleLbl="node1" presStyleIdx="2" presStyleCnt="6" custScaleX="235146" custScaleY="235146" custLinFactY="-100000" custLinFactNeighborX="22794" custLinFactNeighborY="-167716"/>
      <dgm:spPr>
        <a:prstGeom prst="triangle">
          <a:avLst/>
        </a:prstGeom>
        <a:solidFill>
          <a:srgbClr val="00529B">
            <a:alpha val="80000"/>
          </a:srgbClr>
        </a:solidFill>
        <a:ln>
          <a:noFill/>
        </a:ln>
      </dgm:spPr>
    </dgm:pt>
    <dgm:pt modelId="{E319CF35-983C-44BC-851B-1B052D97D6A5}" type="pres">
      <dgm:prSet presAssocID="{31A2DC71-4F99-4CA5-83F2-FCF348B8DCDA}" presName="spaceA" presStyleCnt="0"/>
      <dgm:spPr/>
    </dgm:pt>
    <dgm:pt modelId="{17E67F93-B97A-42AD-B654-079A893F5065}" type="pres">
      <dgm:prSet presAssocID="{F315FFE3-1A7B-4622-9B22-A3E1C449A98A}" presName="space" presStyleCnt="0"/>
      <dgm:spPr/>
    </dgm:pt>
    <dgm:pt modelId="{FE23693E-928C-493A-A04F-87FE0E4E0AFF}" type="pres">
      <dgm:prSet presAssocID="{7ABBAF2C-9560-4EEA-8BED-794DFD9E35B3}" presName="compositeB" presStyleCnt="0"/>
      <dgm:spPr/>
    </dgm:pt>
    <dgm:pt modelId="{AC5CE3F8-7D68-4DE1-BAF3-07DD9CA88F0F}" type="pres">
      <dgm:prSet presAssocID="{7ABBAF2C-9560-4EEA-8BED-794DFD9E35B3}" presName="textB" presStyleLbl="revTx" presStyleIdx="3" presStyleCnt="6" custScaleX="49260" custScaleY="149281" custLinFactNeighborX="4191" custLinFactNeighborY="-31770">
        <dgm:presLayoutVars>
          <dgm:bulletEnabled val="1"/>
        </dgm:presLayoutVars>
      </dgm:prSet>
      <dgm:spPr/>
    </dgm:pt>
    <dgm:pt modelId="{7FCA40AF-BB84-4497-9FB5-0855F17D142F}" type="pres">
      <dgm:prSet presAssocID="{7ABBAF2C-9560-4EEA-8BED-794DFD9E35B3}" presName="circleB" presStyleLbl="node1" presStyleIdx="3" presStyleCnt="6" custScaleX="235146" custScaleY="235146" custLinFactY="-60599" custLinFactNeighborX="29975" custLinFactNeighborY="-100000"/>
      <dgm:spPr>
        <a:prstGeom prst="triangle">
          <a:avLst/>
        </a:prstGeom>
        <a:solidFill>
          <a:srgbClr val="00529B">
            <a:alpha val="80000"/>
          </a:srgbClr>
        </a:solidFill>
        <a:ln>
          <a:noFill/>
        </a:ln>
      </dgm:spPr>
    </dgm:pt>
    <dgm:pt modelId="{E8A3D518-88BC-4EE9-AC13-6AF5C09C5358}" type="pres">
      <dgm:prSet presAssocID="{7ABBAF2C-9560-4EEA-8BED-794DFD9E35B3}" presName="spaceB" presStyleCnt="0"/>
      <dgm:spPr/>
    </dgm:pt>
    <dgm:pt modelId="{1AB515DD-FA02-49C9-8D97-A8F3DC9F5A6A}" type="pres">
      <dgm:prSet presAssocID="{3445BEE9-6B4A-48BF-9C8E-1F95A43BD7D7}" presName="space" presStyleCnt="0"/>
      <dgm:spPr/>
    </dgm:pt>
    <dgm:pt modelId="{C36CB18F-2EE0-42D1-A082-828D580771E0}" type="pres">
      <dgm:prSet presAssocID="{B7CA3031-D14A-4A40-BB48-3463FC403FA0}" presName="compositeA" presStyleCnt="0"/>
      <dgm:spPr/>
    </dgm:pt>
    <dgm:pt modelId="{A0230761-9C16-450D-9492-9E75DAD7910C}" type="pres">
      <dgm:prSet presAssocID="{B7CA3031-D14A-4A40-BB48-3463FC403FA0}" presName="textA" presStyleLbl="revTx" presStyleIdx="4" presStyleCnt="6" custScaleY="137707" custLinFactY="11130" custLinFactNeighborX="4372" custLinFactNeighborY="100000">
        <dgm:presLayoutVars>
          <dgm:bulletEnabled val="1"/>
        </dgm:presLayoutVars>
      </dgm:prSet>
      <dgm:spPr/>
    </dgm:pt>
    <dgm:pt modelId="{6483544B-EDBE-4CED-846C-C19FEDFC4D09}" type="pres">
      <dgm:prSet presAssocID="{B7CA3031-D14A-4A40-BB48-3463FC403FA0}" presName="circleA" presStyleLbl="node1" presStyleIdx="4" presStyleCnt="6" custScaleX="235146" custScaleY="235146" custLinFactX="76258" custLinFactY="-100000" custLinFactNeighborX="100000" custLinFactNeighborY="-147587"/>
      <dgm:spPr>
        <a:prstGeom prst="triangle">
          <a:avLst/>
        </a:prstGeom>
        <a:solidFill>
          <a:srgbClr val="00529B">
            <a:alpha val="80000"/>
          </a:srgbClr>
        </a:solidFill>
        <a:ln>
          <a:noFill/>
        </a:ln>
      </dgm:spPr>
    </dgm:pt>
    <dgm:pt modelId="{A1D434D8-A937-403B-9A91-6AFB8B96932A}" type="pres">
      <dgm:prSet presAssocID="{B7CA3031-D14A-4A40-BB48-3463FC403FA0}" presName="spaceA" presStyleCnt="0"/>
      <dgm:spPr/>
    </dgm:pt>
    <dgm:pt modelId="{BFCD00BD-0779-4425-B710-375D3FE651C7}" type="pres">
      <dgm:prSet presAssocID="{E72794AB-AD5F-4BAE-9085-7F39198540D1}" presName="space" presStyleCnt="0"/>
      <dgm:spPr/>
    </dgm:pt>
    <dgm:pt modelId="{F699A921-4045-4EB2-AF75-AD3ECF379445}" type="pres">
      <dgm:prSet presAssocID="{3DCF40FD-1385-49D5-928B-0E981CD3DFCB}" presName="compositeB" presStyleCnt="0"/>
      <dgm:spPr/>
    </dgm:pt>
    <dgm:pt modelId="{5F4FF547-D40C-4E4F-A3F0-022BE3045C95}" type="pres">
      <dgm:prSet presAssocID="{3DCF40FD-1385-49D5-928B-0E981CD3DFCB}" presName="textB" presStyleLbl="revTx" presStyleIdx="5" presStyleCnt="6" custScaleY="151625" custLinFactNeighborX="11729" custLinFactNeighborY="-31392">
        <dgm:presLayoutVars>
          <dgm:bulletEnabled val="1"/>
        </dgm:presLayoutVars>
      </dgm:prSet>
      <dgm:spPr/>
    </dgm:pt>
    <dgm:pt modelId="{5B8EDC3F-4046-4C89-B6FB-983DE2F31D52}" type="pres">
      <dgm:prSet presAssocID="{3DCF40FD-1385-49D5-928B-0E981CD3DFCB}" presName="circleB" presStyleLbl="node1" presStyleIdx="5" presStyleCnt="6" custScaleX="235146" custScaleY="235146" custLinFactY="-69448" custLinFactNeighborX="42362" custLinFactNeighborY="-100000"/>
      <dgm:spPr>
        <a:prstGeom prst="triangle">
          <a:avLst/>
        </a:prstGeom>
        <a:solidFill>
          <a:srgbClr val="00529B"/>
        </a:solidFill>
        <a:ln>
          <a:noFill/>
        </a:ln>
      </dgm:spPr>
    </dgm:pt>
    <dgm:pt modelId="{344A3425-BF69-480E-8107-D14ECD87CE02}" type="pres">
      <dgm:prSet presAssocID="{3DCF40FD-1385-49D5-928B-0E981CD3DFCB}" presName="spaceB" presStyleCnt="0"/>
      <dgm:spPr/>
    </dgm:pt>
  </dgm:ptLst>
  <dgm:cxnLst>
    <dgm:cxn modelId="{0F5FF002-AA7C-411B-BBD4-E55B8F0B1059}" type="presOf" srcId="{8FA5063C-7AF9-41E7-AC3F-F050C0714BC2}" destId="{AFE42778-E477-4A5C-A7A5-D31298E8B0A3}" srcOrd="0" destOrd="0" presId="urn:microsoft.com/office/officeart/2005/8/layout/hProcess11"/>
    <dgm:cxn modelId="{7E01F92F-0219-42E1-9722-581CB39C568F}" type="presOf" srcId="{7D75F2BE-D020-470F-BC4E-551576CDA359}" destId="{9166CDC5-68B8-4E4D-AAB8-1BA9FB73E312}" srcOrd="0" destOrd="0" presId="urn:microsoft.com/office/officeart/2005/8/layout/hProcess11"/>
    <dgm:cxn modelId="{828C7030-0A27-4AC3-9C86-889ACC3E896B}" srcId="{7D75F2BE-D020-470F-BC4E-551576CDA359}" destId="{31A2DC71-4F99-4CA5-83F2-FCF348B8DCDA}" srcOrd="2" destOrd="0" parTransId="{2E9316C2-D32B-4CF7-B39D-D0EA149EBF33}" sibTransId="{F315FFE3-1A7B-4622-9B22-A3E1C449A98A}"/>
    <dgm:cxn modelId="{E0394350-434C-4AC5-A9BC-0987D96B0FFA}" srcId="{7D75F2BE-D020-470F-BC4E-551576CDA359}" destId="{8FA5063C-7AF9-41E7-AC3F-F050C0714BC2}" srcOrd="0" destOrd="0" parTransId="{46D479F8-84E5-412D-8B4D-32BAF3BECC18}" sibTransId="{E2253A29-590D-489F-9391-97212E2D44EF}"/>
    <dgm:cxn modelId="{C84E3C7F-79D6-4435-8613-10F5359DFE71}" type="presOf" srcId="{31A2DC71-4F99-4CA5-83F2-FCF348B8DCDA}" destId="{030DB0D1-05F8-4272-A6BA-C104C9726DA6}" srcOrd="0" destOrd="0" presId="urn:microsoft.com/office/officeart/2005/8/layout/hProcess11"/>
    <dgm:cxn modelId="{663995A8-E30F-4F60-91DE-4C7D8FABF346}" type="presOf" srcId="{B7CA3031-D14A-4A40-BB48-3463FC403FA0}" destId="{A0230761-9C16-450D-9492-9E75DAD7910C}" srcOrd="0" destOrd="0" presId="urn:microsoft.com/office/officeart/2005/8/layout/hProcess11"/>
    <dgm:cxn modelId="{6FECFFB8-9065-4404-AEBC-77204DF9E272}" srcId="{7D75F2BE-D020-470F-BC4E-551576CDA359}" destId="{3DCF40FD-1385-49D5-928B-0E981CD3DFCB}" srcOrd="5" destOrd="0" parTransId="{CED29E0E-FB74-40FB-BF5A-1F08CC0B6BC1}" sibTransId="{DED63B2F-C769-4691-B9BF-DE382F1F2A91}"/>
    <dgm:cxn modelId="{06E99EC7-FDE6-4580-A883-BCDF093FFB35}" srcId="{7D75F2BE-D020-470F-BC4E-551576CDA359}" destId="{E8D35B56-0C4E-4477-B350-BC7D4C81CEE7}" srcOrd="1" destOrd="0" parTransId="{A24A0376-64CD-406F-89C8-2254BCAAF4DC}" sibTransId="{28F0C991-2283-40D1-881F-3A94ECAFE6F7}"/>
    <dgm:cxn modelId="{FBBDDDC7-0B68-4F57-A8DC-FD168DC718E6}" srcId="{7D75F2BE-D020-470F-BC4E-551576CDA359}" destId="{B7CA3031-D14A-4A40-BB48-3463FC403FA0}" srcOrd="4" destOrd="0" parTransId="{2BE098CC-FAB6-4DBB-9016-F334C07A66B2}" sibTransId="{E72794AB-AD5F-4BAE-9085-7F39198540D1}"/>
    <dgm:cxn modelId="{ED8C5FDF-BA21-45A6-B09D-3175EF9841BD}" srcId="{7D75F2BE-D020-470F-BC4E-551576CDA359}" destId="{7ABBAF2C-9560-4EEA-8BED-794DFD9E35B3}" srcOrd="3" destOrd="0" parTransId="{7620C7A6-1351-4C56-9290-1CA264759D61}" sibTransId="{3445BEE9-6B4A-48BF-9C8E-1F95A43BD7D7}"/>
    <dgm:cxn modelId="{7E9DEDE6-844F-42BB-A98D-15A8816FB1BC}" type="presOf" srcId="{3DCF40FD-1385-49D5-928B-0E981CD3DFCB}" destId="{5F4FF547-D40C-4E4F-A3F0-022BE3045C95}" srcOrd="0" destOrd="0" presId="urn:microsoft.com/office/officeart/2005/8/layout/hProcess11"/>
    <dgm:cxn modelId="{0DA05BE9-74DE-42EE-90B1-43DC1970CB05}" type="presOf" srcId="{7ABBAF2C-9560-4EEA-8BED-794DFD9E35B3}" destId="{AC5CE3F8-7D68-4DE1-BAF3-07DD9CA88F0F}" srcOrd="0" destOrd="0" presId="urn:microsoft.com/office/officeart/2005/8/layout/hProcess11"/>
    <dgm:cxn modelId="{F4695EF2-8D61-4635-8343-959E4655D9CD}" type="presOf" srcId="{E8D35B56-0C4E-4477-B350-BC7D4C81CEE7}" destId="{59E1A169-B047-4093-9968-2BE5A1A49A28}" srcOrd="0" destOrd="0" presId="urn:microsoft.com/office/officeart/2005/8/layout/hProcess11"/>
    <dgm:cxn modelId="{3CD3B93B-CDA2-4C09-98D0-D1E5CD83ED4F}" type="presParOf" srcId="{9166CDC5-68B8-4E4D-AAB8-1BA9FB73E312}" destId="{27521EAA-0B0C-4D97-8524-AE653F8ADEBB}" srcOrd="0" destOrd="0" presId="urn:microsoft.com/office/officeart/2005/8/layout/hProcess11"/>
    <dgm:cxn modelId="{7C615C70-272E-4BDF-A346-A6967C649B63}" type="presParOf" srcId="{9166CDC5-68B8-4E4D-AAB8-1BA9FB73E312}" destId="{ABF98670-8886-4B73-A96B-2215E2F38D7E}" srcOrd="1" destOrd="0" presId="urn:microsoft.com/office/officeart/2005/8/layout/hProcess11"/>
    <dgm:cxn modelId="{9EC8D3A4-EADA-4D87-9E50-F2F7114B83FA}" type="presParOf" srcId="{ABF98670-8886-4B73-A96B-2215E2F38D7E}" destId="{41D1B635-C59A-4C02-81F3-B84290AAA271}" srcOrd="0" destOrd="0" presId="urn:microsoft.com/office/officeart/2005/8/layout/hProcess11"/>
    <dgm:cxn modelId="{37D25F15-5810-4786-9A84-15B780749114}" type="presParOf" srcId="{41D1B635-C59A-4C02-81F3-B84290AAA271}" destId="{AFE42778-E477-4A5C-A7A5-D31298E8B0A3}" srcOrd="0" destOrd="0" presId="urn:microsoft.com/office/officeart/2005/8/layout/hProcess11"/>
    <dgm:cxn modelId="{3C871D66-8780-40B8-8A68-7AE62BB55748}" type="presParOf" srcId="{41D1B635-C59A-4C02-81F3-B84290AAA271}" destId="{ACD7F1BD-E679-40A4-B12E-87C631281CC6}" srcOrd="1" destOrd="0" presId="urn:microsoft.com/office/officeart/2005/8/layout/hProcess11"/>
    <dgm:cxn modelId="{98D49FD6-DFBB-4359-8349-1D7E0F17390D}" type="presParOf" srcId="{41D1B635-C59A-4C02-81F3-B84290AAA271}" destId="{2F40D845-C003-44EA-BD18-E5D8BE0028A0}" srcOrd="2" destOrd="0" presId="urn:microsoft.com/office/officeart/2005/8/layout/hProcess11"/>
    <dgm:cxn modelId="{B372AC9E-BAAF-4D47-A2FB-0DF67F11204A}" type="presParOf" srcId="{ABF98670-8886-4B73-A96B-2215E2F38D7E}" destId="{D001B7F1-08CF-493A-A259-842E2FE4741D}" srcOrd="1" destOrd="0" presId="urn:microsoft.com/office/officeart/2005/8/layout/hProcess11"/>
    <dgm:cxn modelId="{92DF099D-8BE8-49BD-8A0D-DDE0DDBDE4F6}" type="presParOf" srcId="{ABF98670-8886-4B73-A96B-2215E2F38D7E}" destId="{CA73D618-40F6-466D-BD86-846BC042A7CD}" srcOrd="2" destOrd="0" presId="urn:microsoft.com/office/officeart/2005/8/layout/hProcess11"/>
    <dgm:cxn modelId="{9F4BACB3-6C9C-4EED-9AD3-4183D78179CE}" type="presParOf" srcId="{CA73D618-40F6-466D-BD86-846BC042A7CD}" destId="{59E1A169-B047-4093-9968-2BE5A1A49A28}" srcOrd="0" destOrd="0" presId="urn:microsoft.com/office/officeart/2005/8/layout/hProcess11"/>
    <dgm:cxn modelId="{3B1843D6-D38C-483C-B6E2-2BA97ADA0E9B}" type="presParOf" srcId="{CA73D618-40F6-466D-BD86-846BC042A7CD}" destId="{918A8567-85D8-4217-9935-CCEA487333DA}" srcOrd="1" destOrd="0" presId="urn:microsoft.com/office/officeart/2005/8/layout/hProcess11"/>
    <dgm:cxn modelId="{6F9E7122-D4A8-4DAF-8BB1-384AC2A92925}" type="presParOf" srcId="{CA73D618-40F6-466D-BD86-846BC042A7CD}" destId="{D75972C4-8722-4C8A-87CF-B989378B3C94}" srcOrd="2" destOrd="0" presId="urn:microsoft.com/office/officeart/2005/8/layout/hProcess11"/>
    <dgm:cxn modelId="{BEA10578-9624-4253-AAC3-6FD3EB733D7A}" type="presParOf" srcId="{ABF98670-8886-4B73-A96B-2215E2F38D7E}" destId="{7082360C-0BB3-44AC-99BF-C9B993355313}" srcOrd="3" destOrd="0" presId="urn:microsoft.com/office/officeart/2005/8/layout/hProcess11"/>
    <dgm:cxn modelId="{430737E7-DB6A-408C-8FA1-F5D8E53FE4A1}" type="presParOf" srcId="{ABF98670-8886-4B73-A96B-2215E2F38D7E}" destId="{E43BE909-A959-42A6-9231-4813C8695DE6}" srcOrd="4" destOrd="0" presId="urn:microsoft.com/office/officeart/2005/8/layout/hProcess11"/>
    <dgm:cxn modelId="{3B901E32-6D70-45B4-818A-99A98841E132}" type="presParOf" srcId="{E43BE909-A959-42A6-9231-4813C8695DE6}" destId="{030DB0D1-05F8-4272-A6BA-C104C9726DA6}" srcOrd="0" destOrd="0" presId="urn:microsoft.com/office/officeart/2005/8/layout/hProcess11"/>
    <dgm:cxn modelId="{A800A949-EF46-4673-84B7-4E68A8192934}" type="presParOf" srcId="{E43BE909-A959-42A6-9231-4813C8695DE6}" destId="{5DDF532D-49F0-4165-916C-D8C0F9152CF4}" srcOrd="1" destOrd="0" presId="urn:microsoft.com/office/officeart/2005/8/layout/hProcess11"/>
    <dgm:cxn modelId="{200353D7-0ABE-4168-92FD-E5E3E0FC66E4}" type="presParOf" srcId="{E43BE909-A959-42A6-9231-4813C8695DE6}" destId="{E319CF35-983C-44BC-851B-1B052D97D6A5}" srcOrd="2" destOrd="0" presId="urn:microsoft.com/office/officeart/2005/8/layout/hProcess11"/>
    <dgm:cxn modelId="{BBF1E43F-ECD1-46A0-A082-B3424D3186C6}" type="presParOf" srcId="{ABF98670-8886-4B73-A96B-2215E2F38D7E}" destId="{17E67F93-B97A-42AD-B654-079A893F5065}" srcOrd="5" destOrd="0" presId="urn:microsoft.com/office/officeart/2005/8/layout/hProcess11"/>
    <dgm:cxn modelId="{73CD25FE-4137-4DB7-AED6-56572645589C}" type="presParOf" srcId="{ABF98670-8886-4B73-A96B-2215E2F38D7E}" destId="{FE23693E-928C-493A-A04F-87FE0E4E0AFF}" srcOrd="6" destOrd="0" presId="urn:microsoft.com/office/officeart/2005/8/layout/hProcess11"/>
    <dgm:cxn modelId="{B2BDA693-F373-4CE8-BDDA-CABD325CB1DC}" type="presParOf" srcId="{FE23693E-928C-493A-A04F-87FE0E4E0AFF}" destId="{AC5CE3F8-7D68-4DE1-BAF3-07DD9CA88F0F}" srcOrd="0" destOrd="0" presId="urn:microsoft.com/office/officeart/2005/8/layout/hProcess11"/>
    <dgm:cxn modelId="{862F2DE7-538E-4918-BF46-E5FF843675BC}" type="presParOf" srcId="{FE23693E-928C-493A-A04F-87FE0E4E0AFF}" destId="{7FCA40AF-BB84-4497-9FB5-0855F17D142F}" srcOrd="1" destOrd="0" presId="urn:microsoft.com/office/officeart/2005/8/layout/hProcess11"/>
    <dgm:cxn modelId="{90996D09-15BE-4B2C-972F-8C272F23A8BA}" type="presParOf" srcId="{FE23693E-928C-493A-A04F-87FE0E4E0AFF}" destId="{E8A3D518-88BC-4EE9-AC13-6AF5C09C5358}" srcOrd="2" destOrd="0" presId="urn:microsoft.com/office/officeart/2005/8/layout/hProcess11"/>
    <dgm:cxn modelId="{3C6320CA-8F4B-4149-BAF0-3885B59F8889}" type="presParOf" srcId="{ABF98670-8886-4B73-A96B-2215E2F38D7E}" destId="{1AB515DD-FA02-49C9-8D97-A8F3DC9F5A6A}" srcOrd="7" destOrd="0" presId="urn:microsoft.com/office/officeart/2005/8/layout/hProcess11"/>
    <dgm:cxn modelId="{033F4957-36CA-460B-B154-A40B174CE03B}" type="presParOf" srcId="{ABF98670-8886-4B73-A96B-2215E2F38D7E}" destId="{C36CB18F-2EE0-42D1-A082-828D580771E0}" srcOrd="8" destOrd="0" presId="urn:microsoft.com/office/officeart/2005/8/layout/hProcess11"/>
    <dgm:cxn modelId="{C9A9A263-D203-40A0-9F38-ED4CDCE630C5}" type="presParOf" srcId="{C36CB18F-2EE0-42D1-A082-828D580771E0}" destId="{A0230761-9C16-450D-9492-9E75DAD7910C}" srcOrd="0" destOrd="0" presId="urn:microsoft.com/office/officeart/2005/8/layout/hProcess11"/>
    <dgm:cxn modelId="{F34D5D11-F823-4DE9-9139-1DD512CDB1C9}" type="presParOf" srcId="{C36CB18F-2EE0-42D1-A082-828D580771E0}" destId="{6483544B-EDBE-4CED-846C-C19FEDFC4D09}" srcOrd="1" destOrd="0" presId="urn:microsoft.com/office/officeart/2005/8/layout/hProcess11"/>
    <dgm:cxn modelId="{4CBF7E1A-21B2-409E-BAAD-3AC2B23B0D22}" type="presParOf" srcId="{C36CB18F-2EE0-42D1-A082-828D580771E0}" destId="{A1D434D8-A937-403B-9A91-6AFB8B96932A}" srcOrd="2" destOrd="0" presId="urn:microsoft.com/office/officeart/2005/8/layout/hProcess11"/>
    <dgm:cxn modelId="{609BB734-4A14-4047-8341-048A70F44D3F}" type="presParOf" srcId="{ABF98670-8886-4B73-A96B-2215E2F38D7E}" destId="{BFCD00BD-0779-4425-B710-375D3FE651C7}" srcOrd="9" destOrd="0" presId="urn:microsoft.com/office/officeart/2005/8/layout/hProcess11"/>
    <dgm:cxn modelId="{6A6202F4-E06C-4ACA-8E1A-86C78E125E7F}" type="presParOf" srcId="{ABF98670-8886-4B73-A96B-2215E2F38D7E}" destId="{F699A921-4045-4EB2-AF75-AD3ECF379445}" srcOrd="10" destOrd="0" presId="urn:microsoft.com/office/officeart/2005/8/layout/hProcess11"/>
    <dgm:cxn modelId="{C8F69FD4-2653-4A07-9EB7-5322E9B15F08}" type="presParOf" srcId="{F699A921-4045-4EB2-AF75-AD3ECF379445}" destId="{5F4FF547-D40C-4E4F-A3F0-022BE3045C95}" srcOrd="0" destOrd="0" presId="urn:microsoft.com/office/officeart/2005/8/layout/hProcess11"/>
    <dgm:cxn modelId="{66526189-5D52-4956-940C-A4239F0BA13F}" type="presParOf" srcId="{F699A921-4045-4EB2-AF75-AD3ECF379445}" destId="{5B8EDC3F-4046-4C89-B6FB-983DE2F31D52}" srcOrd="1" destOrd="0" presId="urn:microsoft.com/office/officeart/2005/8/layout/hProcess11"/>
    <dgm:cxn modelId="{3A60D02F-6450-457E-AF53-5A7C4AB1F5BB}" type="presParOf" srcId="{F699A921-4045-4EB2-AF75-AD3ECF379445}" destId="{344A3425-BF69-480E-8107-D14ECD87CE02}"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4.xml><?xml version="1.0" encoding="utf-8"?>
<dgm:dataModel xmlns:dgm="http://schemas.openxmlformats.org/drawingml/2006/diagram" xmlns:a="http://schemas.openxmlformats.org/drawingml/2006/main">
  <dgm:ptLst>
    <dgm:pt modelId="{7D75F2BE-D020-470F-BC4E-551576CDA359}" type="doc">
      <dgm:prSet loTypeId="urn:microsoft.com/office/officeart/2005/8/layout/hProcess11" loCatId="process" qsTypeId="urn:microsoft.com/office/officeart/2005/8/quickstyle/simple1" qsCatId="simple" csTypeId="urn:microsoft.com/office/officeart/2005/8/colors/accent1_2" csCatId="accent1" phldr="1"/>
      <dgm:spPr/>
    </dgm:pt>
    <dgm:pt modelId="{8FA5063C-7AF9-41E7-AC3F-F050C0714BC2}">
      <dgm:prSet phldrT="[Texte]" custT="1"/>
      <dgm:spPr/>
      <dgm:t>
        <a:bodyPr/>
        <a:lstStyle/>
        <a:p>
          <a:r>
            <a:rPr lang="fr-FR" sz="1000" b="1" dirty="0">
              <a:solidFill>
                <a:schemeClr val="bg2">
                  <a:lumMod val="75000"/>
                </a:schemeClr>
              </a:solidFill>
            </a:rPr>
            <a:t>Définition</a:t>
          </a:r>
        </a:p>
      </dgm:t>
    </dgm:pt>
    <dgm:pt modelId="{46D479F8-84E5-412D-8B4D-32BAF3BECC18}" type="parTrans" cxnId="{E0394350-434C-4AC5-A9BC-0987D96B0FFA}">
      <dgm:prSet/>
      <dgm:spPr/>
      <dgm:t>
        <a:bodyPr/>
        <a:lstStyle/>
        <a:p>
          <a:endParaRPr lang="fr-FR"/>
        </a:p>
      </dgm:t>
    </dgm:pt>
    <dgm:pt modelId="{E2253A29-590D-489F-9391-97212E2D44EF}" type="sibTrans" cxnId="{E0394350-434C-4AC5-A9BC-0987D96B0FFA}">
      <dgm:prSet/>
      <dgm:spPr/>
      <dgm:t>
        <a:bodyPr/>
        <a:lstStyle/>
        <a:p>
          <a:endParaRPr lang="fr-FR"/>
        </a:p>
      </dgm:t>
    </dgm:pt>
    <dgm:pt modelId="{E8D35B56-0C4E-4477-B350-BC7D4C81CEE7}">
      <dgm:prSet phldrT="[Texte]" custT="1"/>
      <dgm:spPr/>
      <dgm:t>
        <a:bodyPr/>
        <a:lstStyle/>
        <a:p>
          <a:r>
            <a:rPr lang="fr-FR" sz="1000" b="1" dirty="0">
              <a:solidFill>
                <a:schemeClr val="bg2">
                  <a:lumMod val="75000"/>
                </a:schemeClr>
              </a:solidFill>
            </a:rPr>
            <a:t>Causes</a:t>
          </a:r>
        </a:p>
      </dgm:t>
    </dgm:pt>
    <dgm:pt modelId="{A24A0376-64CD-406F-89C8-2254BCAAF4DC}" type="parTrans" cxnId="{06E99EC7-FDE6-4580-A883-BCDF093FFB35}">
      <dgm:prSet/>
      <dgm:spPr/>
      <dgm:t>
        <a:bodyPr/>
        <a:lstStyle/>
        <a:p>
          <a:endParaRPr lang="fr-FR"/>
        </a:p>
      </dgm:t>
    </dgm:pt>
    <dgm:pt modelId="{28F0C991-2283-40D1-881F-3A94ECAFE6F7}" type="sibTrans" cxnId="{06E99EC7-FDE6-4580-A883-BCDF093FFB35}">
      <dgm:prSet/>
      <dgm:spPr/>
      <dgm:t>
        <a:bodyPr/>
        <a:lstStyle/>
        <a:p>
          <a:endParaRPr lang="fr-FR"/>
        </a:p>
      </dgm:t>
    </dgm:pt>
    <dgm:pt modelId="{31A2DC71-4F99-4CA5-83F2-FCF348B8DCDA}">
      <dgm:prSet phldrT="[Texte]" custT="1"/>
      <dgm:spPr/>
      <dgm:t>
        <a:bodyPr/>
        <a:lstStyle/>
        <a:p>
          <a:r>
            <a:rPr lang="fr-FR" sz="1000" b="1" dirty="0">
              <a:solidFill>
                <a:schemeClr val="bg2">
                  <a:lumMod val="75000"/>
                </a:schemeClr>
              </a:solidFill>
            </a:rPr>
            <a:t>Risques</a:t>
          </a:r>
        </a:p>
      </dgm:t>
    </dgm:pt>
    <dgm:pt modelId="{2E9316C2-D32B-4CF7-B39D-D0EA149EBF33}" type="parTrans" cxnId="{828C7030-0A27-4AC3-9C86-889ACC3E896B}">
      <dgm:prSet/>
      <dgm:spPr/>
      <dgm:t>
        <a:bodyPr/>
        <a:lstStyle/>
        <a:p>
          <a:endParaRPr lang="fr-FR"/>
        </a:p>
      </dgm:t>
    </dgm:pt>
    <dgm:pt modelId="{F315FFE3-1A7B-4622-9B22-A3E1C449A98A}" type="sibTrans" cxnId="{828C7030-0A27-4AC3-9C86-889ACC3E896B}">
      <dgm:prSet/>
      <dgm:spPr/>
      <dgm:t>
        <a:bodyPr/>
        <a:lstStyle/>
        <a:p>
          <a:endParaRPr lang="fr-FR"/>
        </a:p>
      </dgm:t>
    </dgm:pt>
    <dgm:pt modelId="{7ABBAF2C-9560-4EEA-8BED-794DFD9E35B3}">
      <dgm:prSet phldrT="[Texte]" custT="1"/>
      <dgm:spPr/>
      <dgm:t>
        <a:bodyPr/>
        <a:lstStyle/>
        <a:p>
          <a:r>
            <a:rPr lang="fr-FR" sz="1000" b="1" dirty="0">
              <a:solidFill>
                <a:schemeClr val="bg2">
                  <a:lumMod val="75000"/>
                </a:schemeClr>
              </a:solidFill>
            </a:rPr>
            <a:t>Signes</a:t>
          </a:r>
        </a:p>
      </dgm:t>
    </dgm:pt>
    <dgm:pt modelId="{7620C7A6-1351-4C56-9290-1CA264759D61}" type="parTrans" cxnId="{ED8C5FDF-BA21-45A6-B09D-3175EF9841BD}">
      <dgm:prSet/>
      <dgm:spPr/>
      <dgm:t>
        <a:bodyPr/>
        <a:lstStyle/>
        <a:p>
          <a:endParaRPr lang="fr-FR"/>
        </a:p>
      </dgm:t>
    </dgm:pt>
    <dgm:pt modelId="{3445BEE9-6B4A-48BF-9C8E-1F95A43BD7D7}" type="sibTrans" cxnId="{ED8C5FDF-BA21-45A6-B09D-3175EF9841BD}">
      <dgm:prSet/>
      <dgm:spPr/>
      <dgm:t>
        <a:bodyPr/>
        <a:lstStyle/>
        <a:p>
          <a:endParaRPr lang="fr-FR"/>
        </a:p>
      </dgm:t>
    </dgm:pt>
    <dgm:pt modelId="{B7CA3031-D14A-4A40-BB48-3463FC403FA0}">
      <dgm:prSet phldrT="[Texte]" custT="1"/>
      <dgm:spPr/>
      <dgm:t>
        <a:bodyPr/>
        <a:lstStyle/>
        <a:p>
          <a:r>
            <a:rPr lang="fr-FR" sz="1000" b="1" dirty="0">
              <a:solidFill>
                <a:schemeClr val="bg2">
                  <a:lumMod val="75000"/>
                </a:schemeClr>
              </a:solidFill>
            </a:rPr>
            <a:t>CAT</a:t>
          </a:r>
        </a:p>
      </dgm:t>
    </dgm:pt>
    <dgm:pt modelId="{2BE098CC-FAB6-4DBB-9016-F334C07A66B2}" type="parTrans" cxnId="{FBBDDDC7-0B68-4F57-A8DC-FD168DC718E6}">
      <dgm:prSet/>
      <dgm:spPr/>
      <dgm:t>
        <a:bodyPr/>
        <a:lstStyle/>
        <a:p>
          <a:endParaRPr lang="fr-FR"/>
        </a:p>
      </dgm:t>
    </dgm:pt>
    <dgm:pt modelId="{E72794AB-AD5F-4BAE-9085-7F39198540D1}" type="sibTrans" cxnId="{FBBDDDC7-0B68-4F57-A8DC-FD168DC718E6}">
      <dgm:prSet/>
      <dgm:spPr/>
      <dgm:t>
        <a:bodyPr/>
        <a:lstStyle/>
        <a:p>
          <a:endParaRPr lang="fr-FR"/>
        </a:p>
      </dgm:t>
    </dgm:pt>
    <dgm:pt modelId="{3DCF40FD-1385-49D5-928B-0E981CD3DFCB}">
      <dgm:prSet phldrT="[Texte]" custT="1"/>
      <dgm:spPr/>
      <dgm:t>
        <a:bodyPr/>
        <a:lstStyle/>
        <a:p>
          <a:r>
            <a:rPr lang="fr-FR" sz="1000" b="1" dirty="0">
              <a:solidFill>
                <a:srgbClr val="00529B"/>
              </a:solidFill>
            </a:rPr>
            <a:t>Cas particuliers</a:t>
          </a:r>
        </a:p>
      </dgm:t>
    </dgm:pt>
    <dgm:pt modelId="{CED29E0E-FB74-40FB-BF5A-1F08CC0B6BC1}" type="parTrans" cxnId="{6FECFFB8-9065-4404-AEBC-77204DF9E272}">
      <dgm:prSet/>
      <dgm:spPr/>
      <dgm:t>
        <a:bodyPr/>
        <a:lstStyle/>
        <a:p>
          <a:endParaRPr lang="fr-FR"/>
        </a:p>
      </dgm:t>
    </dgm:pt>
    <dgm:pt modelId="{DED63B2F-C769-4691-B9BF-DE382F1F2A91}" type="sibTrans" cxnId="{6FECFFB8-9065-4404-AEBC-77204DF9E272}">
      <dgm:prSet/>
      <dgm:spPr/>
      <dgm:t>
        <a:bodyPr/>
        <a:lstStyle/>
        <a:p>
          <a:endParaRPr lang="fr-FR"/>
        </a:p>
      </dgm:t>
    </dgm:pt>
    <dgm:pt modelId="{9166CDC5-68B8-4E4D-AAB8-1BA9FB73E312}" type="pres">
      <dgm:prSet presAssocID="{7D75F2BE-D020-470F-BC4E-551576CDA359}" presName="Name0" presStyleCnt="0">
        <dgm:presLayoutVars>
          <dgm:dir/>
          <dgm:resizeHandles val="exact"/>
        </dgm:presLayoutVars>
      </dgm:prSet>
      <dgm:spPr/>
    </dgm:pt>
    <dgm:pt modelId="{27521EAA-0B0C-4D97-8524-AE653F8ADEBB}" type="pres">
      <dgm:prSet presAssocID="{7D75F2BE-D020-470F-BC4E-551576CDA359}" presName="arrow" presStyleLbl="bgShp" presStyleIdx="0" presStyleCnt="1" custFlipVert="1" custScaleY="19595" custLinFactNeighborX="-277" custLinFactNeighborY="-17955"/>
      <dgm:spPr>
        <a:prstGeom prst="rect">
          <a:avLst/>
        </a:prstGeom>
        <a:gradFill rotWithShape="0">
          <a:gsLst>
            <a:gs pos="15000">
              <a:schemeClr val="tx2">
                <a:lumMod val="50000"/>
                <a:lumOff val="50000"/>
              </a:schemeClr>
            </a:gs>
            <a:gs pos="85000">
              <a:srgbClr val="438CD1"/>
            </a:gs>
            <a:gs pos="50000">
              <a:srgbClr val="00529B"/>
            </a:gs>
          </a:gsLst>
          <a:lin ang="0" scaled="1"/>
        </a:gradFill>
      </dgm:spPr>
    </dgm:pt>
    <dgm:pt modelId="{ABF98670-8886-4B73-A96B-2215E2F38D7E}" type="pres">
      <dgm:prSet presAssocID="{7D75F2BE-D020-470F-BC4E-551576CDA359}" presName="points" presStyleCnt="0"/>
      <dgm:spPr/>
    </dgm:pt>
    <dgm:pt modelId="{41D1B635-C59A-4C02-81F3-B84290AAA271}" type="pres">
      <dgm:prSet presAssocID="{8FA5063C-7AF9-41E7-AC3F-F050C0714BC2}" presName="compositeA" presStyleCnt="0"/>
      <dgm:spPr/>
    </dgm:pt>
    <dgm:pt modelId="{AFE42778-E477-4A5C-A7A5-D31298E8B0A3}" type="pres">
      <dgm:prSet presAssocID="{8FA5063C-7AF9-41E7-AC3F-F050C0714BC2}" presName="textA" presStyleLbl="revTx" presStyleIdx="0" presStyleCnt="6" custScaleY="138966" custLinFactY="4890" custLinFactNeighborX="6272" custLinFactNeighborY="100000">
        <dgm:presLayoutVars>
          <dgm:bulletEnabled val="1"/>
        </dgm:presLayoutVars>
      </dgm:prSet>
      <dgm:spPr/>
    </dgm:pt>
    <dgm:pt modelId="{ACD7F1BD-E679-40A4-B12E-87C631281CC6}" type="pres">
      <dgm:prSet presAssocID="{8FA5063C-7AF9-41E7-AC3F-F050C0714BC2}" presName="circleA" presStyleLbl="node1" presStyleIdx="0" presStyleCnt="6" custScaleX="235146" custScaleY="235146" custLinFactY="-100000" custLinFactNeighborX="35237" custLinFactNeighborY="-148846"/>
      <dgm:spPr>
        <a:prstGeom prst="triangle">
          <a:avLst/>
        </a:prstGeom>
        <a:solidFill>
          <a:srgbClr val="00529B">
            <a:alpha val="80000"/>
          </a:srgbClr>
        </a:solidFill>
        <a:ln>
          <a:noFill/>
        </a:ln>
      </dgm:spPr>
    </dgm:pt>
    <dgm:pt modelId="{2F40D845-C003-44EA-BD18-E5D8BE0028A0}" type="pres">
      <dgm:prSet presAssocID="{8FA5063C-7AF9-41E7-AC3F-F050C0714BC2}" presName="spaceA" presStyleCnt="0"/>
      <dgm:spPr/>
    </dgm:pt>
    <dgm:pt modelId="{D001B7F1-08CF-493A-A259-842E2FE4741D}" type="pres">
      <dgm:prSet presAssocID="{E2253A29-590D-489F-9391-97212E2D44EF}" presName="space" presStyleCnt="0"/>
      <dgm:spPr/>
    </dgm:pt>
    <dgm:pt modelId="{CA73D618-40F6-466D-BD86-846BC042A7CD}" type="pres">
      <dgm:prSet presAssocID="{E8D35B56-0C4E-4477-B350-BC7D4C81CEE7}" presName="compositeB" presStyleCnt="0"/>
      <dgm:spPr/>
    </dgm:pt>
    <dgm:pt modelId="{59E1A169-B047-4093-9968-2BE5A1A49A28}" type="pres">
      <dgm:prSet presAssocID="{E8D35B56-0C4E-4477-B350-BC7D4C81CEE7}" presName="textB" presStyleLbl="revTx" presStyleIdx="1" presStyleCnt="6" custScaleX="64129" custScaleY="151384" custLinFactNeighborX="4327" custLinFactNeighborY="-31770">
        <dgm:presLayoutVars>
          <dgm:bulletEnabled val="1"/>
        </dgm:presLayoutVars>
      </dgm:prSet>
      <dgm:spPr/>
    </dgm:pt>
    <dgm:pt modelId="{918A8567-85D8-4217-9935-CCEA487333DA}" type="pres">
      <dgm:prSet presAssocID="{E8D35B56-0C4E-4477-B350-BC7D4C81CEE7}" presName="circleB" presStyleLbl="node1" presStyleIdx="1" presStyleCnt="6" custScaleX="235146" custScaleY="235146" custLinFactY="-58496" custLinFactNeighborX="88043" custLinFactNeighborY="-100000"/>
      <dgm:spPr>
        <a:prstGeom prst="triangle">
          <a:avLst/>
        </a:prstGeom>
        <a:solidFill>
          <a:srgbClr val="00529B">
            <a:alpha val="80000"/>
          </a:srgbClr>
        </a:solidFill>
        <a:ln>
          <a:noFill/>
        </a:ln>
      </dgm:spPr>
    </dgm:pt>
    <dgm:pt modelId="{D75972C4-8722-4C8A-87CF-B989378B3C94}" type="pres">
      <dgm:prSet presAssocID="{E8D35B56-0C4E-4477-B350-BC7D4C81CEE7}" presName="spaceB" presStyleCnt="0"/>
      <dgm:spPr/>
    </dgm:pt>
    <dgm:pt modelId="{7082360C-0BB3-44AC-99BF-C9B993355313}" type="pres">
      <dgm:prSet presAssocID="{28F0C991-2283-40D1-881F-3A94ECAFE6F7}" presName="space" presStyleCnt="0"/>
      <dgm:spPr/>
    </dgm:pt>
    <dgm:pt modelId="{E43BE909-A959-42A6-9231-4813C8695DE6}" type="pres">
      <dgm:prSet presAssocID="{31A2DC71-4F99-4CA5-83F2-FCF348B8DCDA}" presName="compositeA" presStyleCnt="0"/>
      <dgm:spPr/>
    </dgm:pt>
    <dgm:pt modelId="{030DB0D1-05F8-4272-A6BA-C104C9726DA6}" type="pres">
      <dgm:prSet presAssocID="{31A2DC71-4F99-4CA5-83F2-FCF348B8DCDA}" presName="textA" presStyleLbl="revTx" presStyleIdx="2" presStyleCnt="6" custScaleX="61883" custScaleY="157836" custLinFactNeighborX="4101" custLinFactNeighborY="96033">
        <dgm:presLayoutVars>
          <dgm:bulletEnabled val="1"/>
        </dgm:presLayoutVars>
      </dgm:prSet>
      <dgm:spPr/>
    </dgm:pt>
    <dgm:pt modelId="{5DDF532D-49F0-4165-916C-D8C0F9152CF4}" type="pres">
      <dgm:prSet presAssocID="{31A2DC71-4F99-4CA5-83F2-FCF348B8DCDA}" presName="circleA" presStyleLbl="node1" presStyleIdx="2" presStyleCnt="6" custScaleX="235146" custScaleY="235146" custLinFactY="-100000" custLinFactNeighborX="22794" custLinFactNeighborY="-167716"/>
      <dgm:spPr>
        <a:prstGeom prst="triangle">
          <a:avLst/>
        </a:prstGeom>
        <a:solidFill>
          <a:srgbClr val="00529B">
            <a:alpha val="80000"/>
          </a:srgbClr>
        </a:solidFill>
        <a:ln>
          <a:noFill/>
        </a:ln>
      </dgm:spPr>
    </dgm:pt>
    <dgm:pt modelId="{E319CF35-983C-44BC-851B-1B052D97D6A5}" type="pres">
      <dgm:prSet presAssocID="{31A2DC71-4F99-4CA5-83F2-FCF348B8DCDA}" presName="spaceA" presStyleCnt="0"/>
      <dgm:spPr/>
    </dgm:pt>
    <dgm:pt modelId="{17E67F93-B97A-42AD-B654-079A893F5065}" type="pres">
      <dgm:prSet presAssocID="{F315FFE3-1A7B-4622-9B22-A3E1C449A98A}" presName="space" presStyleCnt="0"/>
      <dgm:spPr/>
    </dgm:pt>
    <dgm:pt modelId="{FE23693E-928C-493A-A04F-87FE0E4E0AFF}" type="pres">
      <dgm:prSet presAssocID="{7ABBAF2C-9560-4EEA-8BED-794DFD9E35B3}" presName="compositeB" presStyleCnt="0"/>
      <dgm:spPr/>
    </dgm:pt>
    <dgm:pt modelId="{AC5CE3F8-7D68-4DE1-BAF3-07DD9CA88F0F}" type="pres">
      <dgm:prSet presAssocID="{7ABBAF2C-9560-4EEA-8BED-794DFD9E35B3}" presName="textB" presStyleLbl="revTx" presStyleIdx="3" presStyleCnt="6" custScaleX="49260" custScaleY="149281" custLinFactNeighborX="4191" custLinFactNeighborY="-31770">
        <dgm:presLayoutVars>
          <dgm:bulletEnabled val="1"/>
        </dgm:presLayoutVars>
      </dgm:prSet>
      <dgm:spPr/>
    </dgm:pt>
    <dgm:pt modelId="{7FCA40AF-BB84-4497-9FB5-0855F17D142F}" type="pres">
      <dgm:prSet presAssocID="{7ABBAF2C-9560-4EEA-8BED-794DFD9E35B3}" presName="circleB" presStyleLbl="node1" presStyleIdx="3" presStyleCnt="6" custScaleX="235146" custScaleY="235146" custLinFactY="-60599" custLinFactNeighborX="29975" custLinFactNeighborY="-100000"/>
      <dgm:spPr>
        <a:prstGeom prst="triangle">
          <a:avLst/>
        </a:prstGeom>
        <a:solidFill>
          <a:srgbClr val="00529B">
            <a:alpha val="80000"/>
          </a:srgbClr>
        </a:solidFill>
        <a:ln>
          <a:noFill/>
        </a:ln>
      </dgm:spPr>
    </dgm:pt>
    <dgm:pt modelId="{E8A3D518-88BC-4EE9-AC13-6AF5C09C5358}" type="pres">
      <dgm:prSet presAssocID="{7ABBAF2C-9560-4EEA-8BED-794DFD9E35B3}" presName="spaceB" presStyleCnt="0"/>
      <dgm:spPr/>
    </dgm:pt>
    <dgm:pt modelId="{1AB515DD-FA02-49C9-8D97-A8F3DC9F5A6A}" type="pres">
      <dgm:prSet presAssocID="{3445BEE9-6B4A-48BF-9C8E-1F95A43BD7D7}" presName="space" presStyleCnt="0"/>
      <dgm:spPr/>
    </dgm:pt>
    <dgm:pt modelId="{C36CB18F-2EE0-42D1-A082-828D580771E0}" type="pres">
      <dgm:prSet presAssocID="{B7CA3031-D14A-4A40-BB48-3463FC403FA0}" presName="compositeA" presStyleCnt="0"/>
      <dgm:spPr/>
    </dgm:pt>
    <dgm:pt modelId="{A0230761-9C16-450D-9492-9E75DAD7910C}" type="pres">
      <dgm:prSet presAssocID="{B7CA3031-D14A-4A40-BB48-3463FC403FA0}" presName="textA" presStyleLbl="revTx" presStyleIdx="4" presStyleCnt="6" custScaleY="137707" custLinFactY="11130" custLinFactNeighborX="4372" custLinFactNeighborY="100000">
        <dgm:presLayoutVars>
          <dgm:bulletEnabled val="1"/>
        </dgm:presLayoutVars>
      </dgm:prSet>
      <dgm:spPr/>
    </dgm:pt>
    <dgm:pt modelId="{6483544B-EDBE-4CED-846C-C19FEDFC4D09}" type="pres">
      <dgm:prSet presAssocID="{B7CA3031-D14A-4A40-BB48-3463FC403FA0}" presName="circleA" presStyleLbl="node1" presStyleIdx="4" presStyleCnt="6" custScaleX="235146" custScaleY="235146" custLinFactX="76258" custLinFactY="-100000" custLinFactNeighborX="100000" custLinFactNeighborY="-147587"/>
      <dgm:spPr>
        <a:prstGeom prst="triangle">
          <a:avLst/>
        </a:prstGeom>
        <a:solidFill>
          <a:srgbClr val="00529B">
            <a:alpha val="80000"/>
          </a:srgbClr>
        </a:solidFill>
        <a:ln>
          <a:noFill/>
        </a:ln>
      </dgm:spPr>
    </dgm:pt>
    <dgm:pt modelId="{A1D434D8-A937-403B-9A91-6AFB8B96932A}" type="pres">
      <dgm:prSet presAssocID="{B7CA3031-D14A-4A40-BB48-3463FC403FA0}" presName="spaceA" presStyleCnt="0"/>
      <dgm:spPr/>
    </dgm:pt>
    <dgm:pt modelId="{BFCD00BD-0779-4425-B710-375D3FE651C7}" type="pres">
      <dgm:prSet presAssocID="{E72794AB-AD5F-4BAE-9085-7F39198540D1}" presName="space" presStyleCnt="0"/>
      <dgm:spPr/>
    </dgm:pt>
    <dgm:pt modelId="{F699A921-4045-4EB2-AF75-AD3ECF379445}" type="pres">
      <dgm:prSet presAssocID="{3DCF40FD-1385-49D5-928B-0E981CD3DFCB}" presName="compositeB" presStyleCnt="0"/>
      <dgm:spPr/>
    </dgm:pt>
    <dgm:pt modelId="{5F4FF547-D40C-4E4F-A3F0-022BE3045C95}" type="pres">
      <dgm:prSet presAssocID="{3DCF40FD-1385-49D5-928B-0E981CD3DFCB}" presName="textB" presStyleLbl="revTx" presStyleIdx="5" presStyleCnt="6" custScaleY="151625" custLinFactNeighborX="11729" custLinFactNeighborY="-31392">
        <dgm:presLayoutVars>
          <dgm:bulletEnabled val="1"/>
        </dgm:presLayoutVars>
      </dgm:prSet>
      <dgm:spPr/>
    </dgm:pt>
    <dgm:pt modelId="{5B8EDC3F-4046-4C89-B6FB-983DE2F31D52}" type="pres">
      <dgm:prSet presAssocID="{3DCF40FD-1385-49D5-928B-0E981CD3DFCB}" presName="circleB" presStyleLbl="node1" presStyleIdx="5" presStyleCnt="6" custScaleX="235146" custScaleY="235146" custLinFactY="-69448" custLinFactNeighborX="42362" custLinFactNeighborY="-100000"/>
      <dgm:spPr>
        <a:prstGeom prst="triangle">
          <a:avLst/>
        </a:prstGeom>
        <a:solidFill>
          <a:srgbClr val="00529B"/>
        </a:solidFill>
        <a:ln>
          <a:noFill/>
        </a:ln>
      </dgm:spPr>
    </dgm:pt>
    <dgm:pt modelId="{344A3425-BF69-480E-8107-D14ECD87CE02}" type="pres">
      <dgm:prSet presAssocID="{3DCF40FD-1385-49D5-928B-0E981CD3DFCB}" presName="spaceB" presStyleCnt="0"/>
      <dgm:spPr/>
    </dgm:pt>
  </dgm:ptLst>
  <dgm:cxnLst>
    <dgm:cxn modelId="{0F5FF002-AA7C-411B-BBD4-E55B8F0B1059}" type="presOf" srcId="{8FA5063C-7AF9-41E7-AC3F-F050C0714BC2}" destId="{AFE42778-E477-4A5C-A7A5-D31298E8B0A3}" srcOrd="0" destOrd="0" presId="urn:microsoft.com/office/officeart/2005/8/layout/hProcess11"/>
    <dgm:cxn modelId="{7E01F92F-0219-42E1-9722-581CB39C568F}" type="presOf" srcId="{7D75F2BE-D020-470F-BC4E-551576CDA359}" destId="{9166CDC5-68B8-4E4D-AAB8-1BA9FB73E312}" srcOrd="0" destOrd="0" presId="urn:microsoft.com/office/officeart/2005/8/layout/hProcess11"/>
    <dgm:cxn modelId="{828C7030-0A27-4AC3-9C86-889ACC3E896B}" srcId="{7D75F2BE-D020-470F-BC4E-551576CDA359}" destId="{31A2DC71-4F99-4CA5-83F2-FCF348B8DCDA}" srcOrd="2" destOrd="0" parTransId="{2E9316C2-D32B-4CF7-B39D-D0EA149EBF33}" sibTransId="{F315FFE3-1A7B-4622-9B22-A3E1C449A98A}"/>
    <dgm:cxn modelId="{E0394350-434C-4AC5-A9BC-0987D96B0FFA}" srcId="{7D75F2BE-D020-470F-BC4E-551576CDA359}" destId="{8FA5063C-7AF9-41E7-AC3F-F050C0714BC2}" srcOrd="0" destOrd="0" parTransId="{46D479F8-84E5-412D-8B4D-32BAF3BECC18}" sibTransId="{E2253A29-590D-489F-9391-97212E2D44EF}"/>
    <dgm:cxn modelId="{C84E3C7F-79D6-4435-8613-10F5359DFE71}" type="presOf" srcId="{31A2DC71-4F99-4CA5-83F2-FCF348B8DCDA}" destId="{030DB0D1-05F8-4272-A6BA-C104C9726DA6}" srcOrd="0" destOrd="0" presId="urn:microsoft.com/office/officeart/2005/8/layout/hProcess11"/>
    <dgm:cxn modelId="{663995A8-E30F-4F60-91DE-4C7D8FABF346}" type="presOf" srcId="{B7CA3031-D14A-4A40-BB48-3463FC403FA0}" destId="{A0230761-9C16-450D-9492-9E75DAD7910C}" srcOrd="0" destOrd="0" presId="urn:microsoft.com/office/officeart/2005/8/layout/hProcess11"/>
    <dgm:cxn modelId="{6FECFFB8-9065-4404-AEBC-77204DF9E272}" srcId="{7D75F2BE-D020-470F-BC4E-551576CDA359}" destId="{3DCF40FD-1385-49D5-928B-0E981CD3DFCB}" srcOrd="5" destOrd="0" parTransId="{CED29E0E-FB74-40FB-BF5A-1F08CC0B6BC1}" sibTransId="{DED63B2F-C769-4691-B9BF-DE382F1F2A91}"/>
    <dgm:cxn modelId="{06E99EC7-FDE6-4580-A883-BCDF093FFB35}" srcId="{7D75F2BE-D020-470F-BC4E-551576CDA359}" destId="{E8D35B56-0C4E-4477-B350-BC7D4C81CEE7}" srcOrd="1" destOrd="0" parTransId="{A24A0376-64CD-406F-89C8-2254BCAAF4DC}" sibTransId="{28F0C991-2283-40D1-881F-3A94ECAFE6F7}"/>
    <dgm:cxn modelId="{FBBDDDC7-0B68-4F57-A8DC-FD168DC718E6}" srcId="{7D75F2BE-D020-470F-BC4E-551576CDA359}" destId="{B7CA3031-D14A-4A40-BB48-3463FC403FA0}" srcOrd="4" destOrd="0" parTransId="{2BE098CC-FAB6-4DBB-9016-F334C07A66B2}" sibTransId="{E72794AB-AD5F-4BAE-9085-7F39198540D1}"/>
    <dgm:cxn modelId="{ED8C5FDF-BA21-45A6-B09D-3175EF9841BD}" srcId="{7D75F2BE-D020-470F-BC4E-551576CDA359}" destId="{7ABBAF2C-9560-4EEA-8BED-794DFD9E35B3}" srcOrd="3" destOrd="0" parTransId="{7620C7A6-1351-4C56-9290-1CA264759D61}" sibTransId="{3445BEE9-6B4A-48BF-9C8E-1F95A43BD7D7}"/>
    <dgm:cxn modelId="{7E9DEDE6-844F-42BB-A98D-15A8816FB1BC}" type="presOf" srcId="{3DCF40FD-1385-49D5-928B-0E981CD3DFCB}" destId="{5F4FF547-D40C-4E4F-A3F0-022BE3045C95}" srcOrd="0" destOrd="0" presId="urn:microsoft.com/office/officeart/2005/8/layout/hProcess11"/>
    <dgm:cxn modelId="{0DA05BE9-74DE-42EE-90B1-43DC1970CB05}" type="presOf" srcId="{7ABBAF2C-9560-4EEA-8BED-794DFD9E35B3}" destId="{AC5CE3F8-7D68-4DE1-BAF3-07DD9CA88F0F}" srcOrd="0" destOrd="0" presId="urn:microsoft.com/office/officeart/2005/8/layout/hProcess11"/>
    <dgm:cxn modelId="{F4695EF2-8D61-4635-8343-959E4655D9CD}" type="presOf" srcId="{E8D35B56-0C4E-4477-B350-BC7D4C81CEE7}" destId="{59E1A169-B047-4093-9968-2BE5A1A49A28}" srcOrd="0" destOrd="0" presId="urn:microsoft.com/office/officeart/2005/8/layout/hProcess11"/>
    <dgm:cxn modelId="{3CD3B93B-CDA2-4C09-98D0-D1E5CD83ED4F}" type="presParOf" srcId="{9166CDC5-68B8-4E4D-AAB8-1BA9FB73E312}" destId="{27521EAA-0B0C-4D97-8524-AE653F8ADEBB}" srcOrd="0" destOrd="0" presId="urn:microsoft.com/office/officeart/2005/8/layout/hProcess11"/>
    <dgm:cxn modelId="{7C615C70-272E-4BDF-A346-A6967C649B63}" type="presParOf" srcId="{9166CDC5-68B8-4E4D-AAB8-1BA9FB73E312}" destId="{ABF98670-8886-4B73-A96B-2215E2F38D7E}" srcOrd="1" destOrd="0" presId="urn:microsoft.com/office/officeart/2005/8/layout/hProcess11"/>
    <dgm:cxn modelId="{9EC8D3A4-EADA-4D87-9E50-F2F7114B83FA}" type="presParOf" srcId="{ABF98670-8886-4B73-A96B-2215E2F38D7E}" destId="{41D1B635-C59A-4C02-81F3-B84290AAA271}" srcOrd="0" destOrd="0" presId="urn:microsoft.com/office/officeart/2005/8/layout/hProcess11"/>
    <dgm:cxn modelId="{37D25F15-5810-4786-9A84-15B780749114}" type="presParOf" srcId="{41D1B635-C59A-4C02-81F3-B84290AAA271}" destId="{AFE42778-E477-4A5C-A7A5-D31298E8B0A3}" srcOrd="0" destOrd="0" presId="urn:microsoft.com/office/officeart/2005/8/layout/hProcess11"/>
    <dgm:cxn modelId="{3C871D66-8780-40B8-8A68-7AE62BB55748}" type="presParOf" srcId="{41D1B635-C59A-4C02-81F3-B84290AAA271}" destId="{ACD7F1BD-E679-40A4-B12E-87C631281CC6}" srcOrd="1" destOrd="0" presId="urn:microsoft.com/office/officeart/2005/8/layout/hProcess11"/>
    <dgm:cxn modelId="{98D49FD6-DFBB-4359-8349-1D7E0F17390D}" type="presParOf" srcId="{41D1B635-C59A-4C02-81F3-B84290AAA271}" destId="{2F40D845-C003-44EA-BD18-E5D8BE0028A0}" srcOrd="2" destOrd="0" presId="urn:microsoft.com/office/officeart/2005/8/layout/hProcess11"/>
    <dgm:cxn modelId="{B372AC9E-BAAF-4D47-A2FB-0DF67F11204A}" type="presParOf" srcId="{ABF98670-8886-4B73-A96B-2215E2F38D7E}" destId="{D001B7F1-08CF-493A-A259-842E2FE4741D}" srcOrd="1" destOrd="0" presId="urn:microsoft.com/office/officeart/2005/8/layout/hProcess11"/>
    <dgm:cxn modelId="{92DF099D-8BE8-49BD-8A0D-DDE0DDBDE4F6}" type="presParOf" srcId="{ABF98670-8886-4B73-A96B-2215E2F38D7E}" destId="{CA73D618-40F6-466D-BD86-846BC042A7CD}" srcOrd="2" destOrd="0" presId="urn:microsoft.com/office/officeart/2005/8/layout/hProcess11"/>
    <dgm:cxn modelId="{9F4BACB3-6C9C-4EED-9AD3-4183D78179CE}" type="presParOf" srcId="{CA73D618-40F6-466D-BD86-846BC042A7CD}" destId="{59E1A169-B047-4093-9968-2BE5A1A49A28}" srcOrd="0" destOrd="0" presId="urn:microsoft.com/office/officeart/2005/8/layout/hProcess11"/>
    <dgm:cxn modelId="{3B1843D6-D38C-483C-B6E2-2BA97ADA0E9B}" type="presParOf" srcId="{CA73D618-40F6-466D-BD86-846BC042A7CD}" destId="{918A8567-85D8-4217-9935-CCEA487333DA}" srcOrd="1" destOrd="0" presId="urn:microsoft.com/office/officeart/2005/8/layout/hProcess11"/>
    <dgm:cxn modelId="{6F9E7122-D4A8-4DAF-8BB1-384AC2A92925}" type="presParOf" srcId="{CA73D618-40F6-466D-BD86-846BC042A7CD}" destId="{D75972C4-8722-4C8A-87CF-B989378B3C94}" srcOrd="2" destOrd="0" presId="urn:microsoft.com/office/officeart/2005/8/layout/hProcess11"/>
    <dgm:cxn modelId="{BEA10578-9624-4253-AAC3-6FD3EB733D7A}" type="presParOf" srcId="{ABF98670-8886-4B73-A96B-2215E2F38D7E}" destId="{7082360C-0BB3-44AC-99BF-C9B993355313}" srcOrd="3" destOrd="0" presId="urn:microsoft.com/office/officeart/2005/8/layout/hProcess11"/>
    <dgm:cxn modelId="{430737E7-DB6A-408C-8FA1-F5D8E53FE4A1}" type="presParOf" srcId="{ABF98670-8886-4B73-A96B-2215E2F38D7E}" destId="{E43BE909-A959-42A6-9231-4813C8695DE6}" srcOrd="4" destOrd="0" presId="urn:microsoft.com/office/officeart/2005/8/layout/hProcess11"/>
    <dgm:cxn modelId="{3B901E32-6D70-45B4-818A-99A98841E132}" type="presParOf" srcId="{E43BE909-A959-42A6-9231-4813C8695DE6}" destId="{030DB0D1-05F8-4272-A6BA-C104C9726DA6}" srcOrd="0" destOrd="0" presId="urn:microsoft.com/office/officeart/2005/8/layout/hProcess11"/>
    <dgm:cxn modelId="{A800A949-EF46-4673-84B7-4E68A8192934}" type="presParOf" srcId="{E43BE909-A959-42A6-9231-4813C8695DE6}" destId="{5DDF532D-49F0-4165-916C-D8C0F9152CF4}" srcOrd="1" destOrd="0" presId="urn:microsoft.com/office/officeart/2005/8/layout/hProcess11"/>
    <dgm:cxn modelId="{200353D7-0ABE-4168-92FD-E5E3E0FC66E4}" type="presParOf" srcId="{E43BE909-A959-42A6-9231-4813C8695DE6}" destId="{E319CF35-983C-44BC-851B-1B052D97D6A5}" srcOrd="2" destOrd="0" presId="urn:microsoft.com/office/officeart/2005/8/layout/hProcess11"/>
    <dgm:cxn modelId="{BBF1E43F-ECD1-46A0-A082-B3424D3186C6}" type="presParOf" srcId="{ABF98670-8886-4B73-A96B-2215E2F38D7E}" destId="{17E67F93-B97A-42AD-B654-079A893F5065}" srcOrd="5" destOrd="0" presId="urn:microsoft.com/office/officeart/2005/8/layout/hProcess11"/>
    <dgm:cxn modelId="{73CD25FE-4137-4DB7-AED6-56572645589C}" type="presParOf" srcId="{ABF98670-8886-4B73-A96B-2215E2F38D7E}" destId="{FE23693E-928C-493A-A04F-87FE0E4E0AFF}" srcOrd="6" destOrd="0" presId="urn:microsoft.com/office/officeart/2005/8/layout/hProcess11"/>
    <dgm:cxn modelId="{B2BDA693-F373-4CE8-BDDA-CABD325CB1DC}" type="presParOf" srcId="{FE23693E-928C-493A-A04F-87FE0E4E0AFF}" destId="{AC5CE3F8-7D68-4DE1-BAF3-07DD9CA88F0F}" srcOrd="0" destOrd="0" presId="urn:microsoft.com/office/officeart/2005/8/layout/hProcess11"/>
    <dgm:cxn modelId="{862F2DE7-538E-4918-BF46-E5FF843675BC}" type="presParOf" srcId="{FE23693E-928C-493A-A04F-87FE0E4E0AFF}" destId="{7FCA40AF-BB84-4497-9FB5-0855F17D142F}" srcOrd="1" destOrd="0" presId="urn:microsoft.com/office/officeart/2005/8/layout/hProcess11"/>
    <dgm:cxn modelId="{90996D09-15BE-4B2C-972F-8C272F23A8BA}" type="presParOf" srcId="{FE23693E-928C-493A-A04F-87FE0E4E0AFF}" destId="{E8A3D518-88BC-4EE9-AC13-6AF5C09C5358}" srcOrd="2" destOrd="0" presId="urn:microsoft.com/office/officeart/2005/8/layout/hProcess11"/>
    <dgm:cxn modelId="{3C6320CA-8F4B-4149-BAF0-3885B59F8889}" type="presParOf" srcId="{ABF98670-8886-4B73-A96B-2215E2F38D7E}" destId="{1AB515DD-FA02-49C9-8D97-A8F3DC9F5A6A}" srcOrd="7" destOrd="0" presId="urn:microsoft.com/office/officeart/2005/8/layout/hProcess11"/>
    <dgm:cxn modelId="{033F4957-36CA-460B-B154-A40B174CE03B}" type="presParOf" srcId="{ABF98670-8886-4B73-A96B-2215E2F38D7E}" destId="{C36CB18F-2EE0-42D1-A082-828D580771E0}" srcOrd="8" destOrd="0" presId="urn:microsoft.com/office/officeart/2005/8/layout/hProcess11"/>
    <dgm:cxn modelId="{C9A9A263-D203-40A0-9F38-ED4CDCE630C5}" type="presParOf" srcId="{C36CB18F-2EE0-42D1-A082-828D580771E0}" destId="{A0230761-9C16-450D-9492-9E75DAD7910C}" srcOrd="0" destOrd="0" presId="urn:microsoft.com/office/officeart/2005/8/layout/hProcess11"/>
    <dgm:cxn modelId="{F34D5D11-F823-4DE9-9139-1DD512CDB1C9}" type="presParOf" srcId="{C36CB18F-2EE0-42D1-A082-828D580771E0}" destId="{6483544B-EDBE-4CED-846C-C19FEDFC4D09}" srcOrd="1" destOrd="0" presId="urn:microsoft.com/office/officeart/2005/8/layout/hProcess11"/>
    <dgm:cxn modelId="{4CBF7E1A-21B2-409E-BAAD-3AC2B23B0D22}" type="presParOf" srcId="{C36CB18F-2EE0-42D1-A082-828D580771E0}" destId="{A1D434D8-A937-403B-9A91-6AFB8B96932A}" srcOrd="2" destOrd="0" presId="urn:microsoft.com/office/officeart/2005/8/layout/hProcess11"/>
    <dgm:cxn modelId="{609BB734-4A14-4047-8341-048A70F44D3F}" type="presParOf" srcId="{ABF98670-8886-4B73-A96B-2215E2F38D7E}" destId="{BFCD00BD-0779-4425-B710-375D3FE651C7}" srcOrd="9" destOrd="0" presId="urn:microsoft.com/office/officeart/2005/8/layout/hProcess11"/>
    <dgm:cxn modelId="{6A6202F4-E06C-4ACA-8E1A-86C78E125E7F}" type="presParOf" srcId="{ABF98670-8886-4B73-A96B-2215E2F38D7E}" destId="{F699A921-4045-4EB2-AF75-AD3ECF379445}" srcOrd="10" destOrd="0" presId="urn:microsoft.com/office/officeart/2005/8/layout/hProcess11"/>
    <dgm:cxn modelId="{C8F69FD4-2653-4A07-9EB7-5322E9B15F08}" type="presParOf" srcId="{F699A921-4045-4EB2-AF75-AD3ECF379445}" destId="{5F4FF547-D40C-4E4F-A3F0-022BE3045C95}" srcOrd="0" destOrd="0" presId="urn:microsoft.com/office/officeart/2005/8/layout/hProcess11"/>
    <dgm:cxn modelId="{66526189-5D52-4956-940C-A4239F0BA13F}" type="presParOf" srcId="{F699A921-4045-4EB2-AF75-AD3ECF379445}" destId="{5B8EDC3F-4046-4C89-B6FB-983DE2F31D52}" srcOrd="1" destOrd="0" presId="urn:microsoft.com/office/officeart/2005/8/layout/hProcess11"/>
    <dgm:cxn modelId="{3A60D02F-6450-457E-AF53-5A7C4AB1F5BB}" type="presParOf" srcId="{F699A921-4045-4EB2-AF75-AD3ECF379445}" destId="{344A3425-BF69-480E-8107-D14ECD87CE02}" srcOrd="2" destOrd="0" presId="urn:microsoft.com/office/officeart/2005/8/layout/hProcess1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5.xml><?xml version="1.0" encoding="utf-8"?>
<dgm:dataModel xmlns:dgm="http://schemas.openxmlformats.org/drawingml/2006/diagram" xmlns:a="http://schemas.openxmlformats.org/drawingml/2006/main">
  <dgm:ptLst>
    <dgm:pt modelId="{7D75F2BE-D020-470F-BC4E-551576CDA359}" type="doc">
      <dgm:prSet loTypeId="urn:microsoft.com/office/officeart/2005/8/layout/hProcess11" loCatId="process" qsTypeId="urn:microsoft.com/office/officeart/2005/8/quickstyle/simple1" qsCatId="simple" csTypeId="urn:microsoft.com/office/officeart/2005/8/colors/accent1_2" csCatId="accent1" phldr="1"/>
      <dgm:spPr/>
    </dgm:pt>
    <dgm:pt modelId="{8FA5063C-7AF9-41E7-AC3F-F050C0714BC2}">
      <dgm:prSet phldrT="[Texte]" custT="1"/>
      <dgm:spPr/>
      <dgm:t>
        <a:bodyPr/>
        <a:lstStyle/>
        <a:p>
          <a:r>
            <a:rPr lang="fr-FR" sz="1000" b="1" dirty="0">
              <a:solidFill>
                <a:srgbClr val="00529B"/>
              </a:solidFill>
            </a:rPr>
            <a:t>Définition</a:t>
          </a:r>
        </a:p>
      </dgm:t>
    </dgm:pt>
    <dgm:pt modelId="{46D479F8-84E5-412D-8B4D-32BAF3BECC18}" type="parTrans" cxnId="{E0394350-434C-4AC5-A9BC-0987D96B0FFA}">
      <dgm:prSet/>
      <dgm:spPr/>
      <dgm:t>
        <a:bodyPr/>
        <a:lstStyle/>
        <a:p>
          <a:endParaRPr lang="fr-FR"/>
        </a:p>
      </dgm:t>
    </dgm:pt>
    <dgm:pt modelId="{E2253A29-590D-489F-9391-97212E2D44EF}" type="sibTrans" cxnId="{E0394350-434C-4AC5-A9BC-0987D96B0FFA}">
      <dgm:prSet/>
      <dgm:spPr/>
      <dgm:t>
        <a:bodyPr/>
        <a:lstStyle/>
        <a:p>
          <a:endParaRPr lang="fr-FR"/>
        </a:p>
      </dgm:t>
    </dgm:pt>
    <dgm:pt modelId="{E8D35B56-0C4E-4477-B350-BC7D4C81CEE7}">
      <dgm:prSet phldrT="[Texte]" custT="1"/>
      <dgm:spPr/>
      <dgm:t>
        <a:bodyPr/>
        <a:lstStyle/>
        <a:p>
          <a:r>
            <a:rPr lang="fr-FR" sz="1000" b="1" dirty="0">
              <a:solidFill>
                <a:srgbClr val="00529B"/>
              </a:solidFill>
            </a:rPr>
            <a:t>Causes</a:t>
          </a:r>
        </a:p>
      </dgm:t>
    </dgm:pt>
    <dgm:pt modelId="{A24A0376-64CD-406F-89C8-2254BCAAF4DC}" type="parTrans" cxnId="{06E99EC7-FDE6-4580-A883-BCDF093FFB35}">
      <dgm:prSet/>
      <dgm:spPr/>
      <dgm:t>
        <a:bodyPr/>
        <a:lstStyle/>
        <a:p>
          <a:endParaRPr lang="fr-FR"/>
        </a:p>
      </dgm:t>
    </dgm:pt>
    <dgm:pt modelId="{28F0C991-2283-40D1-881F-3A94ECAFE6F7}" type="sibTrans" cxnId="{06E99EC7-FDE6-4580-A883-BCDF093FFB35}">
      <dgm:prSet/>
      <dgm:spPr/>
      <dgm:t>
        <a:bodyPr/>
        <a:lstStyle/>
        <a:p>
          <a:endParaRPr lang="fr-FR"/>
        </a:p>
      </dgm:t>
    </dgm:pt>
    <dgm:pt modelId="{31A2DC71-4F99-4CA5-83F2-FCF348B8DCDA}">
      <dgm:prSet phldrT="[Texte]" custT="1"/>
      <dgm:spPr/>
      <dgm:t>
        <a:bodyPr/>
        <a:lstStyle/>
        <a:p>
          <a:r>
            <a:rPr lang="fr-FR" sz="1000" b="1" dirty="0">
              <a:solidFill>
                <a:schemeClr val="bg2">
                  <a:lumMod val="75000"/>
                </a:schemeClr>
              </a:solidFill>
            </a:rPr>
            <a:t>Risques</a:t>
          </a:r>
        </a:p>
      </dgm:t>
    </dgm:pt>
    <dgm:pt modelId="{2E9316C2-D32B-4CF7-B39D-D0EA149EBF33}" type="parTrans" cxnId="{828C7030-0A27-4AC3-9C86-889ACC3E896B}">
      <dgm:prSet/>
      <dgm:spPr/>
      <dgm:t>
        <a:bodyPr/>
        <a:lstStyle/>
        <a:p>
          <a:endParaRPr lang="fr-FR"/>
        </a:p>
      </dgm:t>
    </dgm:pt>
    <dgm:pt modelId="{F315FFE3-1A7B-4622-9B22-A3E1C449A98A}" type="sibTrans" cxnId="{828C7030-0A27-4AC3-9C86-889ACC3E896B}">
      <dgm:prSet/>
      <dgm:spPr/>
      <dgm:t>
        <a:bodyPr/>
        <a:lstStyle/>
        <a:p>
          <a:endParaRPr lang="fr-FR"/>
        </a:p>
      </dgm:t>
    </dgm:pt>
    <dgm:pt modelId="{7ABBAF2C-9560-4EEA-8BED-794DFD9E35B3}">
      <dgm:prSet phldrT="[Texte]" custT="1"/>
      <dgm:spPr/>
      <dgm:t>
        <a:bodyPr/>
        <a:lstStyle/>
        <a:p>
          <a:r>
            <a:rPr lang="fr-FR" sz="1000" b="1" dirty="0">
              <a:solidFill>
                <a:srgbClr val="00529B"/>
              </a:solidFill>
            </a:rPr>
            <a:t>Signes</a:t>
          </a:r>
        </a:p>
      </dgm:t>
    </dgm:pt>
    <dgm:pt modelId="{7620C7A6-1351-4C56-9290-1CA264759D61}" type="parTrans" cxnId="{ED8C5FDF-BA21-45A6-B09D-3175EF9841BD}">
      <dgm:prSet/>
      <dgm:spPr/>
      <dgm:t>
        <a:bodyPr/>
        <a:lstStyle/>
        <a:p>
          <a:endParaRPr lang="fr-FR"/>
        </a:p>
      </dgm:t>
    </dgm:pt>
    <dgm:pt modelId="{3445BEE9-6B4A-48BF-9C8E-1F95A43BD7D7}" type="sibTrans" cxnId="{ED8C5FDF-BA21-45A6-B09D-3175EF9841BD}">
      <dgm:prSet/>
      <dgm:spPr/>
      <dgm:t>
        <a:bodyPr/>
        <a:lstStyle/>
        <a:p>
          <a:endParaRPr lang="fr-FR"/>
        </a:p>
      </dgm:t>
    </dgm:pt>
    <dgm:pt modelId="{B7CA3031-D14A-4A40-BB48-3463FC403FA0}">
      <dgm:prSet phldrT="[Texte]" custT="1"/>
      <dgm:spPr/>
      <dgm:t>
        <a:bodyPr/>
        <a:lstStyle/>
        <a:p>
          <a:r>
            <a:rPr lang="fr-FR" sz="1000" b="1" dirty="0">
              <a:solidFill>
                <a:schemeClr val="bg2">
                  <a:lumMod val="75000"/>
                </a:schemeClr>
              </a:solidFill>
            </a:rPr>
            <a:t>CAT</a:t>
          </a:r>
        </a:p>
      </dgm:t>
    </dgm:pt>
    <dgm:pt modelId="{2BE098CC-FAB6-4DBB-9016-F334C07A66B2}" type="parTrans" cxnId="{FBBDDDC7-0B68-4F57-A8DC-FD168DC718E6}">
      <dgm:prSet/>
      <dgm:spPr/>
      <dgm:t>
        <a:bodyPr/>
        <a:lstStyle/>
        <a:p>
          <a:endParaRPr lang="fr-FR"/>
        </a:p>
      </dgm:t>
    </dgm:pt>
    <dgm:pt modelId="{E72794AB-AD5F-4BAE-9085-7F39198540D1}" type="sibTrans" cxnId="{FBBDDDC7-0B68-4F57-A8DC-FD168DC718E6}">
      <dgm:prSet/>
      <dgm:spPr/>
      <dgm:t>
        <a:bodyPr/>
        <a:lstStyle/>
        <a:p>
          <a:endParaRPr lang="fr-FR"/>
        </a:p>
      </dgm:t>
    </dgm:pt>
    <dgm:pt modelId="{3DCF40FD-1385-49D5-928B-0E981CD3DFCB}">
      <dgm:prSet phldrT="[Texte]" custT="1"/>
      <dgm:spPr/>
      <dgm:t>
        <a:bodyPr/>
        <a:lstStyle/>
        <a:p>
          <a:r>
            <a:rPr lang="fr-FR" sz="1000" b="1" dirty="0">
              <a:solidFill>
                <a:schemeClr val="bg2">
                  <a:lumMod val="75000"/>
                </a:schemeClr>
              </a:solidFill>
            </a:rPr>
            <a:t>Cas particuliers</a:t>
          </a:r>
        </a:p>
      </dgm:t>
    </dgm:pt>
    <dgm:pt modelId="{CED29E0E-FB74-40FB-BF5A-1F08CC0B6BC1}" type="parTrans" cxnId="{6FECFFB8-9065-4404-AEBC-77204DF9E272}">
      <dgm:prSet/>
      <dgm:spPr/>
      <dgm:t>
        <a:bodyPr/>
        <a:lstStyle/>
        <a:p>
          <a:endParaRPr lang="fr-FR"/>
        </a:p>
      </dgm:t>
    </dgm:pt>
    <dgm:pt modelId="{DED63B2F-C769-4691-B9BF-DE382F1F2A91}" type="sibTrans" cxnId="{6FECFFB8-9065-4404-AEBC-77204DF9E272}">
      <dgm:prSet/>
      <dgm:spPr/>
      <dgm:t>
        <a:bodyPr/>
        <a:lstStyle/>
        <a:p>
          <a:endParaRPr lang="fr-FR"/>
        </a:p>
      </dgm:t>
    </dgm:pt>
    <dgm:pt modelId="{9166CDC5-68B8-4E4D-AAB8-1BA9FB73E312}" type="pres">
      <dgm:prSet presAssocID="{7D75F2BE-D020-470F-BC4E-551576CDA359}" presName="Name0" presStyleCnt="0">
        <dgm:presLayoutVars>
          <dgm:dir/>
          <dgm:resizeHandles val="exact"/>
        </dgm:presLayoutVars>
      </dgm:prSet>
      <dgm:spPr/>
    </dgm:pt>
    <dgm:pt modelId="{27521EAA-0B0C-4D97-8524-AE653F8ADEBB}" type="pres">
      <dgm:prSet presAssocID="{7D75F2BE-D020-470F-BC4E-551576CDA359}" presName="arrow" presStyleLbl="bgShp" presStyleIdx="0" presStyleCnt="1" custFlipVert="1" custScaleY="19595" custLinFactNeighborX="-277" custLinFactNeighborY="-17955"/>
      <dgm:spPr>
        <a:prstGeom prst="rect">
          <a:avLst/>
        </a:prstGeom>
        <a:gradFill rotWithShape="0">
          <a:gsLst>
            <a:gs pos="15000">
              <a:schemeClr val="tx2">
                <a:lumMod val="50000"/>
                <a:lumOff val="50000"/>
              </a:schemeClr>
            </a:gs>
            <a:gs pos="85000">
              <a:srgbClr val="438CD1"/>
            </a:gs>
            <a:gs pos="50000">
              <a:srgbClr val="00529B"/>
            </a:gs>
          </a:gsLst>
          <a:lin ang="0" scaled="1"/>
        </a:gradFill>
      </dgm:spPr>
    </dgm:pt>
    <dgm:pt modelId="{ABF98670-8886-4B73-A96B-2215E2F38D7E}" type="pres">
      <dgm:prSet presAssocID="{7D75F2BE-D020-470F-BC4E-551576CDA359}" presName="points" presStyleCnt="0"/>
      <dgm:spPr/>
    </dgm:pt>
    <dgm:pt modelId="{41D1B635-C59A-4C02-81F3-B84290AAA271}" type="pres">
      <dgm:prSet presAssocID="{8FA5063C-7AF9-41E7-AC3F-F050C0714BC2}" presName="compositeA" presStyleCnt="0"/>
      <dgm:spPr/>
    </dgm:pt>
    <dgm:pt modelId="{AFE42778-E477-4A5C-A7A5-D31298E8B0A3}" type="pres">
      <dgm:prSet presAssocID="{8FA5063C-7AF9-41E7-AC3F-F050C0714BC2}" presName="textA" presStyleLbl="revTx" presStyleIdx="0" presStyleCnt="6" custScaleY="138966" custLinFactY="4890" custLinFactNeighborX="6272" custLinFactNeighborY="100000">
        <dgm:presLayoutVars>
          <dgm:bulletEnabled val="1"/>
        </dgm:presLayoutVars>
      </dgm:prSet>
      <dgm:spPr/>
    </dgm:pt>
    <dgm:pt modelId="{ACD7F1BD-E679-40A4-B12E-87C631281CC6}" type="pres">
      <dgm:prSet presAssocID="{8FA5063C-7AF9-41E7-AC3F-F050C0714BC2}" presName="circleA" presStyleLbl="node1" presStyleIdx="0" presStyleCnt="6" custScaleX="235146" custScaleY="235146" custLinFactY="-100000" custLinFactNeighborX="35237" custLinFactNeighborY="-148846"/>
      <dgm:spPr>
        <a:prstGeom prst="triangle">
          <a:avLst/>
        </a:prstGeom>
        <a:solidFill>
          <a:srgbClr val="00529B">
            <a:alpha val="80000"/>
          </a:srgbClr>
        </a:solidFill>
        <a:ln>
          <a:noFill/>
        </a:ln>
      </dgm:spPr>
    </dgm:pt>
    <dgm:pt modelId="{2F40D845-C003-44EA-BD18-E5D8BE0028A0}" type="pres">
      <dgm:prSet presAssocID="{8FA5063C-7AF9-41E7-AC3F-F050C0714BC2}" presName="spaceA" presStyleCnt="0"/>
      <dgm:spPr/>
    </dgm:pt>
    <dgm:pt modelId="{D001B7F1-08CF-493A-A259-842E2FE4741D}" type="pres">
      <dgm:prSet presAssocID="{E2253A29-590D-489F-9391-97212E2D44EF}" presName="space" presStyleCnt="0"/>
      <dgm:spPr/>
    </dgm:pt>
    <dgm:pt modelId="{CA73D618-40F6-466D-BD86-846BC042A7CD}" type="pres">
      <dgm:prSet presAssocID="{E8D35B56-0C4E-4477-B350-BC7D4C81CEE7}" presName="compositeB" presStyleCnt="0"/>
      <dgm:spPr/>
    </dgm:pt>
    <dgm:pt modelId="{59E1A169-B047-4093-9968-2BE5A1A49A28}" type="pres">
      <dgm:prSet presAssocID="{E8D35B56-0C4E-4477-B350-BC7D4C81CEE7}" presName="textB" presStyleLbl="revTx" presStyleIdx="1" presStyleCnt="6" custScaleX="64129" custScaleY="151384" custLinFactNeighborX="4327" custLinFactNeighborY="-31770">
        <dgm:presLayoutVars>
          <dgm:bulletEnabled val="1"/>
        </dgm:presLayoutVars>
      </dgm:prSet>
      <dgm:spPr/>
    </dgm:pt>
    <dgm:pt modelId="{918A8567-85D8-4217-9935-CCEA487333DA}" type="pres">
      <dgm:prSet presAssocID="{E8D35B56-0C4E-4477-B350-BC7D4C81CEE7}" presName="circleB" presStyleLbl="node1" presStyleIdx="1" presStyleCnt="6" custScaleX="235146" custScaleY="235146" custLinFactY="-58496" custLinFactNeighborX="88043" custLinFactNeighborY="-100000"/>
      <dgm:spPr>
        <a:prstGeom prst="triangle">
          <a:avLst/>
        </a:prstGeom>
        <a:solidFill>
          <a:srgbClr val="00529B">
            <a:alpha val="80000"/>
          </a:srgbClr>
        </a:solidFill>
        <a:ln>
          <a:noFill/>
        </a:ln>
      </dgm:spPr>
    </dgm:pt>
    <dgm:pt modelId="{D75972C4-8722-4C8A-87CF-B989378B3C94}" type="pres">
      <dgm:prSet presAssocID="{E8D35B56-0C4E-4477-B350-BC7D4C81CEE7}" presName="spaceB" presStyleCnt="0"/>
      <dgm:spPr/>
    </dgm:pt>
    <dgm:pt modelId="{7082360C-0BB3-44AC-99BF-C9B993355313}" type="pres">
      <dgm:prSet presAssocID="{28F0C991-2283-40D1-881F-3A94ECAFE6F7}" presName="space" presStyleCnt="0"/>
      <dgm:spPr/>
    </dgm:pt>
    <dgm:pt modelId="{E43BE909-A959-42A6-9231-4813C8695DE6}" type="pres">
      <dgm:prSet presAssocID="{31A2DC71-4F99-4CA5-83F2-FCF348B8DCDA}" presName="compositeA" presStyleCnt="0"/>
      <dgm:spPr/>
    </dgm:pt>
    <dgm:pt modelId="{030DB0D1-05F8-4272-A6BA-C104C9726DA6}" type="pres">
      <dgm:prSet presAssocID="{31A2DC71-4F99-4CA5-83F2-FCF348B8DCDA}" presName="textA" presStyleLbl="revTx" presStyleIdx="2" presStyleCnt="6" custScaleX="61883" custScaleY="157836" custLinFactNeighborX="4101" custLinFactNeighborY="96033">
        <dgm:presLayoutVars>
          <dgm:bulletEnabled val="1"/>
        </dgm:presLayoutVars>
      </dgm:prSet>
      <dgm:spPr/>
    </dgm:pt>
    <dgm:pt modelId="{5DDF532D-49F0-4165-916C-D8C0F9152CF4}" type="pres">
      <dgm:prSet presAssocID="{31A2DC71-4F99-4CA5-83F2-FCF348B8DCDA}" presName="circleA" presStyleLbl="node1" presStyleIdx="2" presStyleCnt="6" custScaleX="235146" custScaleY="235146" custLinFactY="-100000" custLinFactNeighborX="22794" custLinFactNeighborY="-167716"/>
      <dgm:spPr>
        <a:prstGeom prst="triangle">
          <a:avLst/>
        </a:prstGeom>
        <a:solidFill>
          <a:srgbClr val="00529B">
            <a:alpha val="80000"/>
          </a:srgbClr>
        </a:solidFill>
        <a:ln>
          <a:noFill/>
        </a:ln>
      </dgm:spPr>
    </dgm:pt>
    <dgm:pt modelId="{E319CF35-983C-44BC-851B-1B052D97D6A5}" type="pres">
      <dgm:prSet presAssocID="{31A2DC71-4F99-4CA5-83F2-FCF348B8DCDA}" presName="spaceA" presStyleCnt="0"/>
      <dgm:spPr/>
    </dgm:pt>
    <dgm:pt modelId="{17E67F93-B97A-42AD-B654-079A893F5065}" type="pres">
      <dgm:prSet presAssocID="{F315FFE3-1A7B-4622-9B22-A3E1C449A98A}" presName="space" presStyleCnt="0"/>
      <dgm:spPr/>
    </dgm:pt>
    <dgm:pt modelId="{FE23693E-928C-493A-A04F-87FE0E4E0AFF}" type="pres">
      <dgm:prSet presAssocID="{7ABBAF2C-9560-4EEA-8BED-794DFD9E35B3}" presName="compositeB" presStyleCnt="0"/>
      <dgm:spPr/>
    </dgm:pt>
    <dgm:pt modelId="{AC5CE3F8-7D68-4DE1-BAF3-07DD9CA88F0F}" type="pres">
      <dgm:prSet presAssocID="{7ABBAF2C-9560-4EEA-8BED-794DFD9E35B3}" presName="textB" presStyleLbl="revTx" presStyleIdx="3" presStyleCnt="6" custScaleX="49260" custScaleY="149281" custLinFactNeighborX="4191" custLinFactNeighborY="-31770">
        <dgm:presLayoutVars>
          <dgm:bulletEnabled val="1"/>
        </dgm:presLayoutVars>
      </dgm:prSet>
      <dgm:spPr/>
    </dgm:pt>
    <dgm:pt modelId="{7FCA40AF-BB84-4497-9FB5-0855F17D142F}" type="pres">
      <dgm:prSet presAssocID="{7ABBAF2C-9560-4EEA-8BED-794DFD9E35B3}" presName="circleB" presStyleLbl="node1" presStyleIdx="3" presStyleCnt="6" custScaleX="235146" custScaleY="235146" custLinFactY="-60599" custLinFactNeighborX="29975" custLinFactNeighborY="-100000"/>
      <dgm:spPr>
        <a:prstGeom prst="triangle">
          <a:avLst/>
        </a:prstGeom>
        <a:solidFill>
          <a:srgbClr val="00529B">
            <a:alpha val="80000"/>
          </a:srgbClr>
        </a:solidFill>
        <a:ln>
          <a:noFill/>
        </a:ln>
      </dgm:spPr>
    </dgm:pt>
    <dgm:pt modelId="{E8A3D518-88BC-4EE9-AC13-6AF5C09C5358}" type="pres">
      <dgm:prSet presAssocID="{7ABBAF2C-9560-4EEA-8BED-794DFD9E35B3}" presName="spaceB" presStyleCnt="0"/>
      <dgm:spPr/>
    </dgm:pt>
    <dgm:pt modelId="{1AB515DD-FA02-49C9-8D97-A8F3DC9F5A6A}" type="pres">
      <dgm:prSet presAssocID="{3445BEE9-6B4A-48BF-9C8E-1F95A43BD7D7}" presName="space" presStyleCnt="0"/>
      <dgm:spPr/>
    </dgm:pt>
    <dgm:pt modelId="{C36CB18F-2EE0-42D1-A082-828D580771E0}" type="pres">
      <dgm:prSet presAssocID="{B7CA3031-D14A-4A40-BB48-3463FC403FA0}" presName="compositeA" presStyleCnt="0"/>
      <dgm:spPr/>
    </dgm:pt>
    <dgm:pt modelId="{A0230761-9C16-450D-9492-9E75DAD7910C}" type="pres">
      <dgm:prSet presAssocID="{B7CA3031-D14A-4A40-BB48-3463FC403FA0}" presName="textA" presStyleLbl="revTx" presStyleIdx="4" presStyleCnt="6" custScaleY="137707" custLinFactY="11130" custLinFactNeighborX="4372" custLinFactNeighborY="100000">
        <dgm:presLayoutVars>
          <dgm:bulletEnabled val="1"/>
        </dgm:presLayoutVars>
      </dgm:prSet>
      <dgm:spPr/>
    </dgm:pt>
    <dgm:pt modelId="{6483544B-EDBE-4CED-846C-C19FEDFC4D09}" type="pres">
      <dgm:prSet presAssocID="{B7CA3031-D14A-4A40-BB48-3463FC403FA0}" presName="circleA" presStyleLbl="node1" presStyleIdx="4" presStyleCnt="6" custScaleX="235146" custScaleY="235146" custLinFactX="76258" custLinFactY="-100000" custLinFactNeighborX="100000" custLinFactNeighborY="-147587"/>
      <dgm:spPr>
        <a:prstGeom prst="triangle">
          <a:avLst/>
        </a:prstGeom>
        <a:solidFill>
          <a:srgbClr val="00529B">
            <a:alpha val="80000"/>
          </a:srgbClr>
        </a:solidFill>
        <a:ln>
          <a:noFill/>
        </a:ln>
      </dgm:spPr>
    </dgm:pt>
    <dgm:pt modelId="{A1D434D8-A937-403B-9A91-6AFB8B96932A}" type="pres">
      <dgm:prSet presAssocID="{B7CA3031-D14A-4A40-BB48-3463FC403FA0}" presName="spaceA" presStyleCnt="0"/>
      <dgm:spPr/>
    </dgm:pt>
    <dgm:pt modelId="{BFCD00BD-0779-4425-B710-375D3FE651C7}" type="pres">
      <dgm:prSet presAssocID="{E72794AB-AD5F-4BAE-9085-7F39198540D1}" presName="space" presStyleCnt="0"/>
      <dgm:spPr/>
    </dgm:pt>
    <dgm:pt modelId="{F699A921-4045-4EB2-AF75-AD3ECF379445}" type="pres">
      <dgm:prSet presAssocID="{3DCF40FD-1385-49D5-928B-0E981CD3DFCB}" presName="compositeB" presStyleCnt="0"/>
      <dgm:spPr/>
    </dgm:pt>
    <dgm:pt modelId="{5F4FF547-D40C-4E4F-A3F0-022BE3045C95}" type="pres">
      <dgm:prSet presAssocID="{3DCF40FD-1385-49D5-928B-0E981CD3DFCB}" presName="textB" presStyleLbl="revTx" presStyleIdx="5" presStyleCnt="6" custScaleY="151625" custLinFactNeighborX="11729" custLinFactNeighborY="-31392">
        <dgm:presLayoutVars>
          <dgm:bulletEnabled val="1"/>
        </dgm:presLayoutVars>
      </dgm:prSet>
      <dgm:spPr/>
    </dgm:pt>
    <dgm:pt modelId="{5B8EDC3F-4046-4C89-B6FB-983DE2F31D52}" type="pres">
      <dgm:prSet presAssocID="{3DCF40FD-1385-49D5-928B-0E981CD3DFCB}" presName="circleB" presStyleLbl="node1" presStyleIdx="5" presStyleCnt="6" custScaleX="235146" custScaleY="235146" custLinFactY="-69448" custLinFactNeighborX="42362" custLinFactNeighborY="-100000"/>
      <dgm:spPr>
        <a:prstGeom prst="triangle">
          <a:avLst/>
        </a:prstGeom>
        <a:solidFill>
          <a:srgbClr val="00529B"/>
        </a:solidFill>
        <a:ln>
          <a:noFill/>
        </a:ln>
      </dgm:spPr>
    </dgm:pt>
    <dgm:pt modelId="{344A3425-BF69-480E-8107-D14ECD87CE02}" type="pres">
      <dgm:prSet presAssocID="{3DCF40FD-1385-49D5-928B-0E981CD3DFCB}" presName="spaceB" presStyleCnt="0"/>
      <dgm:spPr/>
    </dgm:pt>
  </dgm:ptLst>
  <dgm:cxnLst>
    <dgm:cxn modelId="{0F5FF002-AA7C-411B-BBD4-E55B8F0B1059}" type="presOf" srcId="{8FA5063C-7AF9-41E7-AC3F-F050C0714BC2}" destId="{AFE42778-E477-4A5C-A7A5-D31298E8B0A3}" srcOrd="0" destOrd="0" presId="urn:microsoft.com/office/officeart/2005/8/layout/hProcess11"/>
    <dgm:cxn modelId="{7E01F92F-0219-42E1-9722-581CB39C568F}" type="presOf" srcId="{7D75F2BE-D020-470F-BC4E-551576CDA359}" destId="{9166CDC5-68B8-4E4D-AAB8-1BA9FB73E312}" srcOrd="0" destOrd="0" presId="urn:microsoft.com/office/officeart/2005/8/layout/hProcess11"/>
    <dgm:cxn modelId="{828C7030-0A27-4AC3-9C86-889ACC3E896B}" srcId="{7D75F2BE-D020-470F-BC4E-551576CDA359}" destId="{31A2DC71-4F99-4CA5-83F2-FCF348B8DCDA}" srcOrd="2" destOrd="0" parTransId="{2E9316C2-D32B-4CF7-B39D-D0EA149EBF33}" sibTransId="{F315FFE3-1A7B-4622-9B22-A3E1C449A98A}"/>
    <dgm:cxn modelId="{E0394350-434C-4AC5-A9BC-0987D96B0FFA}" srcId="{7D75F2BE-D020-470F-BC4E-551576CDA359}" destId="{8FA5063C-7AF9-41E7-AC3F-F050C0714BC2}" srcOrd="0" destOrd="0" parTransId="{46D479F8-84E5-412D-8B4D-32BAF3BECC18}" sibTransId="{E2253A29-590D-489F-9391-97212E2D44EF}"/>
    <dgm:cxn modelId="{C84E3C7F-79D6-4435-8613-10F5359DFE71}" type="presOf" srcId="{31A2DC71-4F99-4CA5-83F2-FCF348B8DCDA}" destId="{030DB0D1-05F8-4272-A6BA-C104C9726DA6}" srcOrd="0" destOrd="0" presId="urn:microsoft.com/office/officeart/2005/8/layout/hProcess11"/>
    <dgm:cxn modelId="{663995A8-E30F-4F60-91DE-4C7D8FABF346}" type="presOf" srcId="{B7CA3031-D14A-4A40-BB48-3463FC403FA0}" destId="{A0230761-9C16-450D-9492-9E75DAD7910C}" srcOrd="0" destOrd="0" presId="urn:microsoft.com/office/officeart/2005/8/layout/hProcess11"/>
    <dgm:cxn modelId="{6FECFFB8-9065-4404-AEBC-77204DF9E272}" srcId="{7D75F2BE-D020-470F-BC4E-551576CDA359}" destId="{3DCF40FD-1385-49D5-928B-0E981CD3DFCB}" srcOrd="5" destOrd="0" parTransId="{CED29E0E-FB74-40FB-BF5A-1F08CC0B6BC1}" sibTransId="{DED63B2F-C769-4691-B9BF-DE382F1F2A91}"/>
    <dgm:cxn modelId="{06E99EC7-FDE6-4580-A883-BCDF093FFB35}" srcId="{7D75F2BE-D020-470F-BC4E-551576CDA359}" destId="{E8D35B56-0C4E-4477-B350-BC7D4C81CEE7}" srcOrd="1" destOrd="0" parTransId="{A24A0376-64CD-406F-89C8-2254BCAAF4DC}" sibTransId="{28F0C991-2283-40D1-881F-3A94ECAFE6F7}"/>
    <dgm:cxn modelId="{FBBDDDC7-0B68-4F57-A8DC-FD168DC718E6}" srcId="{7D75F2BE-D020-470F-BC4E-551576CDA359}" destId="{B7CA3031-D14A-4A40-BB48-3463FC403FA0}" srcOrd="4" destOrd="0" parTransId="{2BE098CC-FAB6-4DBB-9016-F334C07A66B2}" sibTransId="{E72794AB-AD5F-4BAE-9085-7F39198540D1}"/>
    <dgm:cxn modelId="{ED8C5FDF-BA21-45A6-B09D-3175EF9841BD}" srcId="{7D75F2BE-D020-470F-BC4E-551576CDA359}" destId="{7ABBAF2C-9560-4EEA-8BED-794DFD9E35B3}" srcOrd="3" destOrd="0" parTransId="{7620C7A6-1351-4C56-9290-1CA264759D61}" sibTransId="{3445BEE9-6B4A-48BF-9C8E-1F95A43BD7D7}"/>
    <dgm:cxn modelId="{7E9DEDE6-844F-42BB-A98D-15A8816FB1BC}" type="presOf" srcId="{3DCF40FD-1385-49D5-928B-0E981CD3DFCB}" destId="{5F4FF547-D40C-4E4F-A3F0-022BE3045C95}" srcOrd="0" destOrd="0" presId="urn:microsoft.com/office/officeart/2005/8/layout/hProcess11"/>
    <dgm:cxn modelId="{0DA05BE9-74DE-42EE-90B1-43DC1970CB05}" type="presOf" srcId="{7ABBAF2C-9560-4EEA-8BED-794DFD9E35B3}" destId="{AC5CE3F8-7D68-4DE1-BAF3-07DD9CA88F0F}" srcOrd="0" destOrd="0" presId="urn:microsoft.com/office/officeart/2005/8/layout/hProcess11"/>
    <dgm:cxn modelId="{F4695EF2-8D61-4635-8343-959E4655D9CD}" type="presOf" srcId="{E8D35B56-0C4E-4477-B350-BC7D4C81CEE7}" destId="{59E1A169-B047-4093-9968-2BE5A1A49A28}" srcOrd="0" destOrd="0" presId="urn:microsoft.com/office/officeart/2005/8/layout/hProcess11"/>
    <dgm:cxn modelId="{3CD3B93B-CDA2-4C09-98D0-D1E5CD83ED4F}" type="presParOf" srcId="{9166CDC5-68B8-4E4D-AAB8-1BA9FB73E312}" destId="{27521EAA-0B0C-4D97-8524-AE653F8ADEBB}" srcOrd="0" destOrd="0" presId="urn:microsoft.com/office/officeart/2005/8/layout/hProcess11"/>
    <dgm:cxn modelId="{7C615C70-272E-4BDF-A346-A6967C649B63}" type="presParOf" srcId="{9166CDC5-68B8-4E4D-AAB8-1BA9FB73E312}" destId="{ABF98670-8886-4B73-A96B-2215E2F38D7E}" srcOrd="1" destOrd="0" presId="urn:microsoft.com/office/officeart/2005/8/layout/hProcess11"/>
    <dgm:cxn modelId="{9EC8D3A4-EADA-4D87-9E50-F2F7114B83FA}" type="presParOf" srcId="{ABF98670-8886-4B73-A96B-2215E2F38D7E}" destId="{41D1B635-C59A-4C02-81F3-B84290AAA271}" srcOrd="0" destOrd="0" presId="urn:microsoft.com/office/officeart/2005/8/layout/hProcess11"/>
    <dgm:cxn modelId="{37D25F15-5810-4786-9A84-15B780749114}" type="presParOf" srcId="{41D1B635-C59A-4C02-81F3-B84290AAA271}" destId="{AFE42778-E477-4A5C-A7A5-D31298E8B0A3}" srcOrd="0" destOrd="0" presId="urn:microsoft.com/office/officeart/2005/8/layout/hProcess11"/>
    <dgm:cxn modelId="{3C871D66-8780-40B8-8A68-7AE62BB55748}" type="presParOf" srcId="{41D1B635-C59A-4C02-81F3-B84290AAA271}" destId="{ACD7F1BD-E679-40A4-B12E-87C631281CC6}" srcOrd="1" destOrd="0" presId="urn:microsoft.com/office/officeart/2005/8/layout/hProcess11"/>
    <dgm:cxn modelId="{98D49FD6-DFBB-4359-8349-1D7E0F17390D}" type="presParOf" srcId="{41D1B635-C59A-4C02-81F3-B84290AAA271}" destId="{2F40D845-C003-44EA-BD18-E5D8BE0028A0}" srcOrd="2" destOrd="0" presId="urn:microsoft.com/office/officeart/2005/8/layout/hProcess11"/>
    <dgm:cxn modelId="{B372AC9E-BAAF-4D47-A2FB-0DF67F11204A}" type="presParOf" srcId="{ABF98670-8886-4B73-A96B-2215E2F38D7E}" destId="{D001B7F1-08CF-493A-A259-842E2FE4741D}" srcOrd="1" destOrd="0" presId="urn:microsoft.com/office/officeart/2005/8/layout/hProcess11"/>
    <dgm:cxn modelId="{92DF099D-8BE8-49BD-8A0D-DDE0DDBDE4F6}" type="presParOf" srcId="{ABF98670-8886-4B73-A96B-2215E2F38D7E}" destId="{CA73D618-40F6-466D-BD86-846BC042A7CD}" srcOrd="2" destOrd="0" presId="urn:microsoft.com/office/officeart/2005/8/layout/hProcess11"/>
    <dgm:cxn modelId="{9F4BACB3-6C9C-4EED-9AD3-4183D78179CE}" type="presParOf" srcId="{CA73D618-40F6-466D-BD86-846BC042A7CD}" destId="{59E1A169-B047-4093-9968-2BE5A1A49A28}" srcOrd="0" destOrd="0" presId="urn:microsoft.com/office/officeart/2005/8/layout/hProcess11"/>
    <dgm:cxn modelId="{3B1843D6-D38C-483C-B6E2-2BA97ADA0E9B}" type="presParOf" srcId="{CA73D618-40F6-466D-BD86-846BC042A7CD}" destId="{918A8567-85D8-4217-9935-CCEA487333DA}" srcOrd="1" destOrd="0" presId="urn:microsoft.com/office/officeart/2005/8/layout/hProcess11"/>
    <dgm:cxn modelId="{6F9E7122-D4A8-4DAF-8BB1-384AC2A92925}" type="presParOf" srcId="{CA73D618-40F6-466D-BD86-846BC042A7CD}" destId="{D75972C4-8722-4C8A-87CF-B989378B3C94}" srcOrd="2" destOrd="0" presId="urn:microsoft.com/office/officeart/2005/8/layout/hProcess11"/>
    <dgm:cxn modelId="{BEA10578-9624-4253-AAC3-6FD3EB733D7A}" type="presParOf" srcId="{ABF98670-8886-4B73-A96B-2215E2F38D7E}" destId="{7082360C-0BB3-44AC-99BF-C9B993355313}" srcOrd="3" destOrd="0" presId="urn:microsoft.com/office/officeart/2005/8/layout/hProcess11"/>
    <dgm:cxn modelId="{430737E7-DB6A-408C-8FA1-F5D8E53FE4A1}" type="presParOf" srcId="{ABF98670-8886-4B73-A96B-2215E2F38D7E}" destId="{E43BE909-A959-42A6-9231-4813C8695DE6}" srcOrd="4" destOrd="0" presId="urn:microsoft.com/office/officeart/2005/8/layout/hProcess11"/>
    <dgm:cxn modelId="{3B901E32-6D70-45B4-818A-99A98841E132}" type="presParOf" srcId="{E43BE909-A959-42A6-9231-4813C8695DE6}" destId="{030DB0D1-05F8-4272-A6BA-C104C9726DA6}" srcOrd="0" destOrd="0" presId="urn:microsoft.com/office/officeart/2005/8/layout/hProcess11"/>
    <dgm:cxn modelId="{A800A949-EF46-4673-84B7-4E68A8192934}" type="presParOf" srcId="{E43BE909-A959-42A6-9231-4813C8695DE6}" destId="{5DDF532D-49F0-4165-916C-D8C0F9152CF4}" srcOrd="1" destOrd="0" presId="urn:microsoft.com/office/officeart/2005/8/layout/hProcess11"/>
    <dgm:cxn modelId="{200353D7-0ABE-4168-92FD-E5E3E0FC66E4}" type="presParOf" srcId="{E43BE909-A959-42A6-9231-4813C8695DE6}" destId="{E319CF35-983C-44BC-851B-1B052D97D6A5}" srcOrd="2" destOrd="0" presId="urn:microsoft.com/office/officeart/2005/8/layout/hProcess11"/>
    <dgm:cxn modelId="{BBF1E43F-ECD1-46A0-A082-B3424D3186C6}" type="presParOf" srcId="{ABF98670-8886-4B73-A96B-2215E2F38D7E}" destId="{17E67F93-B97A-42AD-B654-079A893F5065}" srcOrd="5" destOrd="0" presId="urn:microsoft.com/office/officeart/2005/8/layout/hProcess11"/>
    <dgm:cxn modelId="{73CD25FE-4137-4DB7-AED6-56572645589C}" type="presParOf" srcId="{ABF98670-8886-4B73-A96B-2215E2F38D7E}" destId="{FE23693E-928C-493A-A04F-87FE0E4E0AFF}" srcOrd="6" destOrd="0" presId="urn:microsoft.com/office/officeart/2005/8/layout/hProcess11"/>
    <dgm:cxn modelId="{B2BDA693-F373-4CE8-BDDA-CABD325CB1DC}" type="presParOf" srcId="{FE23693E-928C-493A-A04F-87FE0E4E0AFF}" destId="{AC5CE3F8-7D68-4DE1-BAF3-07DD9CA88F0F}" srcOrd="0" destOrd="0" presId="urn:microsoft.com/office/officeart/2005/8/layout/hProcess11"/>
    <dgm:cxn modelId="{862F2DE7-538E-4918-BF46-E5FF843675BC}" type="presParOf" srcId="{FE23693E-928C-493A-A04F-87FE0E4E0AFF}" destId="{7FCA40AF-BB84-4497-9FB5-0855F17D142F}" srcOrd="1" destOrd="0" presId="urn:microsoft.com/office/officeart/2005/8/layout/hProcess11"/>
    <dgm:cxn modelId="{90996D09-15BE-4B2C-972F-8C272F23A8BA}" type="presParOf" srcId="{FE23693E-928C-493A-A04F-87FE0E4E0AFF}" destId="{E8A3D518-88BC-4EE9-AC13-6AF5C09C5358}" srcOrd="2" destOrd="0" presId="urn:microsoft.com/office/officeart/2005/8/layout/hProcess11"/>
    <dgm:cxn modelId="{3C6320CA-8F4B-4149-BAF0-3885B59F8889}" type="presParOf" srcId="{ABF98670-8886-4B73-A96B-2215E2F38D7E}" destId="{1AB515DD-FA02-49C9-8D97-A8F3DC9F5A6A}" srcOrd="7" destOrd="0" presId="urn:microsoft.com/office/officeart/2005/8/layout/hProcess11"/>
    <dgm:cxn modelId="{033F4957-36CA-460B-B154-A40B174CE03B}" type="presParOf" srcId="{ABF98670-8886-4B73-A96B-2215E2F38D7E}" destId="{C36CB18F-2EE0-42D1-A082-828D580771E0}" srcOrd="8" destOrd="0" presId="urn:microsoft.com/office/officeart/2005/8/layout/hProcess11"/>
    <dgm:cxn modelId="{C9A9A263-D203-40A0-9F38-ED4CDCE630C5}" type="presParOf" srcId="{C36CB18F-2EE0-42D1-A082-828D580771E0}" destId="{A0230761-9C16-450D-9492-9E75DAD7910C}" srcOrd="0" destOrd="0" presId="urn:microsoft.com/office/officeart/2005/8/layout/hProcess11"/>
    <dgm:cxn modelId="{F34D5D11-F823-4DE9-9139-1DD512CDB1C9}" type="presParOf" srcId="{C36CB18F-2EE0-42D1-A082-828D580771E0}" destId="{6483544B-EDBE-4CED-846C-C19FEDFC4D09}" srcOrd="1" destOrd="0" presId="urn:microsoft.com/office/officeart/2005/8/layout/hProcess11"/>
    <dgm:cxn modelId="{4CBF7E1A-21B2-409E-BAAD-3AC2B23B0D22}" type="presParOf" srcId="{C36CB18F-2EE0-42D1-A082-828D580771E0}" destId="{A1D434D8-A937-403B-9A91-6AFB8B96932A}" srcOrd="2" destOrd="0" presId="urn:microsoft.com/office/officeart/2005/8/layout/hProcess11"/>
    <dgm:cxn modelId="{609BB734-4A14-4047-8341-048A70F44D3F}" type="presParOf" srcId="{ABF98670-8886-4B73-A96B-2215E2F38D7E}" destId="{BFCD00BD-0779-4425-B710-375D3FE651C7}" srcOrd="9" destOrd="0" presId="urn:microsoft.com/office/officeart/2005/8/layout/hProcess11"/>
    <dgm:cxn modelId="{6A6202F4-E06C-4ACA-8E1A-86C78E125E7F}" type="presParOf" srcId="{ABF98670-8886-4B73-A96B-2215E2F38D7E}" destId="{F699A921-4045-4EB2-AF75-AD3ECF379445}" srcOrd="10" destOrd="0" presId="urn:microsoft.com/office/officeart/2005/8/layout/hProcess11"/>
    <dgm:cxn modelId="{C8F69FD4-2653-4A07-9EB7-5322E9B15F08}" type="presParOf" srcId="{F699A921-4045-4EB2-AF75-AD3ECF379445}" destId="{5F4FF547-D40C-4E4F-A3F0-022BE3045C95}" srcOrd="0" destOrd="0" presId="urn:microsoft.com/office/officeart/2005/8/layout/hProcess11"/>
    <dgm:cxn modelId="{66526189-5D52-4956-940C-A4239F0BA13F}" type="presParOf" srcId="{F699A921-4045-4EB2-AF75-AD3ECF379445}" destId="{5B8EDC3F-4046-4C89-B6FB-983DE2F31D52}" srcOrd="1" destOrd="0" presId="urn:microsoft.com/office/officeart/2005/8/layout/hProcess11"/>
    <dgm:cxn modelId="{3A60D02F-6450-457E-AF53-5A7C4AB1F5BB}" type="presParOf" srcId="{F699A921-4045-4EB2-AF75-AD3ECF379445}" destId="{344A3425-BF69-480E-8107-D14ECD87CE02}"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6.xml><?xml version="1.0" encoding="utf-8"?>
<dgm:dataModel xmlns:dgm="http://schemas.openxmlformats.org/drawingml/2006/diagram" xmlns:a="http://schemas.openxmlformats.org/drawingml/2006/main">
  <dgm:ptLst>
    <dgm:pt modelId="{7D75F2BE-D020-470F-BC4E-551576CDA359}" type="doc">
      <dgm:prSet loTypeId="urn:microsoft.com/office/officeart/2005/8/layout/hProcess11" loCatId="process" qsTypeId="urn:microsoft.com/office/officeart/2005/8/quickstyle/simple1" qsCatId="simple" csTypeId="urn:microsoft.com/office/officeart/2005/8/colors/accent1_2" csCatId="accent1" phldr="1"/>
      <dgm:spPr/>
    </dgm:pt>
    <dgm:pt modelId="{8FA5063C-7AF9-41E7-AC3F-F050C0714BC2}">
      <dgm:prSet phldrT="[Texte]" custT="1"/>
      <dgm:spPr/>
      <dgm:t>
        <a:bodyPr/>
        <a:lstStyle/>
        <a:p>
          <a:r>
            <a:rPr lang="fr-FR" sz="1000" b="1" dirty="0">
              <a:solidFill>
                <a:srgbClr val="00529B"/>
              </a:solidFill>
            </a:rPr>
            <a:t>Définition</a:t>
          </a:r>
        </a:p>
      </dgm:t>
    </dgm:pt>
    <dgm:pt modelId="{46D479F8-84E5-412D-8B4D-32BAF3BECC18}" type="parTrans" cxnId="{E0394350-434C-4AC5-A9BC-0987D96B0FFA}">
      <dgm:prSet/>
      <dgm:spPr/>
      <dgm:t>
        <a:bodyPr/>
        <a:lstStyle/>
        <a:p>
          <a:endParaRPr lang="fr-FR"/>
        </a:p>
      </dgm:t>
    </dgm:pt>
    <dgm:pt modelId="{E2253A29-590D-489F-9391-97212E2D44EF}" type="sibTrans" cxnId="{E0394350-434C-4AC5-A9BC-0987D96B0FFA}">
      <dgm:prSet/>
      <dgm:spPr/>
      <dgm:t>
        <a:bodyPr/>
        <a:lstStyle/>
        <a:p>
          <a:endParaRPr lang="fr-FR"/>
        </a:p>
      </dgm:t>
    </dgm:pt>
    <dgm:pt modelId="{E8D35B56-0C4E-4477-B350-BC7D4C81CEE7}">
      <dgm:prSet phldrT="[Texte]" custT="1"/>
      <dgm:spPr/>
      <dgm:t>
        <a:bodyPr/>
        <a:lstStyle/>
        <a:p>
          <a:r>
            <a:rPr lang="fr-FR" sz="1000" b="1" dirty="0">
              <a:solidFill>
                <a:srgbClr val="00529B"/>
              </a:solidFill>
            </a:rPr>
            <a:t>Causes</a:t>
          </a:r>
        </a:p>
      </dgm:t>
    </dgm:pt>
    <dgm:pt modelId="{A24A0376-64CD-406F-89C8-2254BCAAF4DC}" type="parTrans" cxnId="{06E99EC7-FDE6-4580-A883-BCDF093FFB35}">
      <dgm:prSet/>
      <dgm:spPr/>
      <dgm:t>
        <a:bodyPr/>
        <a:lstStyle/>
        <a:p>
          <a:endParaRPr lang="fr-FR"/>
        </a:p>
      </dgm:t>
    </dgm:pt>
    <dgm:pt modelId="{28F0C991-2283-40D1-881F-3A94ECAFE6F7}" type="sibTrans" cxnId="{06E99EC7-FDE6-4580-A883-BCDF093FFB35}">
      <dgm:prSet/>
      <dgm:spPr/>
      <dgm:t>
        <a:bodyPr/>
        <a:lstStyle/>
        <a:p>
          <a:endParaRPr lang="fr-FR"/>
        </a:p>
      </dgm:t>
    </dgm:pt>
    <dgm:pt modelId="{31A2DC71-4F99-4CA5-83F2-FCF348B8DCDA}">
      <dgm:prSet phldrT="[Texte]" custT="1"/>
      <dgm:spPr/>
      <dgm:t>
        <a:bodyPr/>
        <a:lstStyle/>
        <a:p>
          <a:r>
            <a:rPr lang="fr-FR" sz="1000" b="1" dirty="0">
              <a:solidFill>
                <a:schemeClr val="bg2">
                  <a:lumMod val="75000"/>
                </a:schemeClr>
              </a:solidFill>
            </a:rPr>
            <a:t>Risques</a:t>
          </a:r>
        </a:p>
      </dgm:t>
    </dgm:pt>
    <dgm:pt modelId="{2E9316C2-D32B-4CF7-B39D-D0EA149EBF33}" type="parTrans" cxnId="{828C7030-0A27-4AC3-9C86-889ACC3E896B}">
      <dgm:prSet/>
      <dgm:spPr/>
      <dgm:t>
        <a:bodyPr/>
        <a:lstStyle/>
        <a:p>
          <a:endParaRPr lang="fr-FR"/>
        </a:p>
      </dgm:t>
    </dgm:pt>
    <dgm:pt modelId="{F315FFE3-1A7B-4622-9B22-A3E1C449A98A}" type="sibTrans" cxnId="{828C7030-0A27-4AC3-9C86-889ACC3E896B}">
      <dgm:prSet/>
      <dgm:spPr/>
      <dgm:t>
        <a:bodyPr/>
        <a:lstStyle/>
        <a:p>
          <a:endParaRPr lang="fr-FR"/>
        </a:p>
      </dgm:t>
    </dgm:pt>
    <dgm:pt modelId="{7ABBAF2C-9560-4EEA-8BED-794DFD9E35B3}">
      <dgm:prSet phldrT="[Texte]" custT="1"/>
      <dgm:spPr/>
      <dgm:t>
        <a:bodyPr/>
        <a:lstStyle/>
        <a:p>
          <a:r>
            <a:rPr lang="fr-FR" sz="1000" b="1" dirty="0">
              <a:solidFill>
                <a:schemeClr val="bg2">
                  <a:lumMod val="75000"/>
                </a:schemeClr>
              </a:solidFill>
            </a:rPr>
            <a:t>Signes</a:t>
          </a:r>
        </a:p>
      </dgm:t>
    </dgm:pt>
    <dgm:pt modelId="{7620C7A6-1351-4C56-9290-1CA264759D61}" type="parTrans" cxnId="{ED8C5FDF-BA21-45A6-B09D-3175EF9841BD}">
      <dgm:prSet/>
      <dgm:spPr/>
      <dgm:t>
        <a:bodyPr/>
        <a:lstStyle/>
        <a:p>
          <a:endParaRPr lang="fr-FR"/>
        </a:p>
      </dgm:t>
    </dgm:pt>
    <dgm:pt modelId="{3445BEE9-6B4A-48BF-9C8E-1F95A43BD7D7}" type="sibTrans" cxnId="{ED8C5FDF-BA21-45A6-B09D-3175EF9841BD}">
      <dgm:prSet/>
      <dgm:spPr/>
      <dgm:t>
        <a:bodyPr/>
        <a:lstStyle/>
        <a:p>
          <a:endParaRPr lang="fr-FR"/>
        </a:p>
      </dgm:t>
    </dgm:pt>
    <dgm:pt modelId="{B7CA3031-D14A-4A40-BB48-3463FC403FA0}">
      <dgm:prSet phldrT="[Texte]" custT="1"/>
      <dgm:spPr/>
      <dgm:t>
        <a:bodyPr/>
        <a:lstStyle/>
        <a:p>
          <a:r>
            <a:rPr lang="fr-FR" sz="1000" b="1" dirty="0">
              <a:solidFill>
                <a:schemeClr val="bg2">
                  <a:lumMod val="75000"/>
                </a:schemeClr>
              </a:solidFill>
            </a:rPr>
            <a:t>CAT</a:t>
          </a:r>
        </a:p>
      </dgm:t>
    </dgm:pt>
    <dgm:pt modelId="{2BE098CC-FAB6-4DBB-9016-F334C07A66B2}" type="parTrans" cxnId="{FBBDDDC7-0B68-4F57-A8DC-FD168DC718E6}">
      <dgm:prSet/>
      <dgm:spPr/>
      <dgm:t>
        <a:bodyPr/>
        <a:lstStyle/>
        <a:p>
          <a:endParaRPr lang="fr-FR"/>
        </a:p>
      </dgm:t>
    </dgm:pt>
    <dgm:pt modelId="{E72794AB-AD5F-4BAE-9085-7F39198540D1}" type="sibTrans" cxnId="{FBBDDDC7-0B68-4F57-A8DC-FD168DC718E6}">
      <dgm:prSet/>
      <dgm:spPr/>
      <dgm:t>
        <a:bodyPr/>
        <a:lstStyle/>
        <a:p>
          <a:endParaRPr lang="fr-FR"/>
        </a:p>
      </dgm:t>
    </dgm:pt>
    <dgm:pt modelId="{3DCF40FD-1385-49D5-928B-0E981CD3DFCB}">
      <dgm:prSet phldrT="[Texte]" custT="1"/>
      <dgm:spPr/>
      <dgm:t>
        <a:bodyPr/>
        <a:lstStyle/>
        <a:p>
          <a:r>
            <a:rPr lang="fr-FR" sz="1000" b="1" dirty="0">
              <a:solidFill>
                <a:schemeClr val="bg2">
                  <a:lumMod val="75000"/>
                </a:schemeClr>
              </a:solidFill>
            </a:rPr>
            <a:t>Cas particuliers</a:t>
          </a:r>
        </a:p>
      </dgm:t>
    </dgm:pt>
    <dgm:pt modelId="{CED29E0E-FB74-40FB-BF5A-1F08CC0B6BC1}" type="parTrans" cxnId="{6FECFFB8-9065-4404-AEBC-77204DF9E272}">
      <dgm:prSet/>
      <dgm:spPr/>
      <dgm:t>
        <a:bodyPr/>
        <a:lstStyle/>
        <a:p>
          <a:endParaRPr lang="fr-FR"/>
        </a:p>
      </dgm:t>
    </dgm:pt>
    <dgm:pt modelId="{DED63B2F-C769-4691-B9BF-DE382F1F2A91}" type="sibTrans" cxnId="{6FECFFB8-9065-4404-AEBC-77204DF9E272}">
      <dgm:prSet/>
      <dgm:spPr/>
      <dgm:t>
        <a:bodyPr/>
        <a:lstStyle/>
        <a:p>
          <a:endParaRPr lang="fr-FR"/>
        </a:p>
      </dgm:t>
    </dgm:pt>
    <dgm:pt modelId="{9166CDC5-68B8-4E4D-AAB8-1BA9FB73E312}" type="pres">
      <dgm:prSet presAssocID="{7D75F2BE-D020-470F-BC4E-551576CDA359}" presName="Name0" presStyleCnt="0">
        <dgm:presLayoutVars>
          <dgm:dir/>
          <dgm:resizeHandles val="exact"/>
        </dgm:presLayoutVars>
      </dgm:prSet>
      <dgm:spPr/>
    </dgm:pt>
    <dgm:pt modelId="{27521EAA-0B0C-4D97-8524-AE653F8ADEBB}" type="pres">
      <dgm:prSet presAssocID="{7D75F2BE-D020-470F-BC4E-551576CDA359}" presName="arrow" presStyleLbl="bgShp" presStyleIdx="0" presStyleCnt="1" custFlipVert="1" custScaleY="19595" custLinFactNeighborX="-277" custLinFactNeighborY="-17955"/>
      <dgm:spPr>
        <a:prstGeom prst="rect">
          <a:avLst/>
        </a:prstGeom>
        <a:gradFill rotWithShape="0">
          <a:gsLst>
            <a:gs pos="15000">
              <a:schemeClr val="tx2">
                <a:lumMod val="50000"/>
                <a:lumOff val="50000"/>
              </a:schemeClr>
            </a:gs>
            <a:gs pos="85000">
              <a:srgbClr val="438CD1"/>
            </a:gs>
            <a:gs pos="50000">
              <a:srgbClr val="00529B"/>
            </a:gs>
          </a:gsLst>
          <a:lin ang="0" scaled="1"/>
        </a:gradFill>
      </dgm:spPr>
    </dgm:pt>
    <dgm:pt modelId="{ABF98670-8886-4B73-A96B-2215E2F38D7E}" type="pres">
      <dgm:prSet presAssocID="{7D75F2BE-D020-470F-BC4E-551576CDA359}" presName="points" presStyleCnt="0"/>
      <dgm:spPr/>
    </dgm:pt>
    <dgm:pt modelId="{41D1B635-C59A-4C02-81F3-B84290AAA271}" type="pres">
      <dgm:prSet presAssocID="{8FA5063C-7AF9-41E7-AC3F-F050C0714BC2}" presName="compositeA" presStyleCnt="0"/>
      <dgm:spPr/>
    </dgm:pt>
    <dgm:pt modelId="{AFE42778-E477-4A5C-A7A5-D31298E8B0A3}" type="pres">
      <dgm:prSet presAssocID="{8FA5063C-7AF9-41E7-AC3F-F050C0714BC2}" presName="textA" presStyleLbl="revTx" presStyleIdx="0" presStyleCnt="6" custScaleY="138966" custLinFactY="4890" custLinFactNeighborX="6272" custLinFactNeighborY="100000">
        <dgm:presLayoutVars>
          <dgm:bulletEnabled val="1"/>
        </dgm:presLayoutVars>
      </dgm:prSet>
      <dgm:spPr/>
    </dgm:pt>
    <dgm:pt modelId="{ACD7F1BD-E679-40A4-B12E-87C631281CC6}" type="pres">
      <dgm:prSet presAssocID="{8FA5063C-7AF9-41E7-AC3F-F050C0714BC2}" presName="circleA" presStyleLbl="node1" presStyleIdx="0" presStyleCnt="6" custScaleX="235146" custScaleY="235146" custLinFactY="-100000" custLinFactNeighborX="35237" custLinFactNeighborY="-148846"/>
      <dgm:spPr>
        <a:prstGeom prst="triangle">
          <a:avLst/>
        </a:prstGeom>
        <a:solidFill>
          <a:srgbClr val="00529B">
            <a:alpha val="80000"/>
          </a:srgbClr>
        </a:solidFill>
        <a:ln>
          <a:noFill/>
        </a:ln>
      </dgm:spPr>
    </dgm:pt>
    <dgm:pt modelId="{2F40D845-C003-44EA-BD18-E5D8BE0028A0}" type="pres">
      <dgm:prSet presAssocID="{8FA5063C-7AF9-41E7-AC3F-F050C0714BC2}" presName="spaceA" presStyleCnt="0"/>
      <dgm:spPr/>
    </dgm:pt>
    <dgm:pt modelId="{D001B7F1-08CF-493A-A259-842E2FE4741D}" type="pres">
      <dgm:prSet presAssocID="{E2253A29-590D-489F-9391-97212E2D44EF}" presName="space" presStyleCnt="0"/>
      <dgm:spPr/>
    </dgm:pt>
    <dgm:pt modelId="{CA73D618-40F6-466D-BD86-846BC042A7CD}" type="pres">
      <dgm:prSet presAssocID="{E8D35B56-0C4E-4477-B350-BC7D4C81CEE7}" presName="compositeB" presStyleCnt="0"/>
      <dgm:spPr/>
    </dgm:pt>
    <dgm:pt modelId="{59E1A169-B047-4093-9968-2BE5A1A49A28}" type="pres">
      <dgm:prSet presAssocID="{E8D35B56-0C4E-4477-B350-BC7D4C81CEE7}" presName="textB" presStyleLbl="revTx" presStyleIdx="1" presStyleCnt="6" custScaleX="64129" custScaleY="151384" custLinFactNeighborX="4327" custLinFactNeighborY="-31770">
        <dgm:presLayoutVars>
          <dgm:bulletEnabled val="1"/>
        </dgm:presLayoutVars>
      </dgm:prSet>
      <dgm:spPr/>
    </dgm:pt>
    <dgm:pt modelId="{918A8567-85D8-4217-9935-CCEA487333DA}" type="pres">
      <dgm:prSet presAssocID="{E8D35B56-0C4E-4477-B350-BC7D4C81CEE7}" presName="circleB" presStyleLbl="node1" presStyleIdx="1" presStyleCnt="6" custScaleX="235146" custScaleY="235146" custLinFactY="-58496" custLinFactNeighborX="88043" custLinFactNeighborY="-100000"/>
      <dgm:spPr>
        <a:prstGeom prst="triangle">
          <a:avLst/>
        </a:prstGeom>
        <a:solidFill>
          <a:srgbClr val="00529B">
            <a:alpha val="80000"/>
          </a:srgbClr>
        </a:solidFill>
        <a:ln>
          <a:noFill/>
        </a:ln>
      </dgm:spPr>
    </dgm:pt>
    <dgm:pt modelId="{D75972C4-8722-4C8A-87CF-B989378B3C94}" type="pres">
      <dgm:prSet presAssocID="{E8D35B56-0C4E-4477-B350-BC7D4C81CEE7}" presName="spaceB" presStyleCnt="0"/>
      <dgm:spPr/>
    </dgm:pt>
    <dgm:pt modelId="{7082360C-0BB3-44AC-99BF-C9B993355313}" type="pres">
      <dgm:prSet presAssocID="{28F0C991-2283-40D1-881F-3A94ECAFE6F7}" presName="space" presStyleCnt="0"/>
      <dgm:spPr/>
    </dgm:pt>
    <dgm:pt modelId="{E43BE909-A959-42A6-9231-4813C8695DE6}" type="pres">
      <dgm:prSet presAssocID="{31A2DC71-4F99-4CA5-83F2-FCF348B8DCDA}" presName="compositeA" presStyleCnt="0"/>
      <dgm:spPr/>
    </dgm:pt>
    <dgm:pt modelId="{030DB0D1-05F8-4272-A6BA-C104C9726DA6}" type="pres">
      <dgm:prSet presAssocID="{31A2DC71-4F99-4CA5-83F2-FCF348B8DCDA}" presName="textA" presStyleLbl="revTx" presStyleIdx="2" presStyleCnt="6" custScaleX="61883" custScaleY="157836" custLinFactNeighborX="4101" custLinFactNeighborY="96033">
        <dgm:presLayoutVars>
          <dgm:bulletEnabled val="1"/>
        </dgm:presLayoutVars>
      </dgm:prSet>
      <dgm:spPr/>
    </dgm:pt>
    <dgm:pt modelId="{5DDF532D-49F0-4165-916C-D8C0F9152CF4}" type="pres">
      <dgm:prSet presAssocID="{31A2DC71-4F99-4CA5-83F2-FCF348B8DCDA}" presName="circleA" presStyleLbl="node1" presStyleIdx="2" presStyleCnt="6" custScaleX="235146" custScaleY="235146" custLinFactY="-100000" custLinFactNeighborX="22794" custLinFactNeighborY="-167716"/>
      <dgm:spPr>
        <a:prstGeom prst="triangle">
          <a:avLst/>
        </a:prstGeom>
        <a:solidFill>
          <a:srgbClr val="00529B">
            <a:alpha val="80000"/>
          </a:srgbClr>
        </a:solidFill>
        <a:ln>
          <a:noFill/>
        </a:ln>
      </dgm:spPr>
    </dgm:pt>
    <dgm:pt modelId="{E319CF35-983C-44BC-851B-1B052D97D6A5}" type="pres">
      <dgm:prSet presAssocID="{31A2DC71-4F99-4CA5-83F2-FCF348B8DCDA}" presName="spaceA" presStyleCnt="0"/>
      <dgm:spPr/>
    </dgm:pt>
    <dgm:pt modelId="{17E67F93-B97A-42AD-B654-079A893F5065}" type="pres">
      <dgm:prSet presAssocID="{F315FFE3-1A7B-4622-9B22-A3E1C449A98A}" presName="space" presStyleCnt="0"/>
      <dgm:spPr/>
    </dgm:pt>
    <dgm:pt modelId="{FE23693E-928C-493A-A04F-87FE0E4E0AFF}" type="pres">
      <dgm:prSet presAssocID="{7ABBAF2C-9560-4EEA-8BED-794DFD9E35B3}" presName="compositeB" presStyleCnt="0"/>
      <dgm:spPr/>
    </dgm:pt>
    <dgm:pt modelId="{AC5CE3F8-7D68-4DE1-BAF3-07DD9CA88F0F}" type="pres">
      <dgm:prSet presAssocID="{7ABBAF2C-9560-4EEA-8BED-794DFD9E35B3}" presName="textB" presStyleLbl="revTx" presStyleIdx="3" presStyleCnt="6" custScaleX="49260" custScaleY="149281" custLinFactNeighborX="4191" custLinFactNeighborY="-31770">
        <dgm:presLayoutVars>
          <dgm:bulletEnabled val="1"/>
        </dgm:presLayoutVars>
      </dgm:prSet>
      <dgm:spPr/>
    </dgm:pt>
    <dgm:pt modelId="{7FCA40AF-BB84-4497-9FB5-0855F17D142F}" type="pres">
      <dgm:prSet presAssocID="{7ABBAF2C-9560-4EEA-8BED-794DFD9E35B3}" presName="circleB" presStyleLbl="node1" presStyleIdx="3" presStyleCnt="6" custScaleX="235146" custScaleY="235146" custLinFactY="-60599" custLinFactNeighborX="29975" custLinFactNeighborY="-100000"/>
      <dgm:spPr>
        <a:prstGeom prst="triangle">
          <a:avLst/>
        </a:prstGeom>
        <a:solidFill>
          <a:srgbClr val="00529B">
            <a:alpha val="80000"/>
          </a:srgbClr>
        </a:solidFill>
        <a:ln>
          <a:noFill/>
        </a:ln>
      </dgm:spPr>
    </dgm:pt>
    <dgm:pt modelId="{E8A3D518-88BC-4EE9-AC13-6AF5C09C5358}" type="pres">
      <dgm:prSet presAssocID="{7ABBAF2C-9560-4EEA-8BED-794DFD9E35B3}" presName="spaceB" presStyleCnt="0"/>
      <dgm:spPr/>
    </dgm:pt>
    <dgm:pt modelId="{1AB515DD-FA02-49C9-8D97-A8F3DC9F5A6A}" type="pres">
      <dgm:prSet presAssocID="{3445BEE9-6B4A-48BF-9C8E-1F95A43BD7D7}" presName="space" presStyleCnt="0"/>
      <dgm:spPr/>
    </dgm:pt>
    <dgm:pt modelId="{C36CB18F-2EE0-42D1-A082-828D580771E0}" type="pres">
      <dgm:prSet presAssocID="{B7CA3031-D14A-4A40-BB48-3463FC403FA0}" presName="compositeA" presStyleCnt="0"/>
      <dgm:spPr/>
    </dgm:pt>
    <dgm:pt modelId="{A0230761-9C16-450D-9492-9E75DAD7910C}" type="pres">
      <dgm:prSet presAssocID="{B7CA3031-D14A-4A40-BB48-3463FC403FA0}" presName="textA" presStyleLbl="revTx" presStyleIdx="4" presStyleCnt="6" custScaleY="137707" custLinFactY="11130" custLinFactNeighborX="4372" custLinFactNeighborY="100000">
        <dgm:presLayoutVars>
          <dgm:bulletEnabled val="1"/>
        </dgm:presLayoutVars>
      </dgm:prSet>
      <dgm:spPr/>
    </dgm:pt>
    <dgm:pt modelId="{6483544B-EDBE-4CED-846C-C19FEDFC4D09}" type="pres">
      <dgm:prSet presAssocID="{B7CA3031-D14A-4A40-BB48-3463FC403FA0}" presName="circleA" presStyleLbl="node1" presStyleIdx="4" presStyleCnt="6" custScaleX="235146" custScaleY="235146" custLinFactX="76258" custLinFactY="-100000" custLinFactNeighborX="100000" custLinFactNeighborY="-147587"/>
      <dgm:spPr>
        <a:prstGeom prst="triangle">
          <a:avLst/>
        </a:prstGeom>
        <a:solidFill>
          <a:srgbClr val="00529B">
            <a:alpha val="80000"/>
          </a:srgbClr>
        </a:solidFill>
        <a:ln>
          <a:noFill/>
        </a:ln>
      </dgm:spPr>
    </dgm:pt>
    <dgm:pt modelId="{A1D434D8-A937-403B-9A91-6AFB8B96932A}" type="pres">
      <dgm:prSet presAssocID="{B7CA3031-D14A-4A40-BB48-3463FC403FA0}" presName="spaceA" presStyleCnt="0"/>
      <dgm:spPr/>
    </dgm:pt>
    <dgm:pt modelId="{BFCD00BD-0779-4425-B710-375D3FE651C7}" type="pres">
      <dgm:prSet presAssocID="{E72794AB-AD5F-4BAE-9085-7F39198540D1}" presName="space" presStyleCnt="0"/>
      <dgm:spPr/>
    </dgm:pt>
    <dgm:pt modelId="{F699A921-4045-4EB2-AF75-AD3ECF379445}" type="pres">
      <dgm:prSet presAssocID="{3DCF40FD-1385-49D5-928B-0E981CD3DFCB}" presName="compositeB" presStyleCnt="0"/>
      <dgm:spPr/>
    </dgm:pt>
    <dgm:pt modelId="{5F4FF547-D40C-4E4F-A3F0-022BE3045C95}" type="pres">
      <dgm:prSet presAssocID="{3DCF40FD-1385-49D5-928B-0E981CD3DFCB}" presName="textB" presStyleLbl="revTx" presStyleIdx="5" presStyleCnt="6" custScaleY="151625" custLinFactNeighborX="11729" custLinFactNeighborY="-31392">
        <dgm:presLayoutVars>
          <dgm:bulletEnabled val="1"/>
        </dgm:presLayoutVars>
      </dgm:prSet>
      <dgm:spPr/>
    </dgm:pt>
    <dgm:pt modelId="{5B8EDC3F-4046-4C89-B6FB-983DE2F31D52}" type="pres">
      <dgm:prSet presAssocID="{3DCF40FD-1385-49D5-928B-0E981CD3DFCB}" presName="circleB" presStyleLbl="node1" presStyleIdx="5" presStyleCnt="6" custScaleX="235146" custScaleY="235146" custLinFactY="-69448" custLinFactNeighborX="42362" custLinFactNeighborY="-100000"/>
      <dgm:spPr>
        <a:prstGeom prst="triangle">
          <a:avLst/>
        </a:prstGeom>
        <a:solidFill>
          <a:srgbClr val="00529B"/>
        </a:solidFill>
        <a:ln>
          <a:noFill/>
        </a:ln>
      </dgm:spPr>
    </dgm:pt>
    <dgm:pt modelId="{344A3425-BF69-480E-8107-D14ECD87CE02}" type="pres">
      <dgm:prSet presAssocID="{3DCF40FD-1385-49D5-928B-0E981CD3DFCB}" presName="spaceB" presStyleCnt="0"/>
      <dgm:spPr/>
    </dgm:pt>
  </dgm:ptLst>
  <dgm:cxnLst>
    <dgm:cxn modelId="{0F5FF002-AA7C-411B-BBD4-E55B8F0B1059}" type="presOf" srcId="{8FA5063C-7AF9-41E7-AC3F-F050C0714BC2}" destId="{AFE42778-E477-4A5C-A7A5-D31298E8B0A3}" srcOrd="0" destOrd="0" presId="urn:microsoft.com/office/officeart/2005/8/layout/hProcess11"/>
    <dgm:cxn modelId="{7E01F92F-0219-42E1-9722-581CB39C568F}" type="presOf" srcId="{7D75F2BE-D020-470F-BC4E-551576CDA359}" destId="{9166CDC5-68B8-4E4D-AAB8-1BA9FB73E312}" srcOrd="0" destOrd="0" presId="urn:microsoft.com/office/officeart/2005/8/layout/hProcess11"/>
    <dgm:cxn modelId="{828C7030-0A27-4AC3-9C86-889ACC3E896B}" srcId="{7D75F2BE-D020-470F-BC4E-551576CDA359}" destId="{31A2DC71-4F99-4CA5-83F2-FCF348B8DCDA}" srcOrd="2" destOrd="0" parTransId="{2E9316C2-D32B-4CF7-B39D-D0EA149EBF33}" sibTransId="{F315FFE3-1A7B-4622-9B22-A3E1C449A98A}"/>
    <dgm:cxn modelId="{E0394350-434C-4AC5-A9BC-0987D96B0FFA}" srcId="{7D75F2BE-D020-470F-BC4E-551576CDA359}" destId="{8FA5063C-7AF9-41E7-AC3F-F050C0714BC2}" srcOrd="0" destOrd="0" parTransId="{46D479F8-84E5-412D-8B4D-32BAF3BECC18}" sibTransId="{E2253A29-590D-489F-9391-97212E2D44EF}"/>
    <dgm:cxn modelId="{C84E3C7F-79D6-4435-8613-10F5359DFE71}" type="presOf" srcId="{31A2DC71-4F99-4CA5-83F2-FCF348B8DCDA}" destId="{030DB0D1-05F8-4272-A6BA-C104C9726DA6}" srcOrd="0" destOrd="0" presId="urn:microsoft.com/office/officeart/2005/8/layout/hProcess11"/>
    <dgm:cxn modelId="{663995A8-E30F-4F60-91DE-4C7D8FABF346}" type="presOf" srcId="{B7CA3031-D14A-4A40-BB48-3463FC403FA0}" destId="{A0230761-9C16-450D-9492-9E75DAD7910C}" srcOrd="0" destOrd="0" presId="urn:microsoft.com/office/officeart/2005/8/layout/hProcess11"/>
    <dgm:cxn modelId="{6FECFFB8-9065-4404-AEBC-77204DF9E272}" srcId="{7D75F2BE-D020-470F-BC4E-551576CDA359}" destId="{3DCF40FD-1385-49D5-928B-0E981CD3DFCB}" srcOrd="5" destOrd="0" parTransId="{CED29E0E-FB74-40FB-BF5A-1F08CC0B6BC1}" sibTransId="{DED63B2F-C769-4691-B9BF-DE382F1F2A91}"/>
    <dgm:cxn modelId="{06E99EC7-FDE6-4580-A883-BCDF093FFB35}" srcId="{7D75F2BE-D020-470F-BC4E-551576CDA359}" destId="{E8D35B56-0C4E-4477-B350-BC7D4C81CEE7}" srcOrd="1" destOrd="0" parTransId="{A24A0376-64CD-406F-89C8-2254BCAAF4DC}" sibTransId="{28F0C991-2283-40D1-881F-3A94ECAFE6F7}"/>
    <dgm:cxn modelId="{FBBDDDC7-0B68-4F57-A8DC-FD168DC718E6}" srcId="{7D75F2BE-D020-470F-BC4E-551576CDA359}" destId="{B7CA3031-D14A-4A40-BB48-3463FC403FA0}" srcOrd="4" destOrd="0" parTransId="{2BE098CC-FAB6-4DBB-9016-F334C07A66B2}" sibTransId="{E72794AB-AD5F-4BAE-9085-7F39198540D1}"/>
    <dgm:cxn modelId="{ED8C5FDF-BA21-45A6-B09D-3175EF9841BD}" srcId="{7D75F2BE-D020-470F-BC4E-551576CDA359}" destId="{7ABBAF2C-9560-4EEA-8BED-794DFD9E35B3}" srcOrd="3" destOrd="0" parTransId="{7620C7A6-1351-4C56-9290-1CA264759D61}" sibTransId="{3445BEE9-6B4A-48BF-9C8E-1F95A43BD7D7}"/>
    <dgm:cxn modelId="{7E9DEDE6-844F-42BB-A98D-15A8816FB1BC}" type="presOf" srcId="{3DCF40FD-1385-49D5-928B-0E981CD3DFCB}" destId="{5F4FF547-D40C-4E4F-A3F0-022BE3045C95}" srcOrd="0" destOrd="0" presId="urn:microsoft.com/office/officeart/2005/8/layout/hProcess11"/>
    <dgm:cxn modelId="{0DA05BE9-74DE-42EE-90B1-43DC1970CB05}" type="presOf" srcId="{7ABBAF2C-9560-4EEA-8BED-794DFD9E35B3}" destId="{AC5CE3F8-7D68-4DE1-BAF3-07DD9CA88F0F}" srcOrd="0" destOrd="0" presId="urn:microsoft.com/office/officeart/2005/8/layout/hProcess11"/>
    <dgm:cxn modelId="{F4695EF2-8D61-4635-8343-959E4655D9CD}" type="presOf" srcId="{E8D35B56-0C4E-4477-B350-BC7D4C81CEE7}" destId="{59E1A169-B047-4093-9968-2BE5A1A49A28}" srcOrd="0" destOrd="0" presId="urn:microsoft.com/office/officeart/2005/8/layout/hProcess11"/>
    <dgm:cxn modelId="{3CD3B93B-CDA2-4C09-98D0-D1E5CD83ED4F}" type="presParOf" srcId="{9166CDC5-68B8-4E4D-AAB8-1BA9FB73E312}" destId="{27521EAA-0B0C-4D97-8524-AE653F8ADEBB}" srcOrd="0" destOrd="0" presId="urn:microsoft.com/office/officeart/2005/8/layout/hProcess11"/>
    <dgm:cxn modelId="{7C615C70-272E-4BDF-A346-A6967C649B63}" type="presParOf" srcId="{9166CDC5-68B8-4E4D-AAB8-1BA9FB73E312}" destId="{ABF98670-8886-4B73-A96B-2215E2F38D7E}" srcOrd="1" destOrd="0" presId="urn:microsoft.com/office/officeart/2005/8/layout/hProcess11"/>
    <dgm:cxn modelId="{9EC8D3A4-EADA-4D87-9E50-F2F7114B83FA}" type="presParOf" srcId="{ABF98670-8886-4B73-A96B-2215E2F38D7E}" destId="{41D1B635-C59A-4C02-81F3-B84290AAA271}" srcOrd="0" destOrd="0" presId="urn:microsoft.com/office/officeart/2005/8/layout/hProcess11"/>
    <dgm:cxn modelId="{37D25F15-5810-4786-9A84-15B780749114}" type="presParOf" srcId="{41D1B635-C59A-4C02-81F3-B84290AAA271}" destId="{AFE42778-E477-4A5C-A7A5-D31298E8B0A3}" srcOrd="0" destOrd="0" presId="urn:microsoft.com/office/officeart/2005/8/layout/hProcess11"/>
    <dgm:cxn modelId="{3C871D66-8780-40B8-8A68-7AE62BB55748}" type="presParOf" srcId="{41D1B635-C59A-4C02-81F3-B84290AAA271}" destId="{ACD7F1BD-E679-40A4-B12E-87C631281CC6}" srcOrd="1" destOrd="0" presId="urn:microsoft.com/office/officeart/2005/8/layout/hProcess11"/>
    <dgm:cxn modelId="{98D49FD6-DFBB-4359-8349-1D7E0F17390D}" type="presParOf" srcId="{41D1B635-C59A-4C02-81F3-B84290AAA271}" destId="{2F40D845-C003-44EA-BD18-E5D8BE0028A0}" srcOrd="2" destOrd="0" presId="urn:microsoft.com/office/officeart/2005/8/layout/hProcess11"/>
    <dgm:cxn modelId="{B372AC9E-BAAF-4D47-A2FB-0DF67F11204A}" type="presParOf" srcId="{ABF98670-8886-4B73-A96B-2215E2F38D7E}" destId="{D001B7F1-08CF-493A-A259-842E2FE4741D}" srcOrd="1" destOrd="0" presId="urn:microsoft.com/office/officeart/2005/8/layout/hProcess11"/>
    <dgm:cxn modelId="{92DF099D-8BE8-49BD-8A0D-DDE0DDBDE4F6}" type="presParOf" srcId="{ABF98670-8886-4B73-A96B-2215E2F38D7E}" destId="{CA73D618-40F6-466D-BD86-846BC042A7CD}" srcOrd="2" destOrd="0" presId="urn:microsoft.com/office/officeart/2005/8/layout/hProcess11"/>
    <dgm:cxn modelId="{9F4BACB3-6C9C-4EED-9AD3-4183D78179CE}" type="presParOf" srcId="{CA73D618-40F6-466D-BD86-846BC042A7CD}" destId="{59E1A169-B047-4093-9968-2BE5A1A49A28}" srcOrd="0" destOrd="0" presId="urn:microsoft.com/office/officeart/2005/8/layout/hProcess11"/>
    <dgm:cxn modelId="{3B1843D6-D38C-483C-B6E2-2BA97ADA0E9B}" type="presParOf" srcId="{CA73D618-40F6-466D-BD86-846BC042A7CD}" destId="{918A8567-85D8-4217-9935-CCEA487333DA}" srcOrd="1" destOrd="0" presId="urn:microsoft.com/office/officeart/2005/8/layout/hProcess11"/>
    <dgm:cxn modelId="{6F9E7122-D4A8-4DAF-8BB1-384AC2A92925}" type="presParOf" srcId="{CA73D618-40F6-466D-BD86-846BC042A7CD}" destId="{D75972C4-8722-4C8A-87CF-B989378B3C94}" srcOrd="2" destOrd="0" presId="urn:microsoft.com/office/officeart/2005/8/layout/hProcess11"/>
    <dgm:cxn modelId="{BEA10578-9624-4253-AAC3-6FD3EB733D7A}" type="presParOf" srcId="{ABF98670-8886-4B73-A96B-2215E2F38D7E}" destId="{7082360C-0BB3-44AC-99BF-C9B993355313}" srcOrd="3" destOrd="0" presId="urn:microsoft.com/office/officeart/2005/8/layout/hProcess11"/>
    <dgm:cxn modelId="{430737E7-DB6A-408C-8FA1-F5D8E53FE4A1}" type="presParOf" srcId="{ABF98670-8886-4B73-A96B-2215E2F38D7E}" destId="{E43BE909-A959-42A6-9231-4813C8695DE6}" srcOrd="4" destOrd="0" presId="urn:microsoft.com/office/officeart/2005/8/layout/hProcess11"/>
    <dgm:cxn modelId="{3B901E32-6D70-45B4-818A-99A98841E132}" type="presParOf" srcId="{E43BE909-A959-42A6-9231-4813C8695DE6}" destId="{030DB0D1-05F8-4272-A6BA-C104C9726DA6}" srcOrd="0" destOrd="0" presId="urn:microsoft.com/office/officeart/2005/8/layout/hProcess11"/>
    <dgm:cxn modelId="{A800A949-EF46-4673-84B7-4E68A8192934}" type="presParOf" srcId="{E43BE909-A959-42A6-9231-4813C8695DE6}" destId="{5DDF532D-49F0-4165-916C-D8C0F9152CF4}" srcOrd="1" destOrd="0" presId="urn:microsoft.com/office/officeart/2005/8/layout/hProcess11"/>
    <dgm:cxn modelId="{200353D7-0ABE-4168-92FD-E5E3E0FC66E4}" type="presParOf" srcId="{E43BE909-A959-42A6-9231-4813C8695DE6}" destId="{E319CF35-983C-44BC-851B-1B052D97D6A5}" srcOrd="2" destOrd="0" presId="urn:microsoft.com/office/officeart/2005/8/layout/hProcess11"/>
    <dgm:cxn modelId="{BBF1E43F-ECD1-46A0-A082-B3424D3186C6}" type="presParOf" srcId="{ABF98670-8886-4B73-A96B-2215E2F38D7E}" destId="{17E67F93-B97A-42AD-B654-079A893F5065}" srcOrd="5" destOrd="0" presId="urn:microsoft.com/office/officeart/2005/8/layout/hProcess11"/>
    <dgm:cxn modelId="{73CD25FE-4137-4DB7-AED6-56572645589C}" type="presParOf" srcId="{ABF98670-8886-4B73-A96B-2215E2F38D7E}" destId="{FE23693E-928C-493A-A04F-87FE0E4E0AFF}" srcOrd="6" destOrd="0" presId="urn:microsoft.com/office/officeart/2005/8/layout/hProcess11"/>
    <dgm:cxn modelId="{B2BDA693-F373-4CE8-BDDA-CABD325CB1DC}" type="presParOf" srcId="{FE23693E-928C-493A-A04F-87FE0E4E0AFF}" destId="{AC5CE3F8-7D68-4DE1-BAF3-07DD9CA88F0F}" srcOrd="0" destOrd="0" presId="urn:microsoft.com/office/officeart/2005/8/layout/hProcess11"/>
    <dgm:cxn modelId="{862F2DE7-538E-4918-BF46-E5FF843675BC}" type="presParOf" srcId="{FE23693E-928C-493A-A04F-87FE0E4E0AFF}" destId="{7FCA40AF-BB84-4497-9FB5-0855F17D142F}" srcOrd="1" destOrd="0" presId="urn:microsoft.com/office/officeart/2005/8/layout/hProcess11"/>
    <dgm:cxn modelId="{90996D09-15BE-4B2C-972F-8C272F23A8BA}" type="presParOf" srcId="{FE23693E-928C-493A-A04F-87FE0E4E0AFF}" destId="{E8A3D518-88BC-4EE9-AC13-6AF5C09C5358}" srcOrd="2" destOrd="0" presId="urn:microsoft.com/office/officeart/2005/8/layout/hProcess11"/>
    <dgm:cxn modelId="{3C6320CA-8F4B-4149-BAF0-3885B59F8889}" type="presParOf" srcId="{ABF98670-8886-4B73-A96B-2215E2F38D7E}" destId="{1AB515DD-FA02-49C9-8D97-A8F3DC9F5A6A}" srcOrd="7" destOrd="0" presId="urn:microsoft.com/office/officeart/2005/8/layout/hProcess11"/>
    <dgm:cxn modelId="{033F4957-36CA-460B-B154-A40B174CE03B}" type="presParOf" srcId="{ABF98670-8886-4B73-A96B-2215E2F38D7E}" destId="{C36CB18F-2EE0-42D1-A082-828D580771E0}" srcOrd="8" destOrd="0" presId="urn:microsoft.com/office/officeart/2005/8/layout/hProcess11"/>
    <dgm:cxn modelId="{C9A9A263-D203-40A0-9F38-ED4CDCE630C5}" type="presParOf" srcId="{C36CB18F-2EE0-42D1-A082-828D580771E0}" destId="{A0230761-9C16-450D-9492-9E75DAD7910C}" srcOrd="0" destOrd="0" presId="urn:microsoft.com/office/officeart/2005/8/layout/hProcess11"/>
    <dgm:cxn modelId="{F34D5D11-F823-4DE9-9139-1DD512CDB1C9}" type="presParOf" srcId="{C36CB18F-2EE0-42D1-A082-828D580771E0}" destId="{6483544B-EDBE-4CED-846C-C19FEDFC4D09}" srcOrd="1" destOrd="0" presId="urn:microsoft.com/office/officeart/2005/8/layout/hProcess11"/>
    <dgm:cxn modelId="{4CBF7E1A-21B2-409E-BAAD-3AC2B23B0D22}" type="presParOf" srcId="{C36CB18F-2EE0-42D1-A082-828D580771E0}" destId="{A1D434D8-A937-403B-9A91-6AFB8B96932A}" srcOrd="2" destOrd="0" presId="urn:microsoft.com/office/officeart/2005/8/layout/hProcess11"/>
    <dgm:cxn modelId="{609BB734-4A14-4047-8341-048A70F44D3F}" type="presParOf" srcId="{ABF98670-8886-4B73-A96B-2215E2F38D7E}" destId="{BFCD00BD-0779-4425-B710-375D3FE651C7}" srcOrd="9" destOrd="0" presId="urn:microsoft.com/office/officeart/2005/8/layout/hProcess11"/>
    <dgm:cxn modelId="{6A6202F4-E06C-4ACA-8E1A-86C78E125E7F}" type="presParOf" srcId="{ABF98670-8886-4B73-A96B-2215E2F38D7E}" destId="{F699A921-4045-4EB2-AF75-AD3ECF379445}" srcOrd="10" destOrd="0" presId="urn:microsoft.com/office/officeart/2005/8/layout/hProcess11"/>
    <dgm:cxn modelId="{C8F69FD4-2653-4A07-9EB7-5322E9B15F08}" type="presParOf" srcId="{F699A921-4045-4EB2-AF75-AD3ECF379445}" destId="{5F4FF547-D40C-4E4F-A3F0-022BE3045C95}" srcOrd="0" destOrd="0" presId="urn:microsoft.com/office/officeart/2005/8/layout/hProcess11"/>
    <dgm:cxn modelId="{66526189-5D52-4956-940C-A4239F0BA13F}" type="presParOf" srcId="{F699A921-4045-4EB2-AF75-AD3ECF379445}" destId="{5B8EDC3F-4046-4C89-B6FB-983DE2F31D52}" srcOrd="1" destOrd="0" presId="urn:microsoft.com/office/officeart/2005/8/layout/hProcess11"/>
    <dgm:cxn modelId="{3A60D02F-6450-457E-AF53-5A7C4AB1F5BB}" type="presParOf" srcId="{F699A921-4045-4EB2-AF75-AD3ECF379445}" destId="{344A3425-BF69-480E-8107-D14ECD87CE02}"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7.xml><?xml version="1.0" encoding="utf-8"?>
<dgm:dataModel xmlns:dgm="http://schemas.openxmlformats.org/drawingml/2006/diagram" xmlns:a="http://schemas.openxmlformats.org/drawingml/2006/main">
  <dgm:ptLst>
    <dgm:pt modelId="{7D75F2BE-D020-470F-BC4E-551576CDA359}" type="doc">
      <dgm:prSet loTypeId="urn:microsoft.com/office/officeart/2005/8/layout/hProcess11" loCatId="process" qsTypeId="urn:microsoft.com/office/officeart/2005/8/quickstyle/simple1" qsCatId="simple" csTypeId="urn:microsoft.com/office/officeart/2005/8/colors/accent1_2" csCatId="accent1" phldr="1"/>
      <dgm:spPr/>
    </dgm:pt>
    <dgm:pt modelId="{8FA5063C-7AF9-41E7-AC3F-F050C0714BC2}">
      <dgm:prSet phldrT="[Texte]" custT="1"/>
      <dgm:spPr/>
      <dgm:t>
        <a:bodyPr/>
        <a:lstStyle/>
        <a:p>
          <a:r>
            <a:rPr lang="fr-FR" sz="1000" b="1" dirty="0">
              <a:solidFill>
                <a:schemeClr val="bg2">
                  <a:lumMod val="75000"/>
                </a:schemeClr>
              </a:solidFill>
            </a:rPr>
            <a:t>Définition</a:t>
          </a:r>
        </a:p>
      </dgm:t>
    </dgm:pt>
    <dgm:pt modelId="{46D479F8-84E5-412D-8B4D-32BAF3BECC18}" type="parTrans" cxnId="{E0394350-434C-4AC5-A9BC-0987D96B0FFA}">
      <dgm:prSet/>
      <dgm:spPr/>
      <dgm:t>
        <a:bodyPr/>
        <a:lstStyle/>
        <a:p>
          <a:endParaRPr lang="fr-FR"/>
        </a:p>
      </dgm:t>
    </dgm:pt>
    <dgm:pt modelId="{E2253A29-590D-489F-9391-97212E2D44EF}" type="sibTrans" cxnId="{E0394350-434C-4AC5-A9BC-0987D96B0FFA}">
      <dgm:prSet/>
      <dgm:spPr/>
      <dgm:t>
        <a:bodyPr/>
        <a:lstStyle/>
        <a:p>
          <a:endParaRPr lang="fr-FR"/>
        </a:p>
      </dgm:t>
    </dgm:pt>
    <dgm:pt modelId="{E8D35B56-0C4E-4477-B350-BC7D4C81CEE7}">
      <dgm:prSet phldrT="[Texte]" custT="1"/>
      <dgm:spPr/>
      <dgm:t>
        <a:bodyPr/>
        <a:lstStyle/>
        <a:p>
          <a:r>
            <a:rPr lang="fr-FR" sz="1000" b="1" dirty="0">
              <a:solidFill>
                <a:schemeClr val="bg2">
                  <a:lumMod val="75000"/>
                </a:schemeClr>
              </a:solidFill>
            </a:rPr>
            <a:t>Causes</a:t>
          </a:r>
        </a:p>
      </dgm:t>
    </dgm:pt>
    <dgm:pt modelId="{A24A0376-64CD-406F-89C8-2254BCAAF4DC}" type="parTrans" cxnId="{06E99EC7-FDE6-4580-A883-BCDF093FFB35}">
      <dgm:prSet/>
      <dgm:spPr/>
      <dgm:t>
        <a:bodyPr/>
        <a:lstStyle/>
        <a:p>
          <a:endParaRPr lang="fr-FR"/>
        </a:p>
      </dgm:t>
    </dgm:pt>
    <dgm:pt modelId="{28F0C991-2283-40D1-881F-3A94ECAFE6F7}" type="sibTrans" cxnId="{06E99EC7-FDE6-4580-A883-BCDF093FFB35}">
      <dgm:prSet/>
      <dgm:spPr/>
      <dgm:t>
        <a:bodyPr/>
        <a:lstStyle/>
        <a:p>
          <a:endParaRPr lang="fr-FR"/>
        </a:p>
      </dgm:t>
    </dgm:pt>
    <dgm:pt modelId="{31A2DC71-4F99-4CA5-83F2-FCF348B8DCDA}">
      <dgm:prSet phldrT="[Texte]" custT="1"/>
      <dgm:spPr/>
      <dgm:t>
        <a:bodyPr/>
        <a:lstStyle/>
        <a:p>
          <a:r>
            <a:rPr lang="fr-FR" sz="1000" b="1" dirty="0">
              <a:solidFill>
                <a:schemeClr val="bg2">
                  <a:lumMod val="75000"/>
                </a:schemeClr>
              </a:solidFill>
            </a:rPr>
            <a:t>Risques</a:t>
          </a:r>
        </a:p>
      </dgm:t>
    </dgm:pt>
    <dgm:pt modelId="{2E9316C2-D32B-4CF7-B39D-D0EA149EBF33}" type="parTrans" cxnId="{828C7030-0A27-4AC3-9C86-889ACC3E896B}">
      <dgm:prSet/>
      <dgm:spPr/>
      <dgm:t>
        <a:bodyPr/>
        <a:lstStyle/>
        <a:p>
          <a:endParaRPr lang="fr-FR"/>
        </a:p>
      </dgm:t>
    </dgm:pt>
    <dgm:pt modelId="{F315FFE3-1A7B-4622-9B22-A3E1C449A98A}" type="sibTrans" cxnId="{828C7030-0A27-4AC3-9C86-889ACC3E896B}">
      <dgm:prSet/>
      <dgm:spPr/>
      <dgm:t>
        <a:bodyPr/>
        <a:lstStyle/>
        <a:p>
          <a:endParaRPr lang="fr-FR"/>
        </a:p>
      </dgm:t>
    </dgm:pt>
    <dgm:pt modelId="{7ABBAF2C-9560-4EEA-8BED-794DFD9E35B3}">
      <dgm:prSet phldrT="[Texte]" custT="1"/>
      <dgm:spPr/>
      <dgm:t>
        <a:bodyPr/>
        <a:lstStyle/>
        <a:p>
          <a:r>
            <a:rPr lang="fr-FR" sz="1000" b="1" dirty="0">
              <a:solidFill>
                <a:srgbClr val="00529B"/>
              </a:solidFill>
            </a:rPr>
            <a:t>Signes</a:t>
          </a:r>
        </a:p>
      </dgm:t>
    </dgm:pt>
    <dgm:pt modelId="{7620C7A6-1351-4C56-9290-1CA264759D61}" type="parTrans" cxnId="{ED8C5FDF-BA21-45A6-B09D-3175EF9841BD}">
      <dgm:prSet/>
      <dgm:spPr/>
      <dgm:t>
        <a:bodyPr/>
        <a:lstStyle/>
        <a:p>
          <a:endParaRPr lang="fr-FR"/>
        </a:p>
      </dgm:t>
    </dgm:pt>
    <dgm:pt modelId="{3445BEE9-6B4A-48BF-9C8E-1F95A43BD7D7}" type="sibTrans" cxnId="{ED8C5FDF-BA21-45A6-B09D-3175EF9841BD}">
      <dgm:prSet/>
      <dgm:spPr/>
      <dgm:t>
        <a:bodyPr/>
        <a:lstStyle/>
        <a:p>
          <a:endParaRPr lang="fr-FR"/>
        </a:p>
      </dgm:t>
    </dgm:pt>
    <dgm:pt modelId="{B7CA3031-D14A-4A40-BB48-3463FC403FA0}">
      <dgm:prSet phldrT="[Texte]" custT="1"/>
      <dgm:spPr/>
      <dgm:t>
        <a:bodyPr/>
        <a:lstStyle/>
        <a:p>
          <a:r>
            <a:rPr lang="fr-FR" sz="1000" b="1" dirty="0">
              <a:solidFill>
                <a:schemeClr val="bg2">
                  <a:lumMod val="75000"/>
                </a:schemeClr>
              </a:solidFill>
            </a:rPr>
            <a:t>CAT</a:t>
          </a:r>
        </a:p>
      </dgm:t>
    </dgm:pt>
    <dgm:pt modelId="{2BE098CC-FAB6-4DBB-9016-F334C07A66B2}" type="parTrans" cxnId="{FBBDDDC7-0B68-4F57-A8DC-FD168DC718E6}">
      <dgm:prSet/>
      <dgm:spPr/>
      <dgm:t>
        <a:bodyPr/>
        <a:lstStyle/>
        <a:p>
          <a:endParaRPr lang="fr-FR"/>
        </a:p>
      </dgm:t>
    </dgm:pt>
    <dgm:pt modelId="{E72794AB-AD5F-4BAE-9085-7F39198540D1}" type="sibTrans" cxnId="{FBBDDDC7-0B68-4F57-A8DC-FD168DC718E6}">
      <dgm:prSet/>
      <dgm:spPr/>
      <dgm:t>
        <a:bodyPr/>
        <a:lstStyle/>
        <a:p>
          <a:endParaRPr lang="fr-FR"/>
        </a:p>
      </dgm:t>
    </dgm:pt>
    <dgm:pt modelId="{3DCF40FD-1385-49D5-928B-0E981CD3DFCB}">
      <dgm:prSet phldrT="[Texte]" custT="1"/>
      <dgm:spPr/>
      <dgm:t>
        <a:bodyPr/>
        <a:lstStyle/>
        <a:p>
          <a:r>
            <a:rPr lang="fr-FR" sz="1000" b="1" dirty="0">
              <a:solidFill>
                <a:schemeClr val="bg2">
                  <a:lumMod val="75000"/>
                </a:schemeClr>
              </a:solidFill>
            </a:rPr>
            <a:t>Cas particuliers</a:t>
          </a:r>
        </a:p>
      </dgm:t>
    </dgm:pt>
    <dgm:pt modelId="{CED29E0E-FB74-40FB-BF5A-1F08CC0B6BC1}" type="parTrans" cxnId="{6FECFFB8-9065-4404-AEBC-77204DF9E272}">
      <dgm:prSet/>
      <dgm:spPr/>
      <dgm:t>
        <a:bodyPr/>
        <a:lstStyle/>
        <a:p>
          <a:endParaRPr lang="fr-FR"/>
        </a:p>
      </dgm:t>
    </dgm:pt>
    <dgm:pt modelId="{DED63B2F-C769-4691-B9BF-DE382F1F2A91}" type="sibTrans" cxnId="{6FECFFB8-9065-4404-AEBC-77204DF9E272}">
      <dgm:prSet/>
      <dgm:spPr/>
      <dgm:t>
        <a:bodyPr/>
        <a:lstStyle/>
        <a:p>
          <a:endParaRPr lang="fr-FR"/>
        </a:p>
      </dgm:t>
    </dgm:pt>
    <dgm:pt modelId="{9166CDC5-68B8-4E4D-AAB8-1BA9FB73E312}" type="pres">
      <dgm:prSet presAssocID="{7D75F2BE-D020-470F-BC4E-551576CDA359}" presName="Name0" presStyleCnt="0">
        <dgm:presLayoutVars>
          <dgm:dir/>
          <dgm:resizeHandles val="exact"/>
        </dgm:presLayoutVars>
      </dgm:prSet>
      <dgm:spPr/>
    </dgm:pt>
    <dgm:pt modelId="{27521EAA-0B0C-4D97-8524-AE653F8ADEBB}" type="pres">
      <dgm:prSet presAssocID="{7D75F2BE-D020-470F-BC4E-551576CDA359}" presName="arrow" presStyleLbl="bgShp" presStyleIdx="0" presStyleCnt="1" custFlipVert="1" custScaleY="19595" custLinFactNeighborX="-277" custLinFactNeighborY="-17955"/>
      <dgm:spPr>
        <a:prstGeom prst="rect">
          <a:avLst/>
        </a:prstGeom>
        <a:gradFill rotWithShape="0">
          <a:gsLst>
            <a:gs pos="15000">
              <a:schemeClr val="tx2">
                <a:lumMod val="50000"/>
                <a:lumOff val="50000"/>
              </a:schemeClr>
            </a:gs>
            <a:gs pos="85000">
              <a:srgbClr val="438CD1"/>
            </a:gs>
            <a:gs pos="50000">
              <a:srgbClr val="00529B"/>
            </a:gs>
          </a:gsLst>
          <a:lin ang="0" scaled="1"/>
        </a:gradFill>
      </dgm:spPr>
    </dgm:pt>
    <dgm:pt modelId="{ABF98670-8886-4B73-A96B-2215E2F38D7E}" type="pres">
      <dgm:prSet presAssocID="{7D75F2BE-D020-470F-BC4E-551576CDA359}" presName="points" presStyleCnt="0"/>
      <dgm:spPr/>
    </dgm:pt>
    <dgm:pt modelId="{41D1B635-C59A-4C02-81F3-B84290AAA271}" type="pres">
      <dgm:prSet presAssocID="{8FA5063C-7AF9-41E7-AC3F-F050C0714BC2}" presName="compositeA" presStyleCnt="0"/>
      <dgm:spPr/>
    </dgm:pt>
    <dgm:pt modelId="{AFE42778-E477-4A5C-A7A5-D31298E8B0A3}" type="pres">
      <dgm:prSet presAssocID="{8FA5063C-7AF9-41E7-AC3F-F050C0714BC2}" presName="textA" presStyleLbl="revTx" presStyleIdx="0" presStyleCnt="6" custScaleY="138966" custLinFactY="4890" custLinFactNeighborX="6272" custLinFactNeighborY="100000">
        <dgm:presLayoutVars>
          <dgm:bulletEnabled val="1"/>
        </dgm:presLayoutVars>
      </dgm:prSet>
      <dgm:spPr/>
    </dgm:pt>
    <dgm:pt modelId="{ACD7F1BD-E679-40A4-B12E-87C631281CC6}" type="pres">
      <dgm:prSet presAssocID="{8FA5063C-7AF9-41E7-AC3F-F050C0714BC2}" presName="circleA" presStyleLbl="node1" presStyleIdx="0" presStyleCnt="6" custScaleX="235146" custScaleY="235146" custLinFactY="-100000" custLinFactNeighborX="35237" custLinFactNeighborY="-148846"/>
      <dgm:spPr>
        <a:prstGeom prst="triangle">
          <a:avLst/>
        </a:prstGeom>
        <a:solidFill>
          <a:srgbClr val="00529B">
            <a:alpha val="80000"/>
          </a:srgbClr>
        </a:solidFill>
        <a:ln>
          <a:noFill/>
        </a:ln>
      </dgm:spPr>
    </dgm:pt>
    <dgm:pt modelId="{2F40D845-C003-44EA-BD18-E5D8BE0028A0}" type="pres">
      <dgm:prSet presAssocID="{8FA5063C-7AF9-41E7-AC3F-F050C0714BC2}" presName="spaceA" presStyleCnt="0"/>
      <dgm:spPr/>
    </dgm:pt>
    <dgm:pt modelId="{D001B7F1-08CF-493A-A259-842E2FE4741D}" type="pres">
      <dgm:prSet presAssocID="{E2253A29-590D-489F-9391-97212E2D44EF}" presName="space" presStyleCnt="0"/>
      <dgm:spPr/>
    </dgm:pt>
    <dgm:pt modelId="{CA73D618-40F6-466D-BD86-846BC042A7CD}" type="pres">
      <dgm:prSet presAssocID="{E8D35B56-0C4E-4477-B350-BC7D4C81CEE7}" presName="compositeB" presStyleCnt="0"/>
      <dgm:spPr/>
    </dgm:pt>
    <dgm:pt modelId="{59E1A169-B047-4093-9968-2BE5A1A49A28}" type="pres">
      <dgm:prSet presAssocID="{E8D35B56-0C4E-4477-B350-BC7D4C81CEE7}" presName="textB" presStyleLbl="revTx" presStyleIdx="1" presStyleCnt="6" custScaleX="64129" custScaleY="151384" custLinFactNeighborX="4327" custLinFactNeighborY="-31770">
        <dgm:presLayoutVars>
          <dgm:bulletEnabled val="1"/>
        </dgm:presLayoutVars>
      </dgm:prSet>
      <dgm:spPr/>
    </dgm:pt>
    <dgm:pt modelId="{918A8567-85D8-4217-9935-CCEA487333DA}" type="pres">
      <dgm:prSet presAssocID="{E8D35B56-0C4E-4477-B350-BC7D4C81CEE7}" presName="circleB" presStyleLbl="node1" presStyleIdx="1" presStyleCnt="6" custScaleX="235146" custScaleY="235146" custLinFactY="-58496" custLinFactNeighborX="88043" custLinFactNeighborY="-100000"/>
      <dgm:spPr>
        <a:prstGeom prst="triangle">
          <a:avLst/>
        </a:prstGeom>
        <a:solidFill>
          <a:srgbClr val="00529B">
            <a:alpha val="80000"/>
          </a:srgbClr>
        </a:solidFill>
        <a:ln>
          <a:noFill/>
        </a:ln>
      </dgm:spPr>
    </dgm:pt>
    <dgm:pt modelId="{D75972C4-8722-4C8A-87CF-B989378B3C94}" type="pres">
      <dgm:prSet presAssocID="{E8D35B56-0C4E-4477-B350-BC7D4C81CEE7}" presName="spaceB" presStyleCnt="0"/>
      <dgm:spPr/>
    </dgm:pt>
    <dgm:pt modelId="{7082360C-0BB3-44AC-99BF-C9B993355313}" type="pres">
      <dgm:prSet presAssocID="{28F0C991-2283-40D1-881F-3A94ECAFE6F7}" presName="space" presStyleCnt="0"/>
      <dgm:spPr/>
    </dgm:pt>
    <dgm:pt modelId="{E43BE909-A959-42A6-9231-4813C8695DE6}" type="pres">
      <dgm:prSet presAssocID="{31A2DC71-4F99-4CA5-83F2-FCF348B8DCDA}" presName="compositeA" presStyleCnt="0"/>
      <dgm:spPr/>
    </dgm:pt>
    <dgm:pt modelId="{030DB0D1-05F8-4272-A6BA-C104C9726DA6}" type="pres">
      <dgm:prSet presAssocID="{31A2DC71-4F99-4CA5-83F2-FCF348B8DCDA}" presName="textA" presStyleLbl="revTx" presStyleIdx="2" presStyleCnt="6" custScaleX="61883" custScaleY="157836" custLinFactNeighborX="4101" custLinFactNeighborY="96033">
        <dgm:presLayoutVars>
          <dgm:bulletEnabled val="1"/>
        </dgm:presLayoutVars>
      </dgm:prSet>
      <dgm:spPr/>
    </dgm:pt>
    <dgm:pt modelId="{5DDF532D-49F0-4165-916C-D8C0F9152CF4}" type="pres">
      <dgm:prSet presAssocID="{31A2DC71-4F99-4CA5-83F2-FCF348B8DCDA}" presName="circleA" presStyleLbl="node1" presStyleIdx="2" presStyleCnt="6" custScaleX="235146" custScaleY="235146" custLinFactY="-100000" custLinFactNeighborX="22794" custLinFactNeighborY="-167716"/>
      <dgm:spPr>
        <a:prstGeom prst="triangle">
          <a:avLst/>
        </a:prstGeom>
        <a:solidFill>
          <a:srgbClr val="00529B">
            <a:alpha val="80000"/>
          </a:srgbClr>
        </a:solidFill>
        <a:ln>
          <a:noFill/>
        </a:ln>
      </dgm:spPr>
    </dgm:pt>
    <dgm:pt modelId="{E319CF35-983C-44BC-851B-1B052D97D6A5}" type="pres">
      <dgm:prSet presAssocID="{31A2DC71-4F99-4CA5-83F2-FCF348B8DCDA}" presName="spaceA" presStyleCnt="0"/>
      <dgm:spPr/>
    </dgm:pt>
    <dgm:pt modelId="{17E67F93-B97A-42AD-B654-079A893F5065}" type="pres">
      <dgm:prSet presAssocID="{F315FFE3-1A7B-4622-9B22-A3E1C449A98A}" presName="space" presStyleCnt="0"/>
      <dgm:spPr/>
    </dgm:pt>
    <dgm:pt modelId="{FE23693E-928C-493A-A04F-87FE0E4E0AFF}" type="pres">
      <dgm:prSet presAssocID="{7ABBAF2C-9560-4EEA-8BED-794DFD9E35B3}" presName="compositeB" presStyleCnt="0"/>
      <dgm:spPr/>
    </dgm:pt>
    <dgm:pt modelId="{AC5CE3F8-7D68-4DE1-BAF3-07DD9CA88F0F}" type="pres">
      <dgm:prSet presAssocID="{7ABBAF2C-9560-4EEA-8BED-794DFD9E35B3}" presName="textB" presStyleLbl="revTx" presStyleIdx="3" presStyleCnt="6" custScaleX="49260" custScaleY="149281" custLinFactNeighborX="4191" custLinFactNeighborY="-31770">
        <dgm:presLayoutVars>
          <dgm:bulletEnabled val="1"/>
        </dgm:presLayoutVars>
      </dgm:prSet>
      <dgm:spPr/>
    </dgm:pt>
    <dgm:pt modelId="{7FCA40AF-BB84-4497-9FB5-0855F17D142F}" type="pres">
      <dgm:prSet presAssocID="{7ABBAF2C-9560-4EEA-8BED-794DFD9E35B3}" presName="circleB" presStyleLbl="node1" presStyleIdx="3" presStyleCnt="6" custScaleX="235146" custScaleY="235146" custLinFactY="-60599" custLinFactNeighborX="29975" custLinFactNeighborY="-100000"/>
      <dgm:spPr>
        <a:prstGeom prst="triangle">
          <a:avLst/>
        </a:prstGeom>
        <a:solidFill>
          <a:srgbClr val="00529B">
            <a:alpha val="80000"/>
          </a:srgbClr>
        </a:solidFill>
        <a:ln>
          <a:noFill/>
        </a:ln>
      </dgm:spPr>
    </dgm:pt>
    <dgm:pt modelId="{E8A3D518-88BC-4EE9-AC13-6AF5C09C5358}" type="pres">
      <dgm:prSet presAssocID="{7ABBAF2C-9560-4EEA-8BED-794DFD9E35B3}" presName="spaceB" presStyleCnt="0"/>
      <dgm:spPr/>
    </dgm:pt>
    <dgm:pt modelId="{1AB515DD-FA02-49C9-8D97-A8F3DC9F5A6A}" type="pres">
      <dgm:prSet presAssocID="{3445BEE9-6B4A-48BF-9C8E-1F95A43BD7D7}" presName="space" presStyleCnt="0"/>
      <dgm:spPr/>
    </dgm:pt>
    <dgm:pt modelId="{C36CB18F-2EE0-42D1-A082-828D580771E0}" type="pres">
      <dgm:prSet presAssocID="{B7CA3031-D14A-4A40-BB48-3463FC403FA0}" presName="compositeA" presStyleCnt="0"/>
      <dgm:spPr/>
    </dgm:pt>
    <dgm:pt modelId="{A0230761-9C16-450D-9492-9E75DAD7910C}" type="pres">
      <dgm:prSet presAssocID="{B7CA3031-D14A-4A40-BB48-3463FC403FA0}" presName="textA" presStyleLbl="revTx" presStyleIdx="4" presStyleCnt="6" custScaleY="137707" custLinFactY="11130" custLinFactNeighborX="4372" custLinFactNeighborY="100000">
        <dgm:presLayoutVars>
          <dgm:bulletEnabled val="1"/>
        </dgm:presLayoutVars>
      </dgm:prSet>
      <dgm:spPr/>
    </dgm:pt>
    <dgm:pt modelId="{6483544B-EDBE-4CED-846C-C19FEDFC4D09}" type="pres">
      <dgm:prSet presAssocID="{B7CA3031-D14A-4A40-BB48-3463FC403FA0}" presName="circleA" presStyleLbl="node1" presStyleIdx="4" presStyleCnt="6" custScaleX="235146" custScaleY="235146" custLinFactX="76258" custLinFactY="-100000" custLinFactNeighborX="100000" custLinFactNeighborY="-147587"/>
      <dgm:spPr>
        <a:prstGeom prst="triangle">
          <a:avLst/>
        </a:prstGeom>
        <a:solidFill>
          <a:srgbClr val="00529B">
            <a:alpha val="80000"/>
          </a:srgbClr>
        </a:solidFill>
        <a:ln>
          <a:noFill/>
        </a:ln>
      </dgm:spPr>
    </dgm:pt>
    <dgm:pt modelId="{A1D434D8-A937-403B-9A91-6AFB8B96932A}" type="pres">
      <dgm:prSet presAssocID="{B7CA3031-D14A-4A40-BB48-3463FC403FA0}" presName="spaceA" presStyleCnt="0"/>
      <dgm:spPr/>
    </dgm:pt>
    <dgm:pt modelId="{BFCD00BD-0779-4425-B710-375D3FE651C7}" type="pres">
      <dgm:prSet presAssocID="{E72794AB-AD5F-4BAE-9085-7F39198540D1}" presName="space" presStyleCnt="0"/>
      <dgm:spPr/>
    </dgm:pt>
    <dgm:pt modelId="{F699A921-4045-4EB2-AF75-AD3ECF379445}" type="pres">
      <dgm:prSet presAssocID="{3DCF40FD-1385-49D5-928B-0E981CD3DFCB}" presName="compositeB" presStyleCnt="0"/>
      <dgm:spPr/>
    </dgm:pt>
    <dgm:pt modelId="{5F4FF547-D40C-4E4F-A3F0-022BE3045C95}" type="pres">
      <dgm:prSet presAssocID="{3DCF40FD-1385-49D5-928B-0E981CD3DFCB}" presName="textB" presStyleLbl="revTx" presStyleIdx="5" presStyleCnt="6" custScaleY="151625" custLinFactNeighborX="11729" custLinFactNeighborY="-31392">
        <dgm:presLayoutVars>
          <dgm:bulletEnabled val="1"/>
        </dgm:presLayoutVars>
      </dgm:prSet>
      <dgm:spPr/>
    </dgm:pt>
    <dgm:pt modelId="{5B8EDC3F-4046-4C89-B6FB-983DE2F31D52}" type="pres">
      <dgm:prSet presAssocID="{3DCF40FD-1385-49D5-928B-0E981CD3DFCB}" presName="circleB" presStyleLbl="node1" presStyleIdx="5" presStyleCnt="6" custScaleX="235146" custScaleY="235146" custLinFactY="-69448" custLinFactNeighborX="42362" custLinFactNeighborY="-100000"/>
      <dgm:spPr>
        <a:prstGeom prst="triangle">
          <a:avLst/>
        </a:prstGeom>
        <a:solidFill>
          <a:srgbClr val="00529B"/>
        </a:solidFill>
        <a:ln>
          <a:noFill/>
        </a:ln>
      </dgm:spPr>
    </dgm:pt>
    <dgm:pt modelId="{344A3425-BF69-480E-8107-D14ECD87CE02}" type="pres">
      <dgm:prSet presAssocID="{3DCF40FD-1385-49D5-928B-0E981CD3DFCB}" presName="spaceB" presStyleCnt="0"/>
      <dgm:spPr/>
    </dgm:pt>
  </dgm:ptLst>
  <dgm:cxnLst>
    <dgm:cxn modelId="{0F5FF002-AA7C-411B-BBD4-E55B8F0B1059}" type="presOf" srcId="{8FA5063C-7AF9-41E7-AC3F-F050C0714BC2}" destId="{AFE42778-E477-4A5C-A7A5-D31298E8B0A3}" srcOrd="0" destOrd="0" presId="urn:microsoft.com/office/officeart/2005/8/layout/hProcess11"/>
    <dgm:cxn modelId="{7E01F92F-0219-42E1-9722-581CB39C568F}" type="presOf" srcId="{7D75F2BE-D020-470F-BC4E-551576CDA359}" destId="{9166CDC5-68B8-4E4D-AAB8-1BA9FB73E312}" srcOrd="0" destOrd="0" presId="urn:microsoft.com/office/officeart/2005/8/layout/hProcess11"/>
    <dgm:cxn modelId="{828C7030-0A27-4AC3-9C86-889ACC3E896B}" srcId="{7D75F2BE-D020-470F-BC4E-551576CDA359}" destId="{31A2DC71-4F99-4CA5-83F2-FCF348B8DCDA}" srcOrd="2" destOrd="0" parTransId="{2E9316C2-D32B-4CF7-B39D-D0EA149EBF33}" sibTransId="{F315FFE3-1A7B-4622-9B22-A3E1C449A98A}"/>
    <dgm:cxn modelId="{E0394350-434C-4AC5-A9BC-0987D96B0FFA}" srcId="{7D75F2BE-D020-470F-BC4E-551576CDA359}" destId="{8FA5063C-7AF9-41E7-AC3F-F050C0714BC2}" srcOrd="0" destOrd="0" parTransId="{46D479F8-84E5-412D-8B4D-32BAF3BECC18}" sibTransId="{E2253A29-590D-489F-9391-97212E2D44EF}"/>
    <dgm:cxn modelId="{C84E3C7F-79D6-4435-8613-10F5359DFE71}" type="presOf" srcId="{31A2DC71-4F99-4CA5-83F2-FCF348B8DCDA}" destId="{030DB0D1-05F8-4272-A6BA-C104C9726DA6}" srcOrd="0" destOrd="0" presId="urn:microsoft.com/office/officeart/2005/8/layout/hProcess11"/>
    <dgm:cxn modelId="{663995A8-E30F-4F60-91DE-4C7D8FABF346}" type="presOf" srcId="{B7CA3031-D14A-4A40-BB48-3463FC403FA0}" destId="{A0230761-9C16-450D-9492-9E75DAD7910C}" srcOrd="0" destOrd="0" presId="urn:microsoft.com/office/officeart/2005/8/layout/hProcess11"/>
    <dgm:cxn modelId="{6FECFFB8-9065-4404-AEBC-77204DF9E272}" srcId="{7D75F2BE-D020-470F-BC4E-551576CDA359}" destId="{3DCF40FD-1385-49D5-928B-0E981CD3DFCB}" srcOrd="5" destOrd="0" parTransId="{CED29E0E-FB74-40FB-BF5A-1F08CC0B6BC1}" sibTransId="{DED63B2F-C769-4691-B9BF-DE382F1F2A91}"/>
    <dgm:cxn modelId="{06E99EC7-FDE6-4580-A883-BCDF093FFB35}" srcId="{7D75F2BE-D020-470F-BC4E-551576CDA359}" destId="{E8D35B56-0C4E-4477-B350-BC7D4C81CEE7}" srcOrd="1" destOrd="0" parTransId="{A24A0376-64CD-406F-89C8-2254BCAAF4DC}" sibTransId="{28F0C991-2283-40D1-881F-3A94ECAFE6F7}"/>
    <dgm:cxn modelId="{FBBDDDC7-0B68-4F57-A8DC-FD168DC718E6}" srcId="{7D75F2BE-D020-470F-BC4E-551576CDA359}" destId="{B7CA3031-D14A-4A40-BB48-3463FC403FA0}" srcOrd="4" destOrd="0" parTransId="{2BE098CC-FAB6-4DBB-9016-F334C07A66B2}" sibTransId="{E72794AB-AD5F-4BAE-9085-7F39198540D1}"/>
    <dgm:cxn modelId="{ED8C5FDF-BA21-45A6-B09D-3175EF9841BD}" srcId="{7D75F2BE-D020-470F-BC4E-551576CDA359}" destId="{7ABBAF2C-9560-4EEA-8BED-794DFD9E35B3}" srcOrd="3" destOrd="0" parTransId="{7620C7A6-1351-4C56-9290-1CA264759D61}" sibTransId="{3445BEE9-6B4A-48BF-9C8E-1F95A43BD7D7}"/>
    <dgm:cxn modelId="{7E9DEDE6-844F-42BB-A98D-15A8816FB1BC}" type="presOf" srcId="{3DCF40FD-1385-49D5-928B-0E981CD3DFCB}" destId="{5F4FF547-D40C-4E4F-A3F0-022BE3045C95}" srcOrd="0" destOrd="0" presId="urn:microsoft.com/office/officeart/2005/8/layout/hProcess11"/>
    <dgm:cxn modelId="{0DA05BE9-74DE-42EE-90B1-43DC1970CB05}" type="presOf" srcId="{7ABBAF2C-9560-4EEA-8BED-794DFD9E35B3}" destId="{AC5CE3F8-7D68-4DE1-BAF3-07DD9CA88F0F}" srcOrd="0" destOrd="0" presId="urn:microsoft.com/office/officeart/2005/8/layout/hProcess11"/>
    <dgm:cxn modelId="{F4695EF2-8D61-4635-8343-959E4655D9CD}" type="presOf" srcId="{E8D35B56-0C4E-4477-B350-BC7D4C81CEE7}" destId="{59E1A169-B047-4093-9968-2BE5A1A49A28}" srcOrd="0" destOrd="0" presId="urn:microsoft.com/office/officeart/2005/8/layout/hProcess11"/>
    <dgm:cxn modelId="{3CD3B93B-CDA2-4C09-98D0-D1E5CD83ED4F}" type="presParOf" srcId="{9166CDC5-68B8-4E4D-AAB8-1BA9FB73E312}" destId="{27521EAA-0B0C-4D97-8524-AE653F8ADEBB}" srcOrd="0" destOrd="0" presId="urn:microsoft.com/office/officeart/2005/8/layout/hProcess11"/>
    <dgm:cxn modelId="{7C615C70-272E-4BDF-A346-A6967C649B63}" type="presParOf" srcId="{9166CDC5-68B8-4E4D-AAB8-1BA9FB73E312}" destId="{ABF98670-8886-4B73-A96B-2215E2F38D7E}" srcOrd="1" destOrd="0" presId="urn:microsoft.com/office/officeart/2005/8/layout/hProcess11"/>
    <dgm:cxn modelId="{9EC8D3A4-EADA-4D87-9E50-F2F7114B83FA}" type="presParOf" srcId="{ABF98670-8886-4B73-A96B-2215E2F38D7E}" destId="{41D1B635-C59A-4C02-81F3-B84290AAA271}" srcOrd="0" destOrd="0" presId="urn:microsoft.com/office/officeart/2005/8/layout/hProcess11"/>
    <dgm:cxn modelId="{37D25F15-5810-4786-9A84-15B780749114}" type="presParOf" srcId="{41D1B635-C59A-4C02-81F3-B84290AAA271}" destId="{AFE42778-E477-4A5C-A7A5-D31298E8B0A3}" srcOrd="0" destOrd="0" presId="urn:microsoft.com/office/officeart/2005/8/layout/hProcess11"/>
    <dgm:cxn modelId="{3C871D66-8780-40B8-8A68-7AE62BB55748}" type="presParOf" srcId="{41D1B635-C59A-4C02-81F3-B84290AAA271}" destId="{ACD7F1BD-E679-40A4-B12E-87C631281CC6}" srcOrd="1" destOrd="0" presId="urn:microsoft.com/office/officeart/2005/8/layout/hProcess11"/>
    <dgm:cxn modelId="{98D49FD6-DFBB-4359-8349-1D7E0F17390D}" type="presParOf" srcId="{41D1B635-C59A-4C02-81F3-B84290AAA271}" destId="{2F40D845-C003-44EA-BD18-E5D8BE0028A0}" srcOrd="2" destOrd="0" presId="urn:microsoft.com/office/officeart/2005/8/layout/hProcess11"/>
    <dgm:cxn modelId="{B372AC9E-BAAF-4D47-A2FB-0DF67F11204A}" type="presParOf" srcId="{ABF98670-8886-4B73-A96B-2215E2F38D7E}" destId="{D001B7F1-08CF-493A-A259-842E2FE4741D}" srcOrd="1" destOrd="0" presId="urn:microsoft.com/office/officeart/2005/8/layout/hProcess11"/>
    <dgm:cxn modelId="{92DF099D-8BE8-49BD-8A0D-DDE0DDBDE4F6}" type="presParOf" srcId="{ABF98670-8886-4B73-A96B-2215E2F38D7E}" destId="{CA73D618-40F6-466D-BD86-846BC042A7CD}" srcOrd="2" destOrd="0" presId="urn:microsoft.com/office/officeart/2005/8/layout/hProcess11"/>
    <dgm:cxn modelId="{9F4BACB3-6C9C-4EED-9AD3-4183D78179CE}" type="presParOf" srcId="{CA73D618-40F6-466D-BD86-846BC042A7CD}" destId="{59E1A169-B047-4093-9968-2BE5A1A49A28}" srcOrd="0" destOrd="0" presId="urn:microsoft.com/office/officeart/2005/8/layout/hProcess11"/>
    <dgm:cxn modelId="{3B1843D6-D38C-483C-B6E2-2BA97ADA0E9B}" type="presParOf" srcId="{CA73D618-40F6-466D-BD86-846BC042A7CD}" destId="{918A8567-85D8-4217-9935-CCEA487333DA}" srcOrd="1" destOrd="0" presId="urn:microsoft.com/office/officeart/2005/8/layout/hProcess11"/>
    <dgm:cxn modelId="{6F9E7122-D4A8-4DAF-8BB1-384AC2A92925}" type="presParOf" srcId="{CA73D618-40F6-466D-BD86-846BC042A7CD}" destId="{D75972C4-8722-4C8A-87CF-B989378B3C94}" srcOrd="2" destOrd="0" presId="urn:microsoft.com/office/officeart/2005/8/layout/hProcess11"/>
    <dgm:cxn modelId="{BEA10578-9624-4253-AAC3-6FD3EB733D7A}" type="presParOf" srcId="{ABF98670-8886-4B73-A96B-2215E2F38D7E}" destId="{7082360C-0BB3-44AC-99BF-C9B993355313}" srcOrd="3" destOrd="0" presId="urn:microsoft.com/office/officeart/2005/8/layout/hProcess11"/>
    <dgm:cxn modelId="{430737E7-DB6A-408C-8FA1-F5D8E53FE4A1}" type="presParOf" srcId="{ABF98670-8886-4B73-A96B-2215E2F38D7E}" destId="{E43BE909-A959-42A6-9231-4813C8695DE6}" srcOrd="4" destOrd="0" presId="urn:microsoft.com/office/officeart/2005/8/layout/hProcess11"/>
    <dgm:cxn modelId="{3B901E32-6D70-45B4-818A-99A98841E132}" type="presParOf" srcId="{E43BE909-A959-42A6-9231-4813C8695DE6}" destId="{030DB0D1-05F8-4272-A6BA-C104C9726DA6}" srcOrd="0" destOrd="0" presId="urn:microsoft.com/office/officeart/2005/8/layout/hProcess11"/>
    <dgm:cxn modelId="{A800A949-EF46-4673-84B7-4E68A8192934}" type="presParOf" srcId="{E43BE909-A959-42A6-9231-4813C8695DE6}" destId="{5DDF532D-49F0-4165-916C-D8C0F9152CF4}" srcOrd="1" destOrd="0" presId="urn:microsoft.com/office/officeart/2005/8/layout/hProcess11"/>
    <dgm:cxn modelId="{200353D7-0ABE-4168-92FD-E5E3E0FC66E4}" type="presParOf" srcId="{E43BE909-A959-42A6-9231-4813C8695DE6}" destId="{E319CF35-983C-44BC-851B-1B052D97D6A5}" srcOrd="2" destOrd="0" presId="urn:microsoft.com/office/officeart/2005/8/layout/hProcess11"/>
    <dgm:cxn modelId="{BBF1E43F-ECD1-46A0-A082-B3424D3186C6}" type="presParOf" srcId="{ABF98670-8886-4B73-A96B-2215E2F38D7E}" destId="{17E67F93-B97A-42AD-B654-079A893F5065}" srcOrd="5" destOrd="0" presId="urn:microsoft.com/office/officeart/2005/8/layout/hProcess11"/>
    <dgm:cxn modelId="{73CD25FE-4137-4DB7-AED6-56572645589C}" type="presParOf" srcId="{ABF98670-8886-4B73-A96B-2215E2F38D7E}" destId="{FE23693E-928C-493A-A04F-87FE0E4E0AFF}" srcOrd="6" destOrd="0" presId="urn:microsoft.com/office/officeart/2005/8/layout/hProcess11"/>
    <dgm:cxn modelId="{B2BDA693-F373-4CE8-BDDA-CABD325CB1DC}" type="presParOf" srcId="{FE23693E-928C-493A-A04F-87FE0E4E0AFF}" destId="{AC5CE3F8-7D68-4DE1-BAF3-07DD9CA88F0F}" srcOrd="0" destOrd="0" presId="urn:microsoft.com/office/officeart/2005/8/layout/hProcess11"/>
    <dgm:cxn modelId="{862F2DE7-538E-4918-BF46-E5FF843675BC}" type="presParOf" srcId="{FE23693E-928C-493A-A04F-87FE0E4E0AFF}" destId="{7FCA40AF-BB84-4497-9FB5-0855F17D142F}" srcOrd="1" destOrd="0" presId="urn:microsoft.com/office/officeart/2005/8/layout/hProcess11"/>
    <dgm:cxn modelId="{90996D09-15BE-4B2C-972F-8C272F23A8BA}" type="presParOf" srcId="{FE23693E-928C-493A-A04F-87FE0E4E0AFF}" destId="{E8A3D518-88BC-4EE9-AC13-6AF5C09C5358}" srcOrd="2" destOrd="0" presId="urn:microsoft.com/office/officeart/2005/8/layout/hProcess11"/>
    <dgm:cxn modelId="{3C6320CA-8F4B-4149-BAF0-3885B59F8889}" type="presParOf" srcId="{ABF98670-8886-4B73-A96B-2215E2F38D7E}" destId="{1AB515DD-FA02-49C9-8D97-A8F3DC9F5A6A}" srcOrd="7" destOrd="0" presId="urn:microsoft.com/office/officeart/2005/8/layout/hProcess11"/>
    <dgm:cxn modelId="{033F4957-36CA-460B-B154-A40B174CE03B}" type="presParOf" srcId="{ABF98670-8886-4B73-A96B-2215E2F38D7E}" destId="{C36CB18F-2EE0-42D1-A082-828D580771E0}" srcOrd="8" destOrd="0" presId="urn:microsoft.com/office/officeart/2005/8/layout/hProcess11"/>
    <dgm:cxn modelId="{C9A9A263-D203-40A0-9F38-ED4CDCE630C5}" type="presParOf" srcId="{C36CB18F-2EE0-42D1-A082-828D580771E0}" destId="{A0230761-9C16-450D-9492-9E75DAD7910C}" srcOrd="0" destOrd="0" presId="urn:microsoft.com/office/officeart/2005/8/layout/hProcess11"/>
    <dgm:cxn modelId="{F34D5D11-F823-4DE9-9139-1DD512CDB1C9}" type="presParOf" srcId="{C36CB18F-2EE0-42D1-A082-828D580771E0}" destId="{6483544B-EDBE-4CED-846C-C19FEDFC4D09}" srcOrd="1" destOrd="0" presId="urn:microsoft.com/office/officeart/2005/8/layout/hProcess11"/>
    <dgm:cxn modelId="{4CBF7E1A-21B2-409E-BAAD-3AC2B23B0D22}" type="presParOf" srcId="{C36CB18F-2EE0-42D1-A082-828D580771E0}" destId="{A1D434D8-A937-403B-9A91-6AFB8B96932A}" srcOrd="2" destOrd="0" presId="urn:microsoft.com/office/officeart/2005/8/layout/hProcess11"/>
    <dgm:cxn modelId="{609BB734-4A14-4047-8341-048A70F44D3F}" type="presParOf" srcId="{ABF98670-8886-4B73-A96B-2215E2F38D7E}" destId="{BFCD00BD-0779-4425-B710-375D3FE651C7}" srcOrd="9" destOrd="0" presId="urn:microsoft.com/office/officeart/2005/8/layout/hProcess11"/>
    <dgm:cxn modelId="{6A6202F4-E06C-4ACA-8E1A-86C78E125E7F}" type="presParOf" srcId="{ABF98670-8886-4B73-A96B-2215E2F38D7E}" destId="{F699A921-4045-4EB2-AF75-AD3ECF379445}" srcOrd="10" destOrd="0" presId="urn:microsoft.com/office/officeart/2005/8/layout/hProcess11"/>
    <dgm:cxn modelId="{C8F69FD4-2653-4A07-9EB7-5322E9B15F08}" type="presParOf" srcId="{F699A921-4045-4EB2-AF75-AD3ECF379445}" destId="{5F4FF547-D40C-4E4F-A3F0-022BE3045C95}" srcOrd="0" destOrd="0" presId="urn:microsoft.com/office/officeart/2005/8/layout/hProcess11"/>
    <dgm:cxn modelId="{66526189-5D52-4956-940C-A4239F0BA13F}" type="presParOf" srcId="{F699A921-4045-4EB2-AF75-AD3ECF379445}" destId="{5B8EDC3F-4046-4C89-B6FB-983DE2F31D52}" srcOrd="1" destOrd="0" presId="urn:microsoft.com/office/officeart/2005/8/layout/hProcess11"/>
    <dgm:cxn modelId="{3A60D02F-6450-457E-AF53-5A7C4AB1F5BB}" type="presParOf" srcId="{F699A921-4045-4EB2-AF75-AD3ECF379445}" destId="{344A3425-BF69-480E-8107-D14ECD87CE02}"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8.xml><?xml version="1.0" encoding="utf-8"?>
<dgm:dataModel xmlns:dgm="http://schemas.openxmlformats.org/drawingml/2006/diagram" xmlns:a="http://schemas.openxmlformats.org/drawingml/2006/main">
  <dgm:ptLst>
    <dgm:pt modelId="{7D75F2BE-D020-470F-BC4E-551576CDA359}" type="doc">
      <dgm:prSet loTypeId="urn:microsoft.com/office/officeart/2005/8/layout/hProcess11" loCatId="process" qsTypeId="urn:microsoft.com/office/officeart/2005/8/quickstyle/simple1" qsCatId="simple" csTypeId="urn:microsoft.com/office/officeart/2005/8/colors/accent1_2" csCatId="accent1" phldr="1"/>
      <dgm:spPr/>
    </dgm:pt>
    <dgm:pt modelId="{8FA5063C-7AF9-41E7-AC3F-F050C0714BC2}">
      <dgm:prSet phldrT="[Texte]" custT="1"/>
      <dgm:spPr/>
      <dgm:t>
        <a:bodyPr/>
        <a:lstStyle/>
        <a:p>
          <a:r>
            <a:rPr lang="fr-FR" sz="1000" b="1" dirty="0">
              <a:solidFill>
                <a:schemeClr val="bg2">
                  <a:lumMod val="75000"/>
                </a:schemeClr>
              </a:solidFill>
            </a:rPr>
            <a:t>Définition</a:t>
          </a:r>
        </a:p>
      </dgm:t>
    </dgm:pt>
    <dgm:pt modelId="{46D479F8-84E5-412D-8B4D-32BAF3BECC18}" type="parTrans" cxnId="{E0394350-434C-4AC5-A9BC-0987D96B0FFA}">
      <dgm:prSet/>
      <dgm:spPr/>
      <dgm:t>
        <a:bodyPr/>
        <a:lstStyle/>
        <a:p>
          <a:endParaRPr lang="fr-FR"/>
        </a:p>
      </dgm:t>
    </dgm:pt>
    <dgm:pt modelId="{E2253A29-590D-489F-9391-97212E2D44EF}" type="sibTrans" cxnId="{E0394350-434C-4AC5-A9BC-0987D96B0FFA}">
      <dgm:prSet/>
      <dgm:spPr/>
      <dgm:t>
        <a:bodyPr/>
        <a:lstStyle/>
        <a:p>
          <a:endParaRPr lang="fr-FR"/>
        </a:p>
      </dgm:t>
    </dgm:pt>
    <dgm:pt modelId="{E8D35B56-0C4E-4477-B350-BC7D4C81CEE7}">
      <dgm:prSet phldrT="[Texte]" custT="1"/>
      <dgm:spPr/>
      <dgm:t>
        <a:bodyPr/>
        <a:lstStyle/>
        <a:p>
          <a:r>
            <a:rPr lang="fr-FR" sz="1000" b="1" dirty="0">
              <a:solidFill>
                <a:schemeClr val="bg2">
                  <a:lumMod val="75000"/>
                </a:schemeClr>
              </a:solidFill>
            </a:rPr>
            <a:t>Causes</a:t>
          </a:r>
        </a:p>
      </dgm:t>
    </dgm:pt>
    <dgm:pt modelId="{A24A0376-64CD-406F-89C8-2254BCAAF4DC}" type="parTrans" cxnId="{06E99EC7-FDE6-4580-A883-BCDF093FFB35}">
      <dgm:prSet/>
      <dgm:spPr/>
      <dgm:t>
        <a:bodyPr/>
        <a:lstStyle/>
        <a:p>
          <a:endParaRPr lang="fr-FR"/>
        </a:p>
      </dgm:t>
    </dgm:pt>
    <dgm:pt modelId="{28F0C991-2283-40D1-881F-3A94ECAFE6F7}" type="sibTrans" cxnId="{06E99EC7-FDE6-4580-A883-BCDF093FFB35}">
      <dgm:prSet/>
      <dgm:spPr/>
      <dgm:t>
        <a:bodyPr/>
        <a:lstStyle/>
        <a:p>
          <a:endParaRPr lang="fr-FR"/>
        </a:p>
      </dgm:t>
    </dgm:pt>
    <dgm:pt modelId="{31A2DC71-4F99-4CA5-83F2-FCF348B8DCDA}">
      <dgm:prSet phldrT="[Texte]" custT="1"/>
      <dgm:spPr/>
      <dgm:t>
        <a:bodyPr/>
        <a:lstStyle/>
        <a:p>
          <a:r>
            <a:rPr lang="fr-FR" sz="1000" b="1" dirty="0">
              <a:solidFill>
                <a:schemeClr val="bg2">
                  <a:lumMod val="75000"/>
                </a:schemeClr>
              </a:solidFill>
            </a:rPr>
            <a:t>Risques</a:t>
          </a:r>
        </a:p>
      </dgm:t>
    </dgm:pt>
    <dgm:pt modelId="{2E9316C2-D32B-4CF7-B39D-D0EA149EBF33}" type="parTrans" cxnId="{828C7030-0A27-4AC3-9C86-889ACC3E896B}">
      <dgm:prSet/>
      <dgm:spPr/>
      <dgm:t>
        <a:bodyPr/>
        <a:lstStyle/>
        <a:p>
          <a:endParaRPr lang="fr-FR"/>
        </a:p>
      </dgm:t>
    </dgm:pt>
    <dgm:pt modelId="{F315FFE3-1A7B-4622-9B22-A3E1C449A98A}" type="sibTrans" cxnId="{828C7030-0A27-4AC3-9C86-889ACC3E896B}">
      <dgm:prSet/>
      <dgm:spPr/>
      <dgm:t>
        <a:bodyPr/>
        <a:lstStyle/>
        <a:p>
          <a:endParaRPr lang="fr-FR"/>
        </a:p>
      </dgm:t>
    </dgm:pt>
    <dgm:pt modelId="{7ABBAF2C-9560-4EEA-8BED-794DFD9E35B3}">
      <dgm:prSet phldrT="[Texte]" custT="1"/>
      <dgm:spPr/>
      <dgm:t>
        <a:bodyPr/>
        <a:lstStyle/>
        <a:p>
          <a:r>
            <a:rPr lang="fr-FR" sz="1000" b="1" dirty="0">
              <a:solidFill>
                <a:srgbClr val="00529B"/>
              </a:solidFill>
            </a:rPr>
            <a:t>Signes</a:t>
          </a:r>
        </a:p>
      </dgm:t>
    </dgm:pt>
    <dgm:pt modelId="{7620C7A6-1351-4C56-9290-1CA264759D61}" type="parTrans" cxnId="{ED8C5FDF-BA21-45A6-B09D-3175EF9841BD}">
      <dgm:prSet/>
      <dgm:spPr/>
      <dgm:t>
        <a:bodyPr/>
        <a:lstStyle/>
        <a:p>
          <a:endParaRPr lang="fr-FR"/>
        </a:p>
      </dgm:t>
    </dgm:pt>
    <dgm:pt modelId="{3445BEE9-6B4A-48BF-9C8E-1F95A43BD7D7}" type="sibTrans" cxnId="{ED8C5FDF-BA21-45A6-B09D-3175EF9841BD}">
      <dgm:prSet/>
      <dgm:spPr/>
      <dgm:t>
        <a:bodyPr/>
        <a:lstStyle/>
        <a:p>
          <a:endParaRPr lang="fr-FR"/>
        </a:p>
      </dgm:t>
    </dgm:pt>
    <dgm:pt modelId="{B7CA3031-D14A-4A40-BB48-3463FC403FA0}">
      <dgm:prSet phldrT="[Texte]" custT="1"/>
      <dgm:spPr/>
      <dgm:t>
        <a:bodyPr/>
        <a:lstStyle/>
        <a:p>
          <a:r>
            <a:rPr lang="fr-FR" sz="1000" b="1" dirty="0">
              <a:solidFill>
                <a:schemeClr val="bg2">
                  <a:lumMod val="75000"/>
                </a:schemeClr>
              </a:solidFill>
            </a:rPr>
            <a:t>CAT</a:t>
          </a:r>
        </a:p>
      </dgm:t>
    </dgm:pt>
    <dgm:pt modelId="{2BE098CC-FAB6-4DBB-9016-F334C07A66B2}" type="parTrans" cxnId="{FBBDDDC7-0B68-4F57-A8DC-FD168DC718E6}">
      <dgm:prSet/>
      <dgm:spPr/>
      <dgm:t>
        <a:bodyPr/>
        <a:lstStyle/>
        <a:p>
          <a:endParaRPr lang="fr-FR"/>
        </a:p>
      </dgm:t>
    </dgm:pt>
    <dgm:pt modelId="{E72794AB-AD5F-4BAE-9085-7F39198540D1}" type="sibTrans" cxnId="{FBBDDDC7-0B68-4F57-A8DC-FD168DC718E6}">
      <dgm:prSet/>
      <dgm:spPr/>
      <dgm:t>
        <a:bodyPr/>
        <a:lstStyle/>
        <a:p>
          <a:endParaRPr lang="fr-FR"/>
        </a:p>
      </dgm:t>
    </dgm:pt>
    <dgm:pt modelId="{3DCF40FD-1385-49D5-928B-0E981CD3DFCB}">
      <dgm:prSet phldrT="[Texte]" custT="1"/>
      <dgm:spPr/>
      <dgm:t>
        <a:bodyPr/>
        <a:lstStyle/>
        <a:p>
          <a:r>
            <a:rPr lang="fr-FR" sz="1000" b="1" dirty="0">
              <a:solidFill>
                <a:schemeClr val="bg2">
                  <a:lumMod val="75000"/>
                </a:schemeClr>
              </a:solidFill>
            </a:rPr>
            <a:t>Cas particuliers</a:t>
          </a:r>
        </a:p>
      </dgm:t>
    </dgm:pt>
    <dgm:pt modelId="{CED29E0E-FB74-40FB-BF5A-1F08CC0B6BC1}" type="parTrans" cxnId="{6FECFFB8-9065-4404-AEBC-77204DF9E272}">
      <dgm:prSet/>
      <dgm:spPr/>
      <dgm:t>
        <a:bodyPr/>
        <a:lstStyle/>
        <a:p>
          <a:endParaRPr lang="fr-FR"/>
        </a:p>
      </dgm:t>
    </dgm:pt>
    <dgm:pt modelId="{DED63B2F-C769-4691-B9BF-DE382F1F2A91}" type="sibTrans" cxnId="{6FECFFB8-9065-4404-AEBC-77204DF9E272}">
      <dgm:prSet/>
      <dgm:spPr/>
      <dgm:t>
        <a:bodyPr/>
        <a:lstStyle/>
        <a:p>
          <a:endParaRPr lang="fr-FR"/>
        </a:p>
      </dgm:t>
    </dgm:pt>
    <dgm:pt modelId="{9166CDC5-68B8-4E4D-AAB8-1BA9FB73E312}" type="pres">
      <dgm:prSet presAssocID="{7D75F2BE-D020-470F-BC4E-551576CDA359}" presName="Name0" presStyleCnt="0">
        <dgm:presLayoutVars>
          <dgm:dir/>
          <dgm:resizeHandles val="exact"/>
        </dgm:presLayoutVars>
      </dgm:prSet>
      <dgm:spPr/>
    </dgm:pt>
    <dgm:pt modelId="{27521EAA-0B0C-4D97-8524-AE653F8ADEBB}" type="pres">
      <dgm:prSet presAssocID="{7D75F2BE-D020-470F-BC4E-551576CDA359}" presName="arrow" presStyleLbl="bgShp" presStyleIdx="0" presStyleCnt="1" custFlipVert="1" custScaleY="19595" custLinFactNeighborX="-277" custLinFactNeighborY="-17955"/>
      <dgm:spPr>
        <a:prstGeom prst="rect">
          <a:avLst/>
        </a:prstGeom>
        <a:gradFill rotWithShape="0">
          <a:gsLst>
            <a:gs pos="15000">
              <a:schemeClr val="tx2">
                <a:lumMod val="50000"/>
                <a:lumOff val="50000"/>
              </a:schemeClr>
            </a:gs>
            <a:gs pos="85000">
              <a:srgbClr val="438CD1"/>
            </a:gs>
            <a:gs pos="50000">
              <a:srgbClr val="00529B"/>
            </a:gs>
          </a:gsLst>
          <a:lin ang="0" scaled="1"/>
        </a:gradFill>
      </dgm:spPr>
    </dgm:pt>
    <dgm:pt modelId="{ABF98670-8886-4B73-A96B-2215E2F38D7E}" type="pres">
      <dgm:prSet presAssocID="{7D75F2BE-D020-470F-BC4E-551576CDA359}" presName="points" presStyleCnt="0"/>
      <dgm:spPr/>
    </dgm:pt>
    <dgm:pt modelId="{41D1B635-C59A-4C02-81F3-B84290AAA271}" type="pres">
      <dgm:prSet presAssocID="{8FA5063C-7AF9-41E7-AC3F-F050C0714BC2}" presName="compositeA" presStyleCnt="0"/>
      <dgm:spPr/>
    </dgm:pt>
    <dgm:pt modelId="{AFE42778-E477-4A5C-A7A5-D31298E8B0A3}" type="pres">
      <dgm:prSet presAssocID="{8FA5063C-7AF9-41E7-AC3F-F050C0714BC2}" presName="textA" presStyleLbl="revTx" presStyleIdx="0" presStyleCnt="6" custScaleY="138966" custLinFactY="4890" custLinFactNeighborX="6272" custLinFactNeighborY="100000">
        <dgm:presLayoutVars>
          <dgm:bulletEnabled val="1"/>
        </dgm:presLayoutVars>
      </dgm:prSet>
      <dgm:spPr/>
    </dgm:pt>
    <dgm:pt modelId="{ACD7F1BD-E679-40A4-B12E-87C631281CC6}" type="pres">
      <dgm:prSet presAssocID="{8FA5063C-7AF9-41E7-AC3F-F050C0714BC2}" presName="circleA" presStyleLbl="node1" presStyleIdx="0" presStyleCnt="6" custScaleX="235146" custScaleY="235146" custLinFactY="-100000" custLinFactNeighborX="35237" custLinFactNeighborY="-148846"/>
      <dgm:spPr>
        <a:prstGeom prst="triangle">
          <a:avLst/>
        </a:prstGeom>
        <a:solidFill>
          <a:srgbClr val="00529B">
            <a:alpha val="80000"/>
          </a:srgbClr>
        </a:solidFill>
        <a:ln>
          <a:noFill/>
        </a:ln>
      </dgm:spPr>
    </dgm:pt>
    <dgm:pt modelId="{2F40D845-C003-44EA-BD18-E5D8BE0028A0}" type="pres">
      <dgm:prSet presAssocID="{8FA5063C-7AF9-41E7-AC3F-F050C0714BC2}" presName="spaceA" presStyleCnt="0"/>
      <dgm:spPr/>
    </dgm:pt>
    <dgm:pt modelId="{D001B7F1-08CF-493A-A259-842E2FE4741D}" type="pres">
      <dgm:prSet presAssocID="{E2253A29-590D-489F-9391-97212E2D44EF}" presName="space" presStyleCnt="0"/>
      <dgm:spPr/>
    </dgm:pt>
    <dgm:pt modelId="{CA73D618-40F6-466D-BD86-846BC042A7CD}" type="pres">
      <dgm:prSet presAssocID="{E8D35B56-0C4E-4477-B350-BC7D4C81CEE7}" presName="compositeB" presStyleCnt="0"/>
      <dgm:spPr/>
    </dgm:pt>
    <dgm:pt modelId="{59E1A169-B047-4093-9968-2BE5A1A49A28}" type="pres">
      <dgm:prSet presAssocID="{E8D35B56-0C4E-4477-B350-BC7D4C81CEE7}" presName="textB" presStyleLbl="revTx" presStyleIdx="1" presStyleCnt="6" custScaleX="64129" custScaleY="151384" custLinFactNeighborX="4327" custLinFactNeighborY="-31770">
        <dgm:presLayoutVars>
          <dgm:bulletEnabled val="1"/>
        </dgm:presLayoutVars>
      </dgm:prSet>
      <dgm:spPr/>
    </dgm:pt>
    <dgm:pt modelId="{918A8567-85D8-4217-9935-CCEA487333DA}" type="pres">
      <dgm:prSet presAssocID="{E8D35B56-0C4E-4477-B350-BC7D4C81CEE7}" presName="circleB" presStyleLbl="node1" presStyleIdx="1" presStyleCnt="6" custScaleX="235146" custScaleY="235146" custLinFactY="-58496" custLinFactNeighborX="88043" custLinFactNeighborY="-100000"/>
      <dgm:spPr>
        <a:prstGeom prst="triangle">
          <a:avLst/>
        </a:prstGeom>
        <a:solidFill>
          <a:srgbClr val="00529B">
            <a:alpha val="80000"/>
          </a:srgbClr>
        </a:solidFill>
        <a:ln>
          <a:noFill/>
        </a:ln>
      </dgm:spPr>
    </dgm:pt>
    <dgm:pt modelId="{D75972C4-8722-4C8A-87CF-B989378B3C94}" type="pres">
      <dgm:prSet presAssocID="{E8D35B56-0C4E-4477-B350-BC7D4C81CEE7}" presName="spaceB" presStyleCnt="0"/>
      <dgm:spPr/>
    </dgm:pt>
    <dgm:pt modelId="{7082360C-0BB3-44AC-99BF-C9B993355313}" type="pres">
      <dgm:prSet presAssocID="{28F0C991-2283-40D1-881F-3A94ECAFE6F7}" presName="space" presStyleCnt="0"/>
      <dgm:spPr/>
    </dgm:pt>
    <dgm:pt modelId="{E43BE909-A959-42A6-9231-4813C8695DE6}" type="pres">
      <dgm:prSet presAssocID="{31A2DC71-4F99-4CA5-83F2-FCF348B8DCDA}" presName="compositeA" presStyleCnt="0"/>
      <dgm:spPr/>
    </dgm:pt>
    <dgm:pt modelId="{030DB0D1-05F8-4272-A6BA-C104C9726DA6}" type="pres">
      <dgm:prSet presAssocID="{31A2DC71-4F99-4CA5-83F2-FCF348B8DCDA}" presName="textA" presStyleLbl="revTx" presStyleIdx="2" presStyleCnt="6" custScaleX="61883" custScaleY="157836" custLinFactNeighborX="4101" custLinFactNeighborY="96033">
        <dgm:presLayoutVars>
          <dgm:bulletEnabled val="1"/>
        </dgm:presLayoutVars>
      </dgm:prSet>
      <dgm:spPr/>
    </dgm:pt>
    <dgm:pt modelId="{5DDF532D-49F0-4165-916C-D8C0F9152CF4}" type="pres">
      <dgm:prSet presAssocID="{31A2DC71-4F99-4CA5-83F2-FCF348B8DCDA}" presName="circleA" presStyleLbl="node1" presStyleIdx="2" presStyleCnt="6" custScaleX="235146" custScaleY="235146" custLinFactY="-100000" custLinFactNeighborX="22794" custLinFactNeighborY="-167716"/>
      <dgm:spPr>
        <a:prstGeom prst="triangle">
          <a:avLst/>
        </a:prstGeom>
        <a:solidFill>
          <a:srgbClr val="00529B">
            <a:alpha val="80000"/>
          </a:srgbClr>
        </a:solidFill>
        <a:ln>
          <a:noFill/>
        </a:ln>
      </dgm:spPr>
    </dgm:pt>
    <dgm:pt modelId="{E319CF35-983C-44BC-851B-1B052D97D6A5}" type="pres">
      <dgm:prSet presAssocID="{31A2DC71-4F99-4CA5-83F2-FCF348B8DCDA}" presName="spaceA" presStyleCnt="0"/>
      <dgm:spPr/>
    </dgm:pt>
    <dgm:pt modelId="{17E67F93-B97A-42AD-B654-079A893F5065}" type="pres">
      <dgm:prSet presAssocID="{F315FFE3-1A7B-4622-9B22-A3E1C449A98A}" presName="space" presStyleCnt="0"/>
      <dgm:spPr/>
    </dgm:pt>
    <dgm:pt modelId="{FE23693E-928C-493A-A04F-87FE0E4E0AFF}" type="pres">
      <dgm:prSet presAssocID="{7ABBAF2C-9560-4EEA-8BED-794DFD9E35B3}" presName="compositeB" presStyleCnt="0"/>
      <dgm:spPr/>
    </dgm:pt>
    <dgm:pt modelId="{AC5CE3F8-7D68-4DE1-BAF3-07DD9CA88F0F}" type="pres">
      <dgm:prSet presAssocID="{7ABBAF2C-9560-4EEA-8BED-794DFD9E35B3}" presName="textB" presStyleLbl="revTx" presStyleIdx="3" presStyleCnt="6" custScaleX="49260" custScaleY="149281" custLinFactNeighborX="4191" custLinFactNeighborY="-31770">
        <dgm:presLayoutVars>
          <dgm:bulletEnabled val="1"/>
        </dgm:presLayoutVars>
      </dgm:prSet>
      <dgm:spPr/>
    </dgm:pt>
    <dgm:pt modelId="{7FCA40AF-BB84-4497-9FB5-0855F17D142F}" type="pres">
      <dgm:prSet presAssocID="{7ABBAF2C-9560-4EEA-8BED-794DFD9E35B3}" presName="circleB" presStyleLbl="node1" presStyleIdx="3" presStyleCnt="6" custScaleX="235146" custScaleY="235146" custLinFactY="-60599" custLinFactNeighborX="29975" custLinFactNeighborY="-100000"/>
      <dgm:spPr>
        <a:prstGeom prst="triangle">
          <a:avLst/>
        </a:prstGeom>
        <a:solidFill>
          <a:srgbClr val="00529B">
            <a:alpha val="80000"/>
          </a:srgbClr>
        </a:solidFill>
        <a:ln>
          <a:noFill/>
        </a:ln>
      </dgm:spPr>
    </dgm:pt>
    <dgm:pt modelId="{E8A3D518-88BC-4EE9-AC13-6AF5C09C5358}" type="pres">
      <dgm:prSet presAssocID="{7ABBAF2C-9560-4EEA-8BED-794DFD9E35B3}" presName="spaceB" presStyleCnt="0"/>
      <dgm:spPr/>
    </dgm:pt>
    <dgm:pt modelId="{1AB515DD-FA02-49C9-8D97-A8F3DC9F5A6A}" type="pres">
      <dgm:prSet presAssocID="{3445BEE9-6B4A-48BF-9C8E-1F95A43BD7D7}" presName="space" presStyleCnt="0"/>
      <dgm:spPr/>
    </dgm:pt>
    <dgm:pt modelId="{C36CB18F-2EE0-42D1-A082-828D580771E0}" type="pres">
      <dgm:prSet presAssocID="{B7CA3031-D14A-4A40-BB48-3463FC403FA0}" presName="compositeA" presStyleCnt="0"/>
      <dgm:spPr/>
    </dgm:pt>
    <dgm:pt modelId="{A0230761-9C16-450D-9492-9E75DAD7910C}" type="pres">
      <dgm:prSet presAssocID="{B7CA3031-D14A-4A40-BB48-3463FC403FA0}" presName="textA" presStyleLbl="revTx" presStyleIdx="4" presStyleCnt="6" custScaleY="137707" custLinFactY="11130" custLinFactNeighborX="4372" custLinFactNeighborY="100000">
        <dgm:presLayoutVars>
          <dgm:bulletEnabled val="1"/>
        </dgm:presLayoutVars>
      </dgm:prSet>
      <dgm:spPr/>
    </dgm:pt>
    <dgm:pt modelId="{6483544B-EDBE-4CED-846C-C19FEDFC4D09}" type="pres">
      <dgm:prSet presAssocID="{B7CA3031-D14A-4A40-BB48-3463FC403FA0}" presName="circleA" presStyleLbl="node1" presStyleIdx="4" presStyleCnt="6" custScaleX="235146" custScaleY="235146" custLinFactX="76258" custLinFactY="-100000" custLinFactNeighborX="100000" custLinFactNeighborY="-147587"/>
      <dgm:spPr>
        <a:prstGeom prst="triangle">
          <a:avLst/>
        </a:prstGeom>
        <a:solidFill>
          <a:srgbClr val="00529B">
            <a:alpha val="80000"/>
          </a:srgbClr>
        </a:solidFill>
        <a:ln>
          <a:noFill/>
        </a:ln>
      </dgm:spPr>
    </dgm:pt>
    <dgm:pt modelId="{A1D434D8-A937-403B-9A91-6AFB8B96932A}" type="pres">
      <dgm:prSet presAssocID="{B7CA3031-D14A-4A40-BB48-3463FC403FA0}" presName="spaceA" presStyleCnt="0"/>
      <dgm:spPr/>
    </dgm:pt>
    <dgm:pt modelId="{BFCD00BD-0779-4425-B710-375D3FE651C7}" type="pres">
      <dgm:prSet presAssocID="{E72794AB-AD5F-4BAE-9085-7F39198540D1}" presName="space" presStyleCnt="0"/>
      <dgm:spPr/>
    </dgm:pt>
    <dgm:pt modelId="{F699A921-4045-4EB2-AF75-AD3ECF379445}" type="pres">
      <dgm:prSet presAssocID="{3DCF40FD-1385-49D5-928B-0E981CD3DFCB}" presName="compositeB" presStyleCnt="0"/>
      <dgm:spPr/>
    </dgm:pt>
    <dgm:pt modelId="{5F4FF547-D40C-4E4F-A3F0-022BE3045C95}" type="pres">
      <dgm:prSet presAssocID="{3DCF40FD-1385-49D5-928B-0E981CD3DFCB}" presName="textB" presStyleLbl="revTx" presStyleIdx="5" presStyleCnt="6" custScaleY="151625" custLinFactNeighborX="11729" custLinFactNeighborY="-31392">
        <dgm:presLayoutVars>
          <dgm:bulletEnabled val="1"/>
        </dgm:presLayoutVars>
      </dgm:prSet>
      <dgm:spPr/>
    </dgm:pt>
    <dgm:pt modelId="{5B8EDC3F-4046-4C89-B6FB-983DE2F31D52}" type="pres">
      <dgm:prSet presAssocID="{3DCF40FD-1385-49D5-928B-0E981CD3DFCB}" presName="circleB" presStyleLbl="node1" presStyleIdx="5" presStyleCnt="6" custScaleX="235146" custScaleY="235146" custLinFactY="-69448" custLinFactNeighborX="42362" custLinFactNeighborY="-100000"/>
      <dgm:spPr>
        <a:prstGeom prst="triangle">
          <a:avLst/>
        </a:prstGeom>
        <a:solidFill>
          <a:srgbClr val="00529B"/>
        </a:solidFill>
        <a:ln>
          <a:noFill/>
        </a:ln>
      </dgm:spPr>
    </dgm:pt>
    <dgm:pt modelId="{344A3425-BF69-480E-8107-D14ECD87CE02}" type="pres">
      <dgm:prSet presAssocID="{3DCF40FD-1385-49D5-928B-0E981CD3DFCB}" presName="spaceB" presStyleCnt="0"/>
      <dgm:spPr/>
    </dgm:pt>
  </dgm:ptLst>
  <dgm:cxnLst>
    <dgm:cxn modelId="{0F5FF002-AA7C-411B-BBD4-E55B8F0B1059}" type="presOf" srcId="{8FA5063C-7AF9-41E7-AC3F-F050C0714BC2}" destId="{AFE42778-E477-4A5C-A7A5-D31298E8B0A3}" srcOrd="0" destOrd="0" presId="urn:microsoft.com/office/officeart/2005/8/layout/hProcess11"/>
    <dgm:cxn modelId="{7E01F92F-0219-42E1-9722-581CB39C568F}" type="presOf" srcId="{7D75F2BE-D020-470F-BC4E-551576CDA359}" destId="{9166CDC5-68B8-4E4D-AAB8-1BA9FB73E312}" srcOrd="0" destOrd="0" presId="urn:microsoft.com/office/officeart/2005/8/layout/hProcess11"/>
    <dgm:cxn modelId="{828C7030-0A27-4AC3-9C86-889ACC3E896B}" srcId="{7D75F2BE-D020-470F-BC4E-551576CDA359}" destId="{31A2DC71-4F99-4CA5-83F2-FCF348B8DCDA}" srcOrd="2" destOrd="0" parTransId="{2E9316C2-D32B-4CF7-B39D-D0EA149EBF33}" sibTransId="{F315FFE3-1A7B-4622-9B22-A3E1C449A98A}"/>
    <dgm:cxn modelId="{E0394350-434C-4AC5-A9BC-0987D96B0FFA}" srcId="{7D75F2BE-D020-470F-BC4E-551576CDA359}" destId="{8FA5063C-7AF9-41E7-AC3F-F050C0714BC2}" srcOrd="0" destOrd="0" parTransId="{46D479F8-84E5-412D-8B4D-32BAF3BECC18}" sibTransId="{E2253A29-590D-489F-9391-97212E2D44EF}"/>
    <dgm:cxn modelId="{C84E3C7F-79D6-4435-8613-10F5359DFE71}" type="presOf" srcId="{31A2DC71-4F99-4CA5-83F2-FCF348B8DCDA}" destId="{030DB0D1-05F8-4272-A6BA-C104C9726DA6}" srcOrd="0" destOrd="0" presId="urn:microsoft.com/office/officeart/2005/8/layout/hProcess11"/>
    <dgm:cxn modelId="{663995A8-E30F-4F60-91DE-4C7D8FABF346}" type="presOf" srcId="{B7CA3031-D14A-4A40-BB48-3463FC403FA0}" destId="{A0230761-9C16-450D-9492-9E75DAD7910C}" srcOrd="0" destOrd="0" presId="urn:microsoft.com/office/officeart/2005/8/layout/hProcess11"/>
    <dgm:cxn modelId="{6FECFFB8-9065-4404-AEBC-77204DF9E272}" srcId="{7D75F2BE-D020-470F-BC4E-551576CDA359}" destId="{3DCF40FD-1385-49D5-928B-0E981CD3DFCB}" srcOrd="5" destOrd="0" parTransId="{CED29E0E-FB74-40FB-BF5A-1F08CC0B6BC1}" sibTransId="{DED63B2F-C769-4691-B9BF-DE382F1F2A91}"/>
    <dgm:cxn modelId="{06E99EC7-FDE6-4580-A883-BCDF093FFB35}" srcId="{7D75F2BE-D020-470F-BC4E-551576CDA359}" destId="{E8D35B56-0C4E-4477-B350-BC7D4C81CEE7}" srcOrd="1" destOrd="0" parTransId="{A24A0376-64CD-406F-89C8-2254BCAAF4DC}" sibTransId="{28F0C991-2283-40D1-881F-3A94ECAFE6F7}"/>
    <dgm:cxn modelId="{FBBDDDC7-0B68-4F57-A8DC-FD168DC718E6}" srcId="{7D75F2BE-D020-470F-BC4E-551576CDA359}" destId="{B7CA3031-D14A-4A40-BB48-3463FC403FA0}" srcOrd="4" destOrd="0" parTransId="{2BE098CC-FAB6-4DBB-9016-F334C07A66B2}" sibTransId="{E72794AB-AD5F-4BAE-9085-7F39198540D1}"/>
    <dgm:cxn modelId="{ED8C5FDF-BA21-45A6-B09D-3175EF9841BD}" srcId="{7D75F2BE-D020-470F-BC4E-551576CDA359}" destId="{7ABBAF2C-9560-4EEA-8BED-794DFD9E35B3}" srcOrd="3" destOrd="0" parTransId="{7620C7A6-1351-4C56-9290-1CA264759D61}" sibTransId="{3445BEE9-6B4A-48BF-9C8E-1F95A43BD7D7}"/>
    <dgm:cxn modelId="{7E9DEDE6-844F-42BB-A98D-15A8816FB1BC}" type="presOf" srcId="{3DCF40FD-1385-49D5-928B-0E981CD3DFCB}" destId="{5F4FF547-D40C-4E4F-A3F0-022BE3045C95}" srcOrd="0" destOrd="0" presId="urn:microsoft.com/office/officeart/2005/8/layout/hProcess11"/>
    <dgm:cxn modelId="{0DA05BE9-74DE-42EE-90B1-43DC1970CB05}" type="presOf" srcId="{7ABBAF2C-9560-4EEA-8BED-794DFD9E35B3}" destId="{AC5CE3F8-7D68-4DE1-BAF3-07DD9CA88F0F}" srcOrd="0" destOrd="0" presId="urn:microsoft.com/office/officeart/2005/8/layout/hProcess11"/>
    <dgm:cxn modelId="{F4695EF2-8D61-4635-8343-959E4655D9CD}" type="presOf" srcId="{E8D35B56-0C4E-4477-B350-BC7D4C81CEE7}" destId="{59E1A169-B047-4093-9968-2BE5A1A49A28}" srcOrd="0" destOrd="0" presId="urn:microsoft.com/office/officeart/2005/8/layout/hProcess11"/>
    <dgm:cxn modelId="{3CD3B93B-CDA2-4C09-98D0-D1E5CD83ED4F}" type="presParOf" srcId="{9166CDC5-68B8-4E4D-AAB8-1BA9FB73E312}" destId="{27521EAA-0B0C-4D97-8524-AE653F8ADEBB}" srcOrd="0" destOrd="0" presId="urn:microsoft.com/office/officeart/2005/8/layout/hProcess11"/>
    <dgm:cxn modelId="{7C615C70-272E-4BDF-A346-A6967C649B63}" type="presParOf" srcId="{9166CDC5-68B8-4E4D-AAB8-1BA9FB73E312}" destId="{ABF98670-8886-4B73-A96B-2215E2F38D7E}" srcOrd="1" destOrd="0" presId="urn:microsoft.com/office/officeart/2005/8/layout/hProcess11"/>
    <dgm:cxn modelId="{9EC8D3A4-EADA-4D87-9E50-F2F7114B83FA}" type="presParOf" srcId="{ABF98670-8886-4B73-A96B-2215E2F38D7E}" destId="{41D1B635-C59A-4C02-81F3-B84290AAA271}" srcOrd="0" destOrd="0" presId="urn:microsoft.com/office/officeart/2005/8/layout/hProcess11"/>
    <dgm:cxn modelId="{37D25F15-5810-4786-9A84-15B780749114}" type="presParOf" srcId="{41D1B635-C59A-4C02-81F3-B84290AAA271}" destId="{AFE42778-E477-4A5C-A7A5-D31298E8B0A3}" srcOrd="0" destOrd="0" presId="urn:microsoft.com/office/officeart/2005/8/layout/hProcess11"/>
    <dgm:cxn modelId="{3C871D66-8780-40B8-8A68-7AE62BB55748}" type="presParOf" srcId="{41D1B635-C59A-4C02-81F3-B84290AAA271}" destId="{ACD7F1BD-E679-40A4-B12E-87C631281CC6}" srcOrd="1" destOrd="0" presId="urn:microsoft.com/office/officeart/2005/8/layout/hProcess11"/>
    <dgm:cxn modelId="{98D49FD6-DFBB-4359-8349-1D7E0F17390D}" type="presParOf" srcId="{41D1B635-C59A-4C02-81F3-B84290AAA271}" destId="{2F40D845-C003-44EA-BD18-E5D8BE0028A0}" srcOrd="2" destOrd="0" presId="urn:microsoft.com/office/officeart/2005/8/layout/hProcess11"/>
    <dgm:cxn modelId="{B372AC9E-BAAF-4D47-A2FB-0DF67F11204A}" type="presParOf" srcId="{ABF98670-8886-4B73-A96B-2215E2F38D7E}" destId="{D001B7F1-08CF-493A-A259-842E2FE4741D}" srcOrd="1" destOrd="0" presId="urn:microsoft.com/office/officeart/2005/8/layout/hProcess11"/>
    <dgm:cxn modelId="{92DF099D-8BE8-49BD-8A0D-DDE0DDBDE4F6}" type="presParOf" srcId="{ABF98670-8886-4B73-A96B-2215E2F38D7E}" destId="{CA73D618-40F6-466D-BD86-846BC042A7CD}" srcOrd="2" destOrd="0" presId="urn:microsoft.com/office/officeart/2005/8/layout/hProcess11"/>
    <dgm:cxn modelId="{9F4BACB3-6C9C-4EED-9AD3-4183D78179CE}" type="presParOf" srcId="{CA73D618-40F6-466D-BD86-846BC042A7CD}" destId="{59E1A169-B047-4093-9968-2BE5A1A49A28}" srcOrd="0" destOrd="0" presId="urn:microsoft.com/office/officeart/2005/8/layout/hProcess11"/>
    <dgm:cxn modelId="{3B1843D6-D38C-483C-B6E2-2BA97ADA0E9B}" type="presParOf" srcId="{CA73D618-40F6-466D-BD86-846BC042A7CD}" destId="{918A8567-85D8-4217-9935-CCEA487333DA}" srcOrd="1" destOrd="0" presId="urn:microsoft.com/office/officeart/2005/8/layout/hProcess11"/>
    <dgm:cxn modelId="{6F9E7122-D4A8-4DAF-8BB1-384AC2A92925}" type="presParOf" srcId="{CA73D618-40F6-466D-BD86-846BC042A7CD}" destId="{D75972C4-8722-4C8A-87CF-B989378B3C94}" srcOrd="2" destOrd="0" presId="urn:microsoft.com/office/officeart/2005/8/layout/hProcess11"/>
    <dgm:cxn modelId="{BEA10578-9624-4253-AAC3-6FD3EB733D7A}" type="presParOf" srcId="{ABF98670-8886-4B73-A96B-2215E2F38D7E}" destId="{7082360C-0BB3-44AC-99BF-C9B993355313}" srcOrd="3" destOrd="0" presId="urn:microsoft.com/office/officeart/2005/8/layout/hProcess11"/>
    <dgm:cxn modelId="{430737E7-DB6A-408C-8FA1-F5D8E53FE4A1}" type="presParOf" srcId="{ABF98670-8886-4B73-A96B-2215E2F38D7E}" destId="{E43BE909-A959-42A6-9231-4813C8695DE6}" srcOrd="4" destOrd="0" presId="urn:microsoft.com/office/officeart/2005/8/layout/hProcess11"/>
    <dgm:cxn modelId="{3B901E32-6D70-45B4-818A-99A98841E132}" type="presParOf" srcId="{E43BE909-A959-42A6-9231-4813C8695DE6}" destId="{030DB0D1-05F8-4272-A6BA-C104C9726DA6}" srcOrd="0" destOrd="0" presId="urn:microsoft.com/office/officeart/2005/8/layout/hProcess11"/>
    <dgm:cxn modelId="{A800A949-EF46-4673-84B7-4E68A8192934}" type="presParOf" srcId="{E43BE909-A959-42A6-9231-4813C8695DE6}" destId="{5DDF532D-49F0-4165-916C-D8C0F9152CF4}" srcOrd="1" destOrd="0" presId="urn:microsoft.com/office/officeart/2005/8/layout/hProcess11"/>
    <dgm:cxn modelId="{200353D7-0ABE-4168-92FD-E5E3E0FC66E4}" type="presParOf" srcId="{E43BE909-A959-42A6-9231-4813C8695DE6}" destId="{E319CF35-983C-44BC-851B-1B052D97D6A5}" srcOrd="2" destOrd="0" presId="urn:microsoft.com/office/officeart/2005/8/layout/hProcess11"/>
    <dgm:cxn modelId="{BBF1E43F-ECD1-46A0-A082-B3424D3186C6}" type="presParOf" srcId="{ABF98670-8886-4B73-A96B-2215E2F38D7E}" destId="{17E67F93-B97A-42AD-B654-079A893F5065}" srcOrd="5" destOrd="0" presId="urn:microsoft.com/office/officeart/2005/8/layout/hProcess11"/>
    <dgm:cxn modelId="{73CD25FE-4137-4DB7-AED6-56572645589C}" type="presParOf" srcId="{ABF98670-8886-4B73-A96B-2215E2F38D7E}" destId="{FE23693E-928C-493A-A04F-87FE0E4E0AFF}" srcOrd="6" destOrd="0" presId="urn:microsoft.com/office/officeart/2005/8/layout/hProcess11"/>
    <dgm:cxn modelId="{B2BDA693-F373-4CE8-BDDA-CABD325CB1DC}" type="presParOf" srcId="{FE23693E-928C-493A-A04F-87FE0E4E0AFF}" destId="{AC5CE3F8-7D68-4DE1-BAF3-07DD9CA88F0F}" srcOrd="0" destOrd="0" presId="urn:microsoft.com/office/officeart/2005/8/layout/hProcess11"/>
    <dgm:cxn modelId="{862F2DE7-538E-4918-BF46-E5FF843675BC}" type="presParOf" srcId="{FE23693E-928C-493A-A04F-87FE0E4E0AFF}" destId="{7FCA40AF-BB84-4497-9FB5-0855F17D142F}" srcOrd="1" destOrd="0" presId="urn:microsoft.com/office/officeart/2005/8/layout/hProcess11"/>
    <dgm:cxn modelId="{90996D09-15BE-4B2C-972F-8C272F23A8BA}" type="presParOf" srcId="{FE23693E-928C-493A-A04F-87FE0E4E0AFF}" destId="{E8A3D518-88BC-4EE9-AC13-6AF5C09C5358}" srcOrd="2" destOrd="0" presId="urn:microsoft.com/office/officeart/2005/8/layout/hProcess11"/>
    <dgm:cxn modelId="{3C6320CA-8F4B-4149-BAF0-3885B59F8889}" type="presParOf" srcId="{ABF98670-8886-4B73-A96B-2215E2F38D7E}" destId="{1AB515DD-FA02-49C9-8D97-A8F3DC9F5A6A}" srcOrd="7" destOrd="0" presId="urn:microsoft.com/office/officeart/2005/8/layout/hProcess11"/>
    <dgm:cxn modelId="{033F4957-36CA-460B-B154-A40B174CE03B}" type="presParOf" srcId="{ABF98670-8886-4B73-A96B-2215E2F38D7E}" destId="{C36CB18F-2EE0-42D1-A082-828D580771E0}" srcOrd="8" destOrd="0" presId="urn:microsoft.com/office/officeart/2005/8/layout/hProcess11"/>
    <dgm:cxn modelId="{C9A9A263-D203-40A0-9F38-ED4CDCE630C5}" type="presParOf" srcId="{C36CB18F-2EE0-42D1-A082-828D580771E0}" destId="{A0230761-9C16-450D-9492-9E75DAD7910C}" srcOrd="0" destOrd="0" presId="urn:microsoft.com/office/officeart/2005/8/layout/hProcess11"/>
    <dgm:cxn modelId="{F34D5D11-F823-4DE9-9139-1DD512CDB1C9}" type="presParOf" srcId="{C36CB18F-2EE0-42D1-A082-828D580771E0}" destId="{6483544B-EDBE-4CED-846C-C19FEDFC4D09}" srcOrd="1" destOrd="0" presId="urn:microsoft.com/office/officeart/2005/8/layout/hProcess11"/>
    <dgm:cxn modelId="{4CBF7E1A-21B2-409E-BAAD-3AC2B23B0D22}" type="presParOf" srcId="{C36CB18F-2EE0-42D1-A082-828D580771E0}" destId="{A1D434D8-A937-403B-9A91-6AFB8B96932A}" srcOrd="2" destOrd="0" presId="urn:microsoft.com/office/officeart/2005/8/layout/hProcess11"/>
    <dgm:cxn modelId="{609BB734-4A14-4047-8341-048A70F44D3F}" type="presParOf" srcId="{ABF98670-8886-4B73-A96B-2215E2F38D7E}" destId="{BFCD00BD-0779-4425-B710-375D3FE651C7}" srcOrd="9" destOrd="0" presId="urn:microsoft.com/office/officeart/2005/8/layout/hProcess11"/>
    <dgm:cxn modelId="{6A6202F4-E06C-4ACA-8E1A-86C78E125E7F}" type="presParOf" srcId="{ABF98670-8886-4B73-A96B-2215E2F38D7E}" destId="{F699A921-4045-4EB2-AF75-AD3ECF379445}" srcOrd="10" destOrd="0" presId="urn:microsoft.com/office/officeart/2005/8/layout/hProcess11"/>
    <dgm:cxn modelId="{C8F69FD4-2653-4A07-9EB7-5322E9B15F08}" type="presParOf" srcId="{F699A921-4045-4EB2-AF75-AD3ECF379445}" destId="{5F4FF547-D40C-4E4F-A3F0-022BE3045C95}" srcOrd="0" destOrd="0" presId="urn:microsoft.com/office/officeart/2005/8/layout/hProcess11"/>
    <dgm:cxn modelId="{66526189-5D52-4956-940C-A4239F0BA13F}" type="presParOf" srcId="{F699A921-4045-4EB2-AF75-AD3ECF379445}" destId="{5B8EDC3F-4046-4C89-B6FB-983DE2F31D52}" srcOrd="1" destOrd="0" presId="urn:microsoft.com/office/officeart/2005/8/layout/hProcess11"/>
    <dgm:cxn modelId="{3A60D02F-6450-457E-AF53-5A7C4AB1F5BB}" type="presParOf" srcId="{F699A921-4045-4EB2-AF75-AD3ECF379445}" destId="{344A3425-BF69-480E-8107-D14ECD87CE02}"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9.xml><?xml version="1.0" encoding="utf-8"?>
<dgm:dataModel xmlns:dgm="http://schemas.openxmlformats.org/drawingml/2006/diagram" xmlns:a="http://schemas.openxmlformats.org/drawingml/2006/main">
  <dgm:ptLst>
    <dgm:pt modelId="{7D75F2BE-D020-470F-BC4E-551576CDA359}" type="doc">
      <dgm:prSet loTypeId="urn:microsoft.com/office/officeart/2005/8/layout/hProcess11" loCatId="process" qsTypeId="urn:microsoft.com/office/officeart/2005/8/quickstyle/simple1" qsCatId="simple" csTypeId="urn:microsoft.com/office/officeart/2005/8/colors/accent1_2" csCatId="accent1" phldr="1"/>
      <dgm:spPr/>
    </dgm:pt>
    <dgm:pt modelId="{8FA5063C-7AF9-41E7-AC3F-F050C0714BC2}">
      <dgm:prSet phldrT="[Texte]" custT="1"/>
      <dgm:spPr/>
      <dgm:t>
        <a:bodyPr/>
        <a:lstStyle/>
        <a:p>
          <a:r>
            <a:rPr lang="fr-FR" sz="1000" b="1" dirty="0">
              <a:solidFill>
                <a:schemeClr val="bg2">
                  <a:lumMod val="75000"/>
                </a:schemeClr>
              </a:solidFill>
            </a:rPr>
            <a:t>Définition</a:t>
          </a:r>
        </a:p>
      </dgm:t>
    </dgm:pt>
    <dgm:pt modelId="{46D479F8-84E5-412D-8B4D-32BAF3BECC18}" type="parTrans" cxnId="{E0394350-434C-4AC5-A9BC-0987D96B0FFA}">
      <dgm:prSet/>
      <dgm:spPr/>
      <dgm:t>
        <a:bodyPr/>
        <a:lstStyle/>
        <a:p>
          <a:endParaRPr lang="fr-FR"/>
        </a:p>
      </dgm:t>
    </dgm:pt>
    <dgm:pt modelId="{E2253A29-590D-489F-9391-97212E2D44EF}" type="sibTrans" cxnId="{E0394350-434C-4AC5-A9BC-0987D96B0FFA}">
      <dgm:prSet/>
      <dgm:spPr/>
      <dgm:t>
        <a:bodyPr/>
        <a:lstStyle/>
        <a:p>
          <a:endParaRPr lang="fr-FR"/>
        </a:p>
      </dgm:t>
    </dgm:pt>
    <dgm:pt modelId="{E8D35B56-0C4E-4477-B350-BC7D4C81CEE7}">
      <dgm:prSet phldrT="[Texte]" custT="1"/>
      <dgm:spPr/>
      <dgm:t>
        <a:bodyPr/>
        <a:lstStyle/>
        <a:p>
          <a:r>
            <a:rPr lang="fr-FR" sz="1000" b="1" dirty="0">
              <a:solidFill>
                <a:schemeClr val="bg2">
                  <a:lumMod val="75000"/>
                </a:schemeClr>
              </a:solidFill>
            </a:rPr>
            <a:t>Causes</a:t>
          </a:r>
        </a:p>
      </dgm:t>
    </dgm:pt>
    <dgm:pt modelId="{A24A0376-64CD-406F-89C8-2254BCAAF4DC}" type="parTrans" cxnId="{06E99EC7-FDE6-4580-A883-BCDF093FFB35}">
      <dgm:prSet/>
      <dgm:spPr/>
      <dgm:t>
        <a:bodyPr/>
        <a:lstStyle/>
        <a:p>
          <a:endParaRPr lang="fr-FR"/>
        </a:p>
      </dgm:t>
    </dgm:pt>
    <dgm:pt modelId="{28F0C991-2283-40D1-881F-3A94ECAFE6F7}" type="sibTrans" cxnId="{06E99EC7-FDE6-4580-A883-BCDF093FFB35}">
      <dgm:prSet/>
      <dgm:spPr/>
      <dgm:t>
        <a:bodyPr/>
        <a:lstStyle/>
        <a:p>
          <a:endParaRPr lang="fr-FR"/>
        </a:p>
      </dgm:t>
    </dgm:pt>
    <dgm:pt modelId="{31A2DC71-4F99-4CA5-83F2-FCF348B8DCDA}">
      <dgm:prSet phldrT="[Texte]" custT="1"/>
      <dgm:spPr/>
      <dgm:t>
        <a:bodyPr/>
        <a:lstStyle/>
        <a:p>
          <a:r>
            <a:rPr lang="fr-FR" sz="1000" b="1" dirty="0">
              <a:solidFill>
                <a:schemeClr val="bg2">
                  <a:lumMod val="75000"/>
                </a:schemeClr>
              </a:solidFill>
            </a:rPr>
            <a:t>Risques</a:t>
          </a:r>
        </a:p>
      </dgm:t>
    </dgm:pt>
    <dgm:pt modelId="{2E9316C2-D32B-4CF7-B39D-D0EA149EBF33}" type="parTrans" cxnId="{828C7030-0A27-4AC3-9C86-889ACC3E896B}">
      <dgm:prSet/>
      <dgm:spPr/>
      <dgm:t>
        <a:bodyPr/>
        <a:lstStyle/>
        <a:p>
          <a:endParaRPr lang="fr-FR"/>
        </a:p>
      </dgm:t>
    </dgm:pt>
    <dgm:pt modelId="{F315FFE3-1A7B-4622-9B22-A3E1C449A98A}" type="sibTrans" cxnId="{828C7030-0A27-4AC3-9C86-889ACC3E896B}">
      <dgm:prSet/>
      <dgm:spPr/>
      <dgm:t>
        <a:bodyPr/>
        <a:lstStyle/>
        <a:p>
          <a:endParaRPr lang="fr-FR"/>
        </a:p>
      </dgm:t>
    </dgm:pt>
    <dgm:pt modelId="{7ABBAF2C-9560-4EEA-8BED-794DFD9E35B3}">
      <dgm:prSet phldrT="[Texte]" custT="1"/>
      <dgm:spPr/>
      <dgm:t>
        <a:bodyPr/>
        <a:lstStyle/>
        <a:p>
          <a:r>
            <a:rPr lang="fr-FR" sz="1000" b="1" dirty="0">
              <a:solidFill>
                <a:srgbClr val="00529B"/>
              </a:solidFill>
            </a:rPr>
            <a:t>Signes</a:t>
          </a:r>
        </a:p>
      </dgm:t>
    </dgm:pt>
    <dgm:pt modelId="{7620C7A6-1351-4C56-9290-1CA264759D61}" type="parTrans" cxnId="{ED8C5FDF-BA21-45A6-B09D-3175EF9841BD}">
      <dgm:prSet/>
      <dgm:spPr/>
      <dgm:t>
        <a:bodyPr/>
        <a:lstStyle/>
        <a:p>
          <a:endParaRPr lang="fr-FR"/>
        </a:p>
      </dgm:t>
    </dgm:pt>
    <dgm:pt modelId="{3445BEE9-6B4A-48BF-9C8E-1F95A43BD7D7}" type="sibTrans" cxnId="{ED8C5FDF-BA21-45A6-B09D-3175EF9841BD}">
      <dgm:prSet/>
      <dgm:spPr/>
      <dgm:t>
        <a:bodyPr/>
        <a:lstStyle/>
        <a:p>
          <a:endParaRPr lang="fr-FR"/>
        </a:p>
      </dgm:t>
    </dgm:pt>
    <dgm:pt modelId="{B7CA3031-D14A-4A40-BB48-3463FC403FA0}">
      <dgm:prSet phldrT="[Texte]" custT="1"/>
      <dgm:spPr/>
      <dgm:t>
        <a:bodyPr/>
        <a:lstStyle/>
        <a:p>
          <a:r>
            <a:rPr lang="fr-FR" sz="1000" b="1" dirty="0">
              <a:solidFill>
                <a:schemeClr val="bg2">
                  <a:lumMod val="75000"/>
                </a:schemeClr>
              </a:solidFill>
            </a:rPr>
            <a:t>CAT</a:t>
          </a:r>
        </a:p>
      </dgm:t>
    </dgm:pt>
    <dgm:pt modelId="{2BE098CC-FAB6-4DBB-9016-F334C07A66B2}" type="parTrans" cxnId="{FBBDDDC7-0B68-4F57-A8DC-FD168DC718E6}">
      <dgm:prSet/>
      <dgm:spPr/>
      <dgm:t>
        <a:bodyPr/>
        <a:lstStyle/>
        <a:p>
          <a:endParaRPr lang="fr-FR"/>
        </a:p>
      </dgm:t>
    </dgm:pt>
    <dgm:pt modelId="{E72794AB-AD5F-4BAE-9085-7F39198540D1}" type="sibTrans" cxnId="{FBBDDDC7-0B68-4F57-A8DC-FD168DC718E6}">
      <dgm:prSet/>
      <dgm:spPr/>
      <dgm:t>
        <a:bodyPr/>
        <a:lstStyle/>
        <a:p>
          <a:endParaRPr lang="fr-FR"/>
        </a:p>
      </dgm:t>
    </dgm:pt>
    <dgm:pt modelId="{3DCF40FD-1385-49D5-928B-0E981CD3DFCB}">
      <dgm:prSet phldrT="[Texte]" custT="1"/>
      <dgm:spPr/>
      <dgm:t>
        <a:bodyPr/>
        <a:lstStyle/>
        <a:p>
          <a:r>
            <a:rPr lang="fr-FR" sz="1000" b="1" dirty="0">
              <a:solidFill>
                <a:schemeClr val="bg2">
                  <a:lumMod val="75000"/>
                </a:schemeClr>
              </a:solidFill>
            </a:rPr>
            <a:t>Cas particuliers</a:t>
          </a:r>
        </a:p>
      </dgm:t>
    </dgm:pt>
    <dgm:pt modelId="{CED29E0E-FB74-40FB-BF5A-1F08CC0B6BC1}" type="parTrans" cxnId="{6FECFFB8-9065-4404-AEBC-77204DF9E272}">
      <dgm:prSet/>
      <dgm:spPr/>
      <dgm:t>
        <a:bodyPr/>
        <a:lstStyle/>
        <a:p>
          <a:endParaRPr lang="fr-FR"/>
        </a:p>
      </dgm:t>
    </dgm:pt>
    <dgm:pt modelId="{DED63B2F-C769-4691-B9BF-DE382F1F2A91}" type="sibTrans" cxnId="{6FECFFB8-9065-4404-AEBC-77204DF9E272}">
      <dgm:prSet/>
      <dgm:spPr/>
      <dgm:t>
        <a:bodyPr/>
        <a:lstStyle/>
        <a:p>
          <a:endParaRPr lang="fr-FR"/>
        </a:p>
      </dgm:t>
    </dgm:pt>
    <dgm:pt modelId="{9166CDC5-68B8-4E4D-AAB8-1BA9FB73E312}" type="pres">
      <dgm:prSet presAssocID="{7D75F2BE-D020-470F-BC4E-551576CDA359}" presName="Name0" presStyleCnt="0">
        <dgm:presLayoutVars>
          <dgm:dir/>
          <dgm:resizeHandles val="exact"/>
        </dgm:presLayoutVars>
      </dgm:prSet>
      <dgm:spPr/>
    </dgm:pt>
    <dgm:pt modelId="{27521EAA-0B0C-4D97-8524-AE653F8ADEBB}" type="pres">
      <dgm:prSet presAssocID="{7D75F2BE-D020-470F-BC4E-551576CDA359}" presName="arrow" presStyleLbl="bgShp" presStyleIdx="0" presStyleCnt="1" custFlipVert="1" custScaleY="19595" custLinFactNeighborX="-277" custLinFactNeighborY="-17955"/>
      <dgm:spPr>
        <a:prstGeom prst="rect">
          <a:avLst/>
        </a:prstGeom>
        <a:gradFill rotWithShape="0">
          <a:gsLst>
            <a:gs pos="15000">
              <a:schemeClr val="tx2">
                <a:lumMod val="50000"/>
                <a:lumOff val="50000"/>
              </a:schemeClr>
            </a:gs>
            <a:gs pos="85000">
              <a:srgbClr val="438CD1"/>
            </a:gs>
            <a:gs pos="50000">
              <a:srgbClr val="00529B"/>
            </a:gs>
          </a:gsLst>
          <a:lin ang="0" scaled="1"/>
        </a:gradFill>
      </dgm:spPr>
    </dgm:pt>
    <dgm:pt modelId="{ABF98670-8886-4B73-A96B-2215E2F38D7E}" type="pres">
      <dgm:prSet presAssocID="{7D75F2BE-D020-470F-BC4E-551576CDA359}" presName="points" presStyleCnt="0"/>
      <dgm:spPr/>
    </dgm:pt>
    <dgm:pt modelId="{41D1B635-C59A-4C02-81F3-B84290AAA271}" type="pres">
      <dgm:prSet presAssocID="{8FA5063C-7AF9-41E7-AC3F-F050C0714BC2}" presName="compositeA" presStyleCnt="0"/>
      <dgm:spPr/>
    </dgm:pt>
    <dgm:pt modelId="{AFE42778-E477-4A5C-A7A5-D31298E8B0A3}" type="pres">
      <dgm:prSet presAssocID="{8FA5063C-7AF9-41E7-AC3F-F050C0714BC2}" presName="textA" presStyleLbl="revTx" presStyleIdx="0" presStyleCnt="6" custScaleY="138966" custLinFactY="4890" custLinFactNeighborX="6272" custLinFactNeighborY="100000">
        <dgm:presLayoutVars>
          <dgm:bulletEnabled val="1"/>
        </dgm:presLayoutVars>
      </dgm:prSet>
      <dgm:spPr/>
    </dgm:pt>
    <dgm:pt modelId="{ACD7F1BD-E679-40A4-B12E-87C631281CC6}" type="pres">
      <dgm:prSet presAssocID="{8FA5063C-7AF9-41E7-AC3F-F050C0714BC2}" presName="circleA" presStyleLbl="node1" presStyleIdx="0" presStyleCnt="6" custScaleX="235146" custScaleY="235146" custLinFactY="-100000" custLinFactNeighborX="35237" custLinFactNeighborY="-148846"/>
      <dgm:spPr>
        <a:prstGeom prst="triangle">
          <a:avLst/>
        </a:prstGeom>
        <a:solidFill>
          <a:srgbClr val="00529B">
            <a:alpha val="80000"/>
          </a:srgbClr>
        </a:solidFill>
        <a:ln>
          <a:noFill/>
        </a:ln>
      </dgm:spPr>
    </dgm:pt>
    <dgm:pt modelId="{2F40D845-C003-44EA-BD18-E5D8BE0028A0}" type="pres">
      <dgm:prSet presAssocID="{8FA5063C-7AF9-41E7-AC3F-F050C0714BC2}" presName="spaceA" presStyleCnt="0"/>
      <dgm:spPr/>
    </dgm:pt>
    <dgm:pt modelId="{D001B7F1-08CF-493A-A259-842E2FE4741D}" type="pres">
      <dgm:prSet presAssocID="{E2253A29-590D-489F-9391-97212E2D44EF}" presName="space" presStyleCnt="0"/>
      <dgm:spPr/>
    </dgm:pt>
    <dgm:pt modelId="{CA73D618-40F6-466D-BD86-846BC042A7CD}" type="pres">
      <dgm:prSet presAssocID="{E8D35B56-0C4E-4477-B350-BC7D4C81CEE7}" presName="compositeB" presStyleCnt="0"/>
      <dgm:spPr/>
    </dgm:pt>
    <dgm:pt modelId="{59E1A169-B047-4093-9968-2BE5A1A49A28}" type="pres">
      <dgm:prSet presAssocID="{E8D35B56-0C4E-4477-B350-BC7D4C81CEE7}" presName="textB" presStyleLbl="revTx" presStyleIdx="1" presStyleCnt="6" custScaleX="64129" custScaleY="151384" custLinFactNeighborX="4327" custLinFactNeighborY="-31770">
        <dgm:presLayoutVars>
          <dgm:bulletEnabled val="1"/>
        </dgm:presLayoutVars>
      </dgm:prSet>
      <dgm:spPr/>
    </dgm:pt>
    <dgm:pt modelId="{918A8567-85D8-4217-9935-CCEA487333DA}" type="pres">
      <dgm:prSet presAssocID="{E8D35B56-0C4E-4477-B350-BC7D4C81CEE7}" presName="circleB" presStyleLbl="node1" presStyleIdx="1" presStyleCnt="6" custScaleX="235146" custScaleY="235146" custLinFactY="-58496" custLinFactNeighborX="88043" custLinFactNeighborY="-100000"/>
      <dgm:spPr>
        <a:prstGeom prst="triangle">
          <a:avLst/>
        </a:prstGeom>
        <a:solidFill>
          <a:srgbClr val="00529B">
            <a:alpha val="80000"/>
          </a:srgbClr>
        </a:solidFill>
        <a:ln>
          <a:noFill/>
        </a:ln>
      </dgm:spPr>
    </dgm:pt>
    <dgm:pt modelId="{D75972C4-8722-4C8A-87CF-B989378B3C94}" type="pres">
      <dgm:prSet presAssocID="{E8D35B56-0C4E-4477-B350-BC7D4C81CEE7}" presName="spaceB" presStyleCnt="0"/>
      <dgm:spPr/>
    </dgm:pt>
    <dgm:pt modelId="{7082360C-0BB3-44AC-99BF-C9B993355313}" type="pres">
      <dgm:prSet presAssocID="{28F0C991-2283-40D1-881F-3A94ECAFE6F7}" presName="space" presStyleCnt="0"/>
      <dgm:spPr/>
    </dgm:pt>
    <dgm:pt modelId="{E43BE909-A959-42A6-9231-4813C8695DE6}" type="pres">
      <dgm:prSet presAssocID="{31A2DC71-4F99-4CA5-83F2-FCF348B8DCDA}" presName="compositeA" presStyleCnt="0"/>
      <dgm:spPr/>
    </dgm:pt>
    <dgm:pt modelId="{030DB0D1-05F8-4272-A6BA-C104C9726DA6}" type="pres">
      <dgm:prSet presAssocID="{31A2DC71-4F99-4CA5-83F2-FCF348B8DCDA}" presName="textA" presStyleLbl="revTx" presStyleIdx="2" presStyleCnt="6" custScaleX="61883" custScaleY="157836" custLinFactNeighborX="4101" custLinFactNeighborY="96033">
        <dgm:presLayoutVars>
          <dgm:bulletEnabled val="1"/>
        </dgm:presLayoutVars>
      </dgm:prSet>
      <dgm:spPr/>
    </dgm:pt>
    <dgm:pt modelId="{5DDF532D-49F0-4165-916C-D8C0F9152CF4}" type="pres">
      <dgm:prSet presAssocID="{31A2DC71-4F99-4CA5-83F2-FCF348B8DCDA}" presName="circleA" presStyleLbl="node1" presStyleIdx="2" presStyleCnt="6" custScaleX="235146" custScaleY="235146" custLinFactY="-100000" custLinFactNeighborX="22794" custLinFactNeighborY="-167716"/>
      <dgm:spPr>
        <a:prstGeom prst="triangle">
          <a:avLst/>
        </a:prstGeom>
        <a:solidFill>
          <a:srgbClr val="00529B">
            <a:alpha val="80000"/>
          </a:srgbClr>
        </a:solidFill>
        <a:ln>
          <a:noFill/>
        </a:ln>
      </dgm:spPr>
    </dgm:pt>
    <dgm:pt modelId="{E319CF35-983C-44BC-851B-1B052D97D6A5}" type="pres">
      <dgm:prSet presAssocID="{31A2DC71-4F99-4CA5-83F2-FCF348B8DCDA}" presName="spaceA" presStyleCnt="0"/>
      <dgm:spPr/>
    </dgm:pt>
    <dgm:pt modelId="{17E67F93-B97A-42AD-B654-079A893F5065}" type="pres">
      <dgm:prSet presAssocID="{F315FFE3-1A7B-4622-9B22-A3E1C449A98A}" presName="space" presStyleCnt="0"/>
      <dgm:spPr/>
    </dgm:pt>
    <dgm:pt modelId="{FE23693E-928C-493A-A04F-87FE0E4E0AFF}" type="pres">
      <dgm:prSet presAssocID="{7ABBAF2C-9560-4EEA-8BED-794DFD9E35B3}" presName="compositeB" presStyleCnt="0"/>
      <dgm:spPr/>
    </dgm:pt>
    <dgm:pt modelId="{AC5CE3F8-7D68-4DE1-BAF3-07DD9CA88F0F}" type="pres">
      <dgm:prSet presAssocID="{7ABBAF2C-9560-4EEA-8BED-794DFD9E35B3}" presName="textB" presStyleLbl="revTx" presStyleIdx="3" presStyleCnt="6" custScaleX="49260" custScaleY="149281" custLinFactNeighborX="4191" custLinFactNeighborY="-31770">
        <dgm:presLayoutVars>
          <dgm:bulletEnabled val="1"/>
        </dgm:presLayoutVars>
      </dgm:prSet>
      <dgm:spPr/>
    </dgm:pt>
    <dgm:pt modelId="{7FCA40AF-BB84-4497-9FB5-0855F17D142F}" type="pres">
      <dgm:prSet presAssocID="{7ABBAF2C-9560-4EEA-8BED-794DFD9E35B3}" presName="circleB" presStyleLbl="node1" presStyleIdx="3" presStyleCnt="6" custScaleX="235146" custScaleY="235146" custLinFactY="-60599" custLinFactNeighborX="29975" custLinFactNeighborY="-100000"/>
      <dgm:spPr>
        <a:prstGeom prst="triangle">
          <a:avLst/>
        </a:prstGeom>
        <a:solidFill>
          <a:srgbClr val="00529B">
            <a:alpha val="80000"/>
          </a:srgbClr>
        </a:solidFill>
        <a:ln>
          <a:noFill/>
        </a:ln>
      </dgm:spPr>
    </dgm:pt>
    <dgm:pt modelId="{E8A3D518-88BC-4EE9-AC13-6AF5C09C5358}" type="pres">
      <dgm:prSet presAssocID="{7ABBAF2C-9560-4EEA-8BED-794DFD9E35B3}" presName="spaceB" presStyleCnt="0"/>
      <dgm:spPr/>
    </dgm:pt>
    <dgm:pt modelId="{1AB515DD-FA02-49C9-8D97-A8F3DC9F5A6A}" type="pres">
      <dgm:prSet presAssocID="{3445BEE9-6B4A-48BF-9C8E-1F95A43BD7D7}" presName="space" presStyleCnt="0"/>
      <dgm:spPr/>
    </dgm:pt>
    <dgm:pt modelId="{C36CB18F-2EE0-42D1-A082-828D580771E0}" type="pres">
      <dgm:prSet presAssocID="{B7CA3031-D14A-4A40-BB48-3463FC403FA0}" presName="compositeA" presStyleCnt="0"/>
      <dgm:spPr/>
    </dgm:pt>
    <dgm:pt modelId="{A0230761-9C16-450D-9492-9E75DAD7910C}" type="pres">
      <dgm:prSet presAssocID="{B7CA3031-D14A-4A40-BB48-3463FC403FA0}" presName="textA" presStyleLbl="revTx" presStyleIdx="4" presStyleCnt="6" custScaleY="137707" custLinFactY="11130" custLinFactNeighborX="4372" custLinFactNeighborY="100000">
        <dgm:presLayoutVars>
          <dgm:bulletEnabled val="1"/>
        </dgm:presLayoutVars>
      </dgm:prSet>
      <dgm:spPr/>
    </dgm:pt>
    <dgm:pt modelId="{6483544B-EDBE-4CED-846C-C19FEDFC4D09}" type="pres">
      <dgm:prSet presAssocID="{B7CA3031-D14A-4A40-BB48-3463FC403FA0}" presName="circleA" presStyleLbl="node1" presStyleIdx="4" presStyleCnt="6" custScaleX="235146" custScaleY="235146" custLinFactX="76258" custLinFactY="-100000" custLinFactNeighborX="100000" custLinFactNeighborY="-147587"/>
      <dgm:spPr>
        <a:prstGeom prst="triangle">
          <a:avLst/>
        </a:prstGeom>
        <a:solidFill>
          <a:srgbClr val="00529B">
            <a:alpha val="80000"/>
          </a:srgbClr>
        </a:solidFill>
        <a:ln>
          <a:noFill/>
        </a:ln>
      </dgm:spPr>
    </dgm:pt>
    <dgm:pt modelId="{A1D434D8-A937-403B-9A91-6AFB8B96932A}" type="pres">
      <dgm:prSet presAssocID="{B7CA3031-D14A-4A40-BB48-3463FC403FA0}" presName="spaceA" presStyleCnt="0"/>
      <dgm:spPr/>
    </dgm:pt>
    <dgm:pt modelId="{BFCD00BD-0779-4425-B710-375D3FE651C7}" type="pres">
      <dgm:prSet presAssocID="{E72794AB-AD5F-4BAE-9085-7F39198540D1}" presName="space" presStyleCnt="0"/>
      <dgm:spPr/>
    </dgm:pt>
    <dgm:pt modelId="{F699A921-4045-4EB2-AF75-AD3ECF379445}" type="pres">
      <dgm:prSet presAssocID="{3DCF40FD-1385-49D5-928B-0E981CD3DFCB}" presName="compositeB" presStyleCnt="0"/>
      <dgm:spPr/>
    </dgm:pt>
    <dgm:pt modelId="{5F4FF547-D40C-4E4F-A3F0-022BE3045C95}" type="pres">
      <dgm:prSet presAssocID="{3DCF40FD-1385-49D5-928B-0E981CD3DFCB}" presName="textB" presStyleLbl="revTx" presStyleIdx="5" presStyleCnt="6" custScaleY="151625" custLinFactNeighborX="11729" custLinFactNeighborY="-31392">
        <dgm:presLayoutVars>
          <dgm:bulletEnabled val="1"/>
        </dgm:presLayoutVars>
      </dgm:prSet>
      <dgm:spPr/>
    </dgm:pt>
    <dgm:pt modelId="{5B8EDC3F-4046-4C89-B6FB-983DE2F31D52}" type="pres">
      <dgm:prSet presAssocID="{3DCF40FD-1385-49D5-928B-0E981CD3DFCB}" presName="circleB" presStyleLbl="node1" presStyleIdx="5" presStyleCnt="6" custScaleX="235146" custScaleY="235146" custLinFactY="-69448" custLinFactNeighborX="42362" custLinFactNeighborY="-100000"/>
      <dgm:spPr>
        <a:prstGeom prst="triangle">
          <a:avLst/>
        </a:prstGeom>
        <a:solidFill>
          <a:srgbClr val="00529B"/>
        </a:solidFill>
        <a:ln>
          <a:noFill/>
        </a:ln>
      </dgm:spPr>
    </dgm:pt>
    <dgm:pt modelId="{344A3425-BF69-480E-8107-D14ECD87CE02}" type="pres">
      <dgm:prSet presAssocID="{3DCF40FD-1385-49D5-928B-0E981CD3DFCB}" presName="spaceB" presStyleCnt="0"/>
      <dgm:spPr/>
    </dgm:pt>
  </dgm:ptLst>
  <dgm:cxnLst>
    <dgm:cxn modelId="{0F5FF002-AA7C-411B-BBD4-E55B8F0B1059}" type="presOf" srcId="{8FA5063C-7AF9-41E7-AC3F-F050C0714BC2}" destId="{AFE42778-E477-4A5C-A7A5-D31298E8B0A3}" srcOrd="0" destOrd="0" presId="urn:microsoft.com/office/officeart/2005/8/layout/hProcess11"/>
    <dgm:cxn modelId="{7E01F92F-0219-42E1-9722-581CB39C568F}" type="presOf" srcId="{7D75F2BE-D020-470F-BC4E-551576CDA359}" destId="{9166CDC5-68B8-4E4D-AAB8-1BA9FB73E312}" srcOrd="0" destOrd="0" presId="urn:microsoft.com/office/officeart/2005/8/layout/hProcess11"/>
    <dgm:cxn modelId="{828C7030-0A27-4AC3-9C86-889ACC3E896B}" srcId="{7D75F2BE-D020-470F-BC4E-551576CDA359}" destId="{31A2DC71-4F99-4CA5-83F2-FCF348B8DCDA}" srcOrd="2" destOrd="0" parTransId="{2E9316C2-D32B-4CF7-B39D-D0EA149EBF33}" sibTransId="{F315FFE3-1A7B-4622-9B22-A3E1C449A98A}"/>
    <dgm:cxn modelId="{E0394350-434C-4AC5-A9BC-0987D96B0FFA}" srcId="{7D75F2BE-D020-470F-BC4E-551576CDA359}" destId="{8FA5063C-7AF9-41E7-AC3F-F050C0714BC2}" srcOrd="0" destOrd="0" parTransId="{46D479F8-84E5-412D-8B4D-32BAF3BECC18}" sibTransId="{E2253A29-590D-489F-9391-97212E2D44EF}"/>
    <dgm:cxn modelId="{C84E3C7F-79D6-4435-8613-10F5359DFE71}" type="presOf" srcId="{31A2DC71-4F99-4CA5-83F2-FCF348B8DCDA}" destId="{030DB0D1-05F8-4272-A6BA-C104C9726DA6}" srcOrd="0" destOrd="0" presId="urn:microsoft.com/office/officeart/2005/8/layout/hProcess11"/>
    <dgm:cxn modelId="{663995A8-E30F-4F60-91DE-4C7D8FABF346}" type="presOf" srcId="{B7CA3031-D14A-4A40-BB48-3463FC403FA0}" destId="{A0230761-9C16-450D-9492-9E75DAD7910C}" srcOrd="0" destOrd="0" presId="urn:microsoft.com/office/officeart/2005/8/layout/hProcess11"/>
    <dgm:cxn modelId="{6FECFFB8-9065-4404-AEBC-77204DF9E272}" srcId="{7D75F2BE-D020-470F-BC4E-551576CDA359}" destId="{3DCF40FD-1385-49D5-928B-0E981CD3DFCB}" srcOrd="5" destOrd="0" parTransId="{CED29E0E-FB74-40FB-BF5A-1F08CC0B6BC1}" sibTransId="{DED63B2F-C769-4691-B9BF-DE382F1F2A91}"/>
    <dgm:cxn modelId="{06E99EC7-FDE6-4580-A883-BCDF093FFB35}" srcId="{7D75F2BE-D020-470F-BC4E-551576CDA359}" destId="{E8D35B56-0C4E-4477-B350-BC7D4C81CEE7}" srcOrd="1" destOrd="0" parTransId="{A24A0376-64CD-406F-89C8-2254BCAAF4DC}" sibTransId="{28F0C991-2283-40D1-881F-3A94ECAFE6F7}"/>
    <dgm:cxn modelId="{FBBDDDC7-0B68-4F57-A8DC-FD168DC718E6}" srcId="{7D75F2BE-D020-470F-BC4E-551576CDA359}" destId="{B7CA3031-D14A-4A40-BB48-3463FC403FA0}" srcOrd="4" destOrd="0" parTransId="{2BE098CC-FAB6-4DBB-9016-F334C07A66B2}" sibTransId="{E72794AB-AD5F-4BAE-9085-7F39198540D1}"/>
    <dgm:cxn modelId="{ED8C5FDF-BA21-45A6-B09D-3175EF9841BD}" srcId="{7D75F2BE-D020-470F-BC4E-551576CDA359}" destId="{7ABBAF2C-9560-4EEA-8BED-794DFD9E35B3}" srcOrd="3" destOrd="0" parTransId="{7620C7A6-1351-4C56-9290-1CA264759D61}" sibTransId="{3445BEE9-6B4A-48BF-9C8E-1F95A43BD7D7}"/>
    <dgm:cxn modelId="{7E9DEDE6-844F-42BB-A98D-15A8816FB1BC}" type="presOf" srcId="{3DCF40FD-1385-49D5-928B-0E981CD3DFCB}" destId="{5F4FF547-D40C-4E4F-A3F0-022BE3045C95}" srcOrd="0" destOrd="0" presId="urn:microsoft.com/office/officeart/2005/8/layout/hProcess11"/>
    <dgm:cxn modelId="{0DA05BE9-74DE-42EE-90B1-43DC1970CB05}" type="presOf" srcId="{7ABBAF2C-9560-4EEA-8BED-794DFD9E35B3}" destId="{AC5CE3F8-7D68-4DE1-BAF3-07DD9CA88F0F}" srcOrd="0" destOrd="0" presId="urn:microsoft.com/office/officeart/2005/8/layout/hProcess11"/>
    <dgm:cxn modelId="{F4695EF2-8D61-4635-8343-959E4655D9CD}" type="presOf" srcId="{E8D35B56-0C4E-4477-B350-BC7D4C81CEE7}" destId="{59E1A169-B047-4093-9968-2BE5A1A49A28}" srcOrd="0" destOrd="0" presId="urn:microsoft.com/office/officeart/2005/8/layout/hProcess11"/>
    <dgm:cxn modelId="{3CD3B93B-CDA2-4C09-98D0-D1E5CD83ED4F}" type="presParOf" srcId="{9166CDC5-68B8-4E4D-AAB8-1BA9FB73E312}" destId="{27521EAA-0B0C-4D97-8524-AE653F8ADEBB}" srcOrd="0" destOrd="0" presId="urn:microsoft.com/office/officeart/2005/8/layout/hProcess11"/>
    <dgm:cxn modelId="{7C615C70-272E-4BDF-A346-A6967C649B63}" type="presParOf" srcId="{9166CDC5-68B8-4E4D-AAB8-1BA9FB73E312}" destId="{ABF98670-8886-4B73-A96B-2215E2F38D7E}" srcOrd="1" destOrd="0" presId="urn:microsoft.com/office/officeart/2005/8/layout/hProcess11"/>
    <dgm:cxn modelId="{9EC8D3A4-EADA-4D87-9E50-F2F7114B83FA}" type="presParOf" srcId="{ABF98670-8886-4B73-A96B-2215E2F38D7E}" destId="{41D1B635-C59A-4C02-81F3-B84290AAA271}" srcOrd="0" destOrd="0" presId="urn:microsoft.com/office/officeart/2005/8/layout/hProcess11"/>
    <dgm:cxn modelId="{37D25F15-5810-4786-9A84-15B780749114}" type="presParOf" srcId="{41D1B635-C59A-4C02-81F3-B84290AAA271}" destId="{AFE42778-E477-4A5C-A7A5-D31298E8B0A3}" srcOrd="0" destOrd="0" presId="urn:microsoft.com/office/officeart/2005/8/layout/hProcess11"/>
    <dgm:cxn modelId="{3C871D66-8780-40B8-8A68-7AE62BB55748}" type="presParOf" srcId="{41D1B635-C59A-4C02-81F3-B84290AAA271}" destId="{ACD7F1BD-E679-40A4-B12E-87C631281CC6}" srcOrd="1" destOrd="0" presId="urn:microsoft.com/office/officeart/2005/8/layout/hProcess11"/>
    <dgm:cxn modelId="{98D49FD6-DFBB-4359-8349-1D7E0F17390D}" type="presParOf" srcId="{41D1B635-C59A-4C02-81F3-B84290AAA271}" destId="{2F40D845-C003-44EA-BD18-E5D8BE0028A0}" srcOrd="2" destOrd="0" presId="urn:microsoft.com/office/officeart/2005/8/layout/hProcess11"/>
    <dgm:cxn modelId="{B372AC9E-BAAF-4D47-A2FB-0DF67F11204A}" type="presParOf" srcId="{ABF98670-8886-4B73-A96B-2215E2F38D7E}" destId="{D001B7F1-08CF-493A-A259-842E2FE4741D}" srcOrd="1" destOrd="0" presId="urn:microsoft.com/office/officeart/2005/8/layout/hProcess11"/>
    <dgm:cxn modelId="{92DF099D-8BE8-49BD-8A0D-DDE0DDBDE4F6}" type="presParOf" srcId="{ABF98670-8886-4B73-A96B-2215E2F38D7E}" destId="{CA73D618-40F6-466D-BD86-846BC042A7CD}" srcOrd="2" destOrd="0" presId="urn:microsoft.com/office/officeart/2005/8/layout/hProcess11"/>
    <dgm:cxn modelId="{9F4BACB3-6C9C-4EED-9AD3-4183D78179CE}" type="presParOf" srcId="{CA73D618-40F6-466D-BD86-846BC042A7CD}" destId="{59E1A169-B047-4093-9968-2BE5A1A49A28}" srcOrd="0" destOrd="0" presId="urn:microsoft.com/office/officeart/2005/8/layout/hProcess11"/>
    <dgm:cxn modelId="{3B1843D6-D38C-483C-B6E2-2BA97ADA0E9B}" type="presParOf" srcId="{CA73D618-40F6-466D-BD86-846BC042A7CD}" destId="{918A8567-85D8-4217-9935-CCEA487333DA}" srcOrd="1" destOrd="0" presId="urn:microsoft.com/office/officeart/2005/8/layout/hProcess11"/>
    <dgm:cxn modelId="{6F9E7122-D4A8-4DAF-8BB1-384AC2A92925}" type="presParOf" srcId="{CA73D618-40F6-466D-BD86-846BC042A7CD}" destId="{D75972C4-8722-4C8A-87CF-B989378B3C94}" srcOrd="2" destOrd="0" presId="urn:microsoft.com/office/officeart/2005/8/layout/hProcess11"/>
    <dgm:cxn modelId="{BEA10578-9624-4253-AAC3-6FD3EB733D7A}" type="presParOf" srcId="{ABF98670-8886-4B73-A96B-2215E2F38D7E}" destId="{7082360C-0BB3-44AC-99BF-C9B993355313}" srcOrd="3" destOrd="0" presId="urn:microsoft.com/office/officeart/2005/8/layout/hProcess11"/>
    <dgm:cxn modelId="{430737E7-DB6A-408C-8FA1-F5D8E53FE4A1}" type="presParOf" srcId="{ABF98670-8886-4B73-A96B-2215E2F38D7E}" destId="{E43BE909-A959-42A6-9231-4813C8695DE6}" srcOrd="4" destOrd="0" presId="urn:microsoft.com/office/officeart/2005/8/layout/hProcess11"/>
    <dgm:cxn modelId="{3B901E32-6D70-45B4-818A-99A98841E132}" type="presParOf" srcId="{E43BE909-A959-42A6-9231-4813C8695DE6}" destId="{030DB0D1-05F8-4272-A6BA-C104C9726DA6}" srcOrd="0" destOrd="0" presId="urn:microsoft.com/office/officeart/2005/8/layout/hProcess11"/>
    <dgm:cxn modelId="{A800A949-EF46-4673-84B7-4E68A8192934}" type="presParOf" srcId="{E43BE909-A959-42A6-9231-4813C8695DE6}" destId="{5DDF532D-49F0-4165-916C-D8C0F9152CF4}" srcOrd="1" destOrd="0" presId="urn:microsoft.com/office/officeart/2005/8/layout/hProcess11"/>
    <dgm:cxn modelId="{200353D7-0ABE-4168-92FD-E5E3E0FC66E4}" type="presParOf" srcId="{E43BE909-A959-42A6-9231-4813C8695DE6}" destId="{E319CF35-983C-44BC-851B-1B052D97D6A5}" srcOrd="2" destOrd="0" presId="urn:microsoft.com/office/officeart/2005/8/layout/hProcess11"/>
    <dgm:cxn modelId="{BBF1E43F-ECD1-46A0-A082-B3424D3186C6}" type="presParOf" srcId="{ABF98670-8886-4B73-A96B-2215E2F38D7E}" destId="{17E67F93-B97A-42AD-B654-079A893F5065}" srcOrd="5" destOrd="0" presId="urn:microsoft.com/office/officeart/2005/8/layout/hProcess11"/>
    <dgm:cxn modelId="{73CD25FE-4137-4DB7-AED6-56572645589C}" type="presParOf" srcId="{ABF98670-8886-4B73-A96B-2215E2F38D7E}" destId="{FE23693E-928C-493A-A04F-87FE0E4E0AFF}" srcOrd="6" destOrd="0" presId="urn:microsoft.com/office/officeart/2005/8/layout/hProcess11"/>
    <dgm:cxn modelId="{B2BDA693-F373-4CE8-BDDA-CABD325CB1DC}" type="presParOf" srcId="{FE23693E-928C-493A-A04F-87FE0E4E0AFF}" destId="{AC5CE3F8-7D68-4DE1-BAF3-07DD9CA88F0F}" srcOrd="0" destOrd="0" presId="urn:microsoft.com/office/officeart/2005/8/layout/hProcess11"/>
    <dgm:cxn modelId="{862F2DE7-538E-4918-BF46-E5FF843675BC}" type="presParOf" srcId="{FE23693E-928C-493A-A04F-87FE0E4E0AFF}" destId="{7FCA40AF-BB84-4497-9FB5-0855F17D142F}" srcOrd="1" destOrd="0" presId="urn:microsoft.com/office/officeart/2005/8/layout/hProcess11"/>
    <dgm:cxn modelId="{90996D09-15BE-4B2C-972F-8C272F23A8BA}" type="presParOf" srcId="{FE23693E-928C-493A-A04F-87FE0E4E0AFF}" destId="{E8A3D518-88BC-4EE9-AC13-6AF5C09C5358}" srcOrd="2" destOrd="0" presId="urn:microsoft.com/office/officeart/2005/8/layout/hProcess11"/>
    <dgm:cxn modelId="{3C6320CA-8F4B-4149-BAF0-3885B59F8889}" type="presParOf" srcId="{ABF98670-8886-4B73-A96B-2215E2F38D7E}" destId="{1AB515DD-FA02-49C9-8D97-A8F3DC9F5A6A}" srcOrd="7" destOrd="0" presId="urn:microsoft.com/office/officeart/2005/8/layout/hProcess11"/>
    <dgm:cxn modelId="{033F4957-36CA-460B-B154-A40B174CE03B}" type="presParOf" srcId="{ABF98670-8886-4B73-A96B-2215E2F38D7E}" destId="{C36CB18F-2EE0-42D1-A082-828D580771E0}" srcOrd="8" destOrd="0" presId="urn:microsoft.com/office/officeart/2005/8/layout/hProcess11"/>
    <dgm:cxn modelId="{C9A9A263-D203-40A0-9F38-ED4CDCE630C5}" type="presParOf" srcId="{C36CB18F-2EE0-42D1-A082-828D580771E0}" destId="{A0230761-9C16-450D-9492-9E75DAD7910C}" srcOrd="0" destOrd="0" presId="urn:microsoft.com/office/officeart/2005/8/layout/hProcess11"/>
    <dgm:cxn modelId="{F34D5D11-F823-4DE9-9139-1DD512CDB1C9}" type="presParOf" srcId="{C36CB18F-2EE0-42D1-A082-828D580771E0}" destId="{6483544B-EDBE-4CED-846C-C19FEDFC4D09}" srcOrd="1" destOrd="0" presId="urn:microsoft.com/office/officeart/2005/8/layout/hProcess11"/>
    <dgm:cxn modelId="{4CBF7E1A-21B2-409E-BAAD-3AC2B23B0D22}" type="presParOf" srcId="{C36CB18F-2EE0-42D1-A082-828D580771E0}" destId="{A1D434D8-A937-403B-9A91-6AFB8B96932A}" srcOrd="2" destOrd="0" presId="urn:microsoft.com/office/officeart/2005/8/layout/hProcess11"/>
    <dgm:cxn modelId="{609BB734-4A14-4047-8341-048A70F44D3F}" type="presParOf" srcId="{ABF98670-8886-4B73-A96B-2215E2F38D7E}" destId="{BFCD00BD-0779-4425-B710-375D3FE651C7}" srcOrd="9" destOrd="0" presId="urn:microsoft.com/office/officeart/2005/8/layout/hProcess11"/>
    <dgm:cxn modelId="{6A6202F4-E06C-4ACA-8E1A-86C78E125E7F}" type="presParOf" srcId="{ABF98670-8886-4B73-A96B-2215E2F38D7E}" destId="{F699A921-4045-4EB2-AF75-AD3ECF379445}" srcOrd="10" destOrd="0" presId="urn:microsoft.com/office/officeart/2005/8/layout/hProcess11"/>
    <dgm:cxn modelId="{C8F69FD4-2653-4A07-9EB7-5322E9B15F08}" type="presParOf" srcId="{F699A921-4045-4EB2-AF75-AD3ECF379445}" destId="{5F4FF547-D40C-4E4F-A3F0-022BE3045C95}" srcOrd="0" destOrd="0" presId="urn:microsoft.com/office/officeart/2005/8/layout/hProcess11"/>
    <dgm:cxn modelId="{66526189-5D52-4956-940C-A4239F0BA13F}" type="presParOf" srcId="{F699A921-4045-4EB2-AF75-AD3ECF379445}" destId="{5B8EDC3F-4046-4C89-B6FB-983DE2F31D52}" srcOrd="1" destOrd="0" presId="urn:microsoft.com/office/officeart/2005/8/layout/hProcess11"/>
    <dgm:cxn modelId="{3A60D02F-6450-457E-AF53-5A7C4AB1F5BB}" type="presParOf" srcId="{F699A921-4045-4EB2-AF75-AD3ECF379445}" destId="{344A3425-BF69-480E-8107-D14ECD87CE02}"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7D75F2BE-D020-470F-BC4E-551576CDA359}" type="doc">
      <dgm:prSet loTypeId="urn:microsoft.com/office/officeart/2005/8/layout/hProcess11" loCatId="process" qsTypeId="urn:microsoft.com/office/officeart/2005/8/quickstyle/simple1" qsCatId="simple" csTypeId="urn:microsoft.com/office/officeart/2005/8/colors/accent1_2" csCatId="accent1" phldr="1"/>
      <dgm:spPr/>
    </dgm:pt>
    <dgm:pt modelId="{8FA5063C-7AF9-41E7-AC3F-F050C0714BC2}">
      <dgm:prSet phldrT="[Texte]" custT="1"/>
      <dgm:spPr/>
      <dgm:t>
        <a:bodyPr/>
        <a:lstStyle/>
        <a:p>
          <a:r>
            <a:rPr lang="fr-FR" sz="1000" b="1" dirty="0">
              <a:solidFill>
                <a:schemeClr val="bg2">
                  <a:lumMod val="75000"/>
                </a:schemeClr>
              </a:solidFill>
            </a:rPr>
            <a:t>Définition</a:t>
          </a:r>
        </a:p>
      </dgm:t>
    </dgm:pt>
    <dgm:pt modelId="{46D479F8-84E5-412D-8B4D-32BAF3BECC18}" type="parTrans" cxnId="{E0394350-434C-4AC5-A9BC-0987D96B0FFA}">
      <dgm:prSet/>
      <dgm:spPr/>
      <dgm:t>
        <a:bodyPr/>
        <a:lstStyle/>
        <a:p>
          <a:endParaRPr lang="fr-FR"/>
        </a:p>
      </dgm:t>
    </dgm:pt>
    <dgm:pt modelId="{E2253A29-590D-489F-9391-97212E2D44EF}" type="sibTrans" cxnId="{E0394350-434C-4AC5-A9BC-0987D96B0FFA}">
      <dgm:prSet/>
      <dgm:spPr/>
      <dgm:t>
        <a:bodyPr/>
        <a:lstStyle/>
        <a:p>
          <a:endParaRPr lang="fr-FR"/>
        </a:p>
      </dgm:t>
    </dgm:pt>
    <dgm:pt modelId="{E8D35B56-0C4E-4477-B350-BC7D4C81CEE7}">
      <dgm:prSet phldrT="[Texte]" custT="1"/>
      <dgm:spPr/>
      <dgm:t>
        <a:bodyPr/>
        <a:lstStyle/>
        <a:p>
          <a:r>
            <a:rPr lang="fr-FR" sz="1000" b="1" dirty="0">
              <a:solidFill>
                <a:schemeClr val="bg2">
                  <a:lumMod val="75000"/>
                </a:schemeClr>
              </a:solidFill>
            </a:rPr>
            <a:t>Causes</a:t>
          </a:r>
        </a:p>
      </dgm:t>
    </dgm:pt>
    <dgm:pt modelId="{A24A0376-64CD-406F-89C8-2254BCAAF4DC}" type="parTrans" cxnId="{06E99EC7-FDE6-4580-A883-BCDF093FFB35}">
      <dgm:prSet/>
      <dgm:spPr/>
      <dgm:t>
        <a:bodyPr/>
        <a:lstStyle/>
        <a:p>
          <a:endParaRPr lang="fr-FR"/>
        </a:p>
      </dgm:t>
    </dgm:pt>
    <dgm:pt modelId="{28F0C991-2283-40D1-881F-3A94ECAFE6F7}" type="sibTrans" cxnId="{06E99EC7-FDE6-4580-A883-BCDF093FFB35}">
      <dgm:prSet/>
      <dgm:spPr/>
      <dgm:t>
        <a:bodyPr/>
        <a:lstStyle/>
        <a:p>
          <a:endParaRPr lang="fr-FR"/>
        </a:p>
      </dgm:t>
    </dgm:pt>
    <dgm:pt modelId="{31A2DC71-4F99-4CA5-83F2-FCF348B8DCDA}">
      <dgm:prSet phldrT="[Texte]" custT="1"/>
      <dgm:spPr/>
      <dgm:t>
        <a:bodyPr/>
        <a:lstStyle/>
        <a:p>
          <a:r>
            <a:rPr lang="fr-FR" sz="1000" b="1" dirty="0">
              <a:solidFill>
                <a:schemeClr val="bg2">
                  <a:lumMod val="75000"/>
                </a:schemeClr>
              </a:solidFill>
            </a:rPr>
            <a:t>Risques</a:t>
          </a:r>
        </a:p>
      </dgm:t>
    </dgm:pt>
    <dgm:pt modelId="{2E9316C2-D32B-4CF7-B39D-D0EA149EBF33}" type="parTrans" cxnId="{828C7030-0A27-4AC3-9C86-889ACC3E896B}">
      <dgm:prSet/>
      <dgm:spPr/>
      <dgm:t>
        <a:bodyPr/>
        <a:lstStyle/>
        <a:p>
          <a:endParaRPr lang="fr-FR"/>
        </a:p>
      </dgm:t>
    </dgm:pt>
    <dgm:pt modelId="{F315FFE3-1A7B-4622-9B22-A3E1C449A98A}" type="sibTrans" cxnId="{828C7030-0A27-4AC3-9C86-889ACC3E896B}">
      <dgm:prSet/>
      <dgm:spPr/>
      <dgm:t>
        <a:bodyPr/>
        <a:lstStyle/>
        <a:p>
          <a:endParaRPr lang="fr-FR"/>
        </a:p>
      </dgm:t>
    </dgm:pt>
    <dgm:pt modelId="{7ABBAF2C-9560-4EEA-8BED-794DFD9E35B3}">
      <dgm:prSet phldrT="[Texte]" custT="1"/>
      <dgm:spPr/>
      <dgm:t>
        <a:bodyPr/>
        <a:lstStyle/>
        <a:p>
          <a:r>
            <a:rPr lang="fr-FR" sz="1000" b="1" dirty="0">
              <a:solidFill>
                <a:schemeClr val="bg2">
                  <a:lumMod val="75000"/>
                </a:schemeClr>
              </a:solidFill>
            </a:rPr>
            <a:t>Signes</a:t>
          </a:r>
        </a:p>
      </dgm:t>
    </dgm:pt>
    <dgm:pt modelId="{7620C7A6-1351-4C56-9290-1CA264759D61}" type="parTrans" cxnId="{ED8C5FDF-BA21-45A6-B09D-3175EF9841BD}">
      <dgm:prSet/>
      <dgm:spPr/>
      <dgm:t>
        <a:bodyPr/>
        <a:lstStyle/>
        <a:p>
          <a:endParaRPr lang="fr-FR"/>
        </a:p>
      </dgm:t>
    </dgm:pt>
    <dgm:pt modelId="{3445BEE9-6B4A-48BF-9C8E-1F95A43BD7D7}" type="sibTrans" cxnId="{ED8C5FDF-BA21-45A6-B09D-3175EF9841BD}">
      <dgm:prSet/>
      <dgm:spPr/>
      <dgm:t>
        <a:bodyPr/>
        <a:lstStyle/>
        <a:p>
          <a:endParaRPr lang="fr-FR"/>
        </a:p>
      </dgm:t>
    </dgm:pt>
    <dgm:pt modelId="{B7CA3031-D14A-4A40-BB48-3463FC403FA0}">
      <dgm:prSet phldrT="[Texte]" custT="1"/>
      <dgm:spPr/>
      <dgm:t>
        <a:bodyPr/>
        <a:lstStyle/>
        <a:p>
          <a:r>
            <a:rPr lang="fr-FR" sz="1000" b="1" dirty="0">
              <a:solidFill>
                <a:srgbClr val="00529B"/>
              </a:solidFill>
            </a:rPr>
            <a:t>CAT</a:t>
          </a:r>
        </a:p>
      </dgm:t>
    </dgm:pt>
    <dgm:pt modelId="{2BE098CC-FAB6-4DBB-9016-F334C07A66B2}" type="parTrans" cxnId="{FBBDDDC7-0B68-4F57-A8DC-FD168DC718E6}">
      <dgm:prSet/>
      <dgm:spPr/>
      <dgm:t>
        <a:bodyPr/>
        <a:lstStyle/>
        <a:p>
          <a:endParaRPr lang="fr-FR"/>
        </a:p>
      </dgm:t>
    </dgm:pt>
    <dgm:pt modelId="{E72794AB-AD5F-4BAE-9085-7F39198540D1}" type="sibTrans" cxnId="{FBBDDDC7-0B68-4F57-A8DC-FD168DC718E6}">
      <dgm:prSet/>
      <dgm:spPr/>
      <dgm:t>
        <a:bodyPr/>
        <a:lstStyle/>
        <a:p>
          <a:endParaRPr lang="fr-FR"/>
        </a:p>
      </dgm:t>
    </dgm:pt>
    <dgm:pt modelId="{9166CDC5-68B8-4E4D-AAB8-1BA9FB73E312}" type="pres">
      <dgm:prSet presAssocID="{7D75F2BE-D020-470F-BC4E-551576CDA359}" presName="Name0" presStyleCnt="0">
        <dgm:presLayoutVars>
          <dgm:dir/>
          <dgm:resizeHandles val="exact"/>
        </dgm:presLayoutVars>
      </dgm:prSet>
      <dgm:spPr/>
    </dgm:pt>
    <dgm:pt modelId="{27521EAA-0B0C-4D97-8524-AE653F8ADEBB}" type="pres">
      <dgm:prSet presAssocID="{7D75F2BE-D020-470F-BC4E-551576CDA359}" presName="arrow" presStyleLbl="bgShp" presStyleIdx="0" presStyleCnt="1" custFlipVert="1" custScaleY="19595" custLinFactNeighborX="-277" custLinFactNeighborY="-17955"/>
      <dgm:spPr>
        <a:prstGeom prst="rect">
          <a:avLst/>
        </a:prstGeom>
        <a:gradFill rotWithShape="0">
          <a:gsLst>
            <a:gs pos="15000">
              <a:schemeClr val="tx2">
                <a:lumMod val="50000"/>
                <a:lumOff val="50000"/>
              </a:schemeClr>
            </a:gs>
            <a:gs pos="85000">
              <a:srgbClr val="438CD1"/>
            </a:gs>
            <a:gs pos="50000">
              <a:srgbClr val="00529B"/>
            </a:gs>
          </a:gsLst>
          <a:lin ang="0" scaled="1"/>
        </a:gradFill>
      </dgm:spPr>
    </dgm:pt>
    <dgm:pt modelId="{ABF98670-8886-4B73-A96B-2215E2F38D7E}" type="pres">
      <dgm:prSet presAssocID="{7D75F2BE-D020-470F-BC4E-551576CDA359}" presName="points" presStyleCnt="0"/>
      <dgm:spPr/>
    </dgm:pt>
    <dgm:pt modelId="{41D1B635-C59A-4C02-81F3-B84290AAA271}" type="pres">
      <dgm:prSet presAssocID="{8FA5063C-7AF9-41E7-AC3F-F050C0714BC2}" presName="compositeA" presStyleCnt="0"/>
      <dgm:spPr/>
    </dgm:pt>
    <dgm:pt modelId="{AFE42778-E477-4A5C-A7A5-D31298E8B0A3}" type="pres">
      <dgm:prSet presAssocID="{8FA5063C-7AF9-41E7-AC3F-F050C0714BC2}" presName="textA" presStyleLbl="revTx" presStyleIdx="0" presStyleCnt="5" custScaleY="138966" custLinFactY="39394" custLinFactNeighborX="6272" custLinFactNeighborY="100000">
        <dgm:presLayoutVars>
          <dgm:bulletEnabled val="1"/>
        </dgm:presLayoutVars>
      </dgm:prSet>
      <dgm:spPr/>
    </dgm:pt>
    <dgm:pt modelId="{ACD7F1BD-E679-40A4-B12E-87C631281CC6}" type="pres">
      <dgm:prSet presAssocID="{8FA5063C-7AF9-41E7-AC3F-F050C0714BC2}" presName="circleA" presStyleLbl="node1" presStyleIdx="0" presStyleCnt="5" custScaleX="235146" custScaleY="235146" custLinFactY="-100000" custLinFactNeighborX="35237" custLinFactNeighborY="-148846"/>
      <dgm:spPr>
        <a:prstGeom prst="triangle">
          <a:avLst/>
        </a:prstGeom>
        <a:solidFill>
          <a:srgbClr val="00529B">
            <a:alpha val="80000"/>
          </a:srgbClr>
        </a:solidFill>
        <a:ln>
          <a:noFill/>
        </a:ln>
      </dgm:spPr>
    </dgm:pt>
    <dgm:pt modelId="{2F40D845-C003-44EA-BD18-E5D8BE0028A0}" type="pres">
      <dgm:prSet presAssocID="{8FA5063C-7AF9-41E7-AC3F-F050C0714BC2}" presName="spaceA" presStyleCnt="0"/>
      <dgm:spPr/>
    </dgm:pt>
    <dgm:pt modelId="{D001B7F1-08CF-493A-A259-842E2FE4741D}" type="pres">
      <dgm:prSet presAssocID="{E2253A29-590D-489F-9391-97212E2D44EF}" presName="space" presStyleCnt="0"/>
      <dgm:spPr/>
    </dgm:pt>
    <dgm:pt modelId="{CA73D618-40F6-466D-BD86-846BC042A7CD}" type="pres">
      <dgm:prSet presAssocID="{E8D35B56-0C4E-4477-B350-BC7D4C81CEE7}" presName="compositeB" presStyleCnt="0"/>
      <dgm:spPr/>
    </dgm:pt>
    <dgm:pt modelId="{59E1A169-B047-4093-9968-2BE5A1A49A28}" type="pres">
      <dgm:prSet presAssocID="{E8D35B56-0C4E-4477-B350-BC7D4C81CEE7}" presName="textB" presStyleLbl="revTx" presStyleIdx="1" presStyleCnt="5" custScaleX="64129" custScaleY="151384" custLinFactNeighborX="4327" custLinFactNeighborY="19866">
        <dgm:presLayoutVars>
          <dgm:bulletEnabled val="1"/>
        </dgm:presLayoutVars>
      </dgm:prSet>
      <dgm:spPr/>
    </dgm:pt>
    <dgm:pt modelId="{918A8567-85D8-4217-9935-CCEA487333DA}" type="pres">
      <dgm:prSet presAssocID="{E8D35B56-0C4E-4477-B350-BC7D4C81CEE7}" presName="circleB" presStyleLbl="node1" presStyleIdx="1" presStyleCnt="5" custScaleX="235146" custScaleY="235146" custLinFactY="-58496" custLinFactNeighborX="88043" custLinFactNeighborY="-100000"/>
      <dgm:spPr>
        <a:prstGeom prst="triangle">
          <a:avLst/>
        </a:prstGeom>
        <a:solidFill>
          <a:srgbClr val="00529B">
            <a:alpha val="80000"/>
          </a:srgbClr>
        </a:solidFill>
        <a:ln>
          <a:noFill/>
        </a:ln>
      </dgm:spPr>
    </dgm:pt>
    <dgm:pt modelId="{D75972C4-8722-4C8A-87CF-B989378B3C94}" type="pres">
      <dgm:prSet presAssocID="{E8D35B56-0C4E-4477-B350-BC7D4C81CEE7}" presName="spaceB" presStyleCnt="0"/>
      <dgm:spPr/>
    </dgm:pt>
    <dgm:pt modelId="{7082360C-0BB3-44AC-99BF-C9B993355313}" type="pres">
      <dgm:prSet presAssocID="{28F0C991-2283-40D1-881F-3A94ECAFE6F7}" presName="space" presStyleCnt="0"/>
      <dgm:spPr/>
    </dgm:pt>
    <dgm:pt modelId="{E43BE909-A959-42A6-9231-4813C8695DE6}" type="pres">
      <dgm:prSet presAssocID="{31A2DC71-4F99-4CA5-83F2-FCF348B8DCDA}" presName="compositeA" presStyleCnt="0"/>
      <dgm:spPr/>
    </dgm:pt>
    <dgm:pt modelId="{030DB0D1-05F8-4272-A6BA-C104C9726DA6}" type="pres">
      <dgm:prSet presAssocID="{31A2DC71-4F99-4CA5-83F2-FCF348B8DCDA}" presName="textA" presStyleLbl="revTx" presStyleIdx="2" presStyleCnt="5" custScaleX="61883" custScaleY="157836" custLinFactY="45616" custLinFactNeighborX="4101" custLinFactNeighborY="100000">
        <dgm:presLayoutVars>
          <dgm:bulletEnabled val="1"/>
        </dgm:presLayoutVars>
      </dgm:prSet>
      <dgm:spPr/>
    </dgm:pt>
    <dgm:pt modelId="{5DDF532D-49F0-4165-916C-D8C0F9152CF4}" type="pres">
      <dgm:prSet presAssocID="{31A2DC71-4F99-4CA5-83F2-FCF348B8DCDA}" presName="circleA" presStyleLbl="node1" presStyleIdx="2" presStyleCnt="5" custScaleX="235146" custScaleY="235146" custLinFactY="-100000" custLinFactNeighborX="22794" custLinFactNeighborY="-167716"/>
      <dgm:spPr>
        <a:prstGeom prst="triangle">
          <a:avLst/>
        </a:prstGeom>
        <a:solidFill>
          <a:srgbClr val="00529B">
            <a:alpha val="80000"/>
          </a:srgbClr>
        </a:solidFill>
        <a:ln>
          <a:noFill/>
        </a:ln>
      </dgm:spPr>
    </dgm:pt>
    <dgm:pt modelId="{E319CF35-983C-44BC-851B-1B052D97D6A5}" type="pres">
      <dgm:prSet presAssocID="{31A2DC71-4F99-4CA5-83F2-FCF348B8DCDA}" presName="spaceA" presStyleCnt="0"/>
      <dgm:spPr/>
    </dgm:pt>
    <dgm:pt modelId="{17E67F93-B97A-42AD-B654-079A893F5065}" type="pres">
      <dgm:prSet presAssocID="{F315FFE3-1A7B-4622-9B22-A3E1C449A98A}" presName="space" presStyleCnt="0"/>
      <dgm:spPr/>
    </dgm:pt>
    <dgm:pt modelId="{FE23693E-928C-493A-A04F-87FE0E4E0AFF}" type="pres">
      <dgm:prSet presAssocID="{7ABBAF2C-9560-4EEA-8BED-794DFD9E35B3}" presName="compositeB" presStyleCnt="0"/>
      <dgm:spPr/>
    </dgm:pt>
    <dgm:pt modelId="{AC5CE3F8-7D68-4DE1-BAF3-07DD9CA88F0F}" type="pres">
      <dgm:prSet presAssocID="{7ABBAF2C-9560-4EEA-8BED-794DFD9E35B3}" presName="textB" presStyleLbl="revTx" presStyleIdx="3" presStyleCnt="5" custScaleX="49260" custScaleY="149281" custLinFactNeighborX="4191" custLinFactNeighborY="15911">
        <dgm:presLayoutVars>
          <dgm:bulletEnabled val="1"/>
        </dgm:presLayoutVars>
      </dgm:prSet>
      <dgm:spPr/>
    </dgm:pt>
    <dgm:pt modelId="{7FCA40AF-BB84-4497-9FB5-0855F17D142F}" type="pres">
      <dgm:prSet presAssocID="{7ABBAF2C-9560-4EEA-8BED-794DFD9E35B3}" presName="circleB" presStyleLbl="node1" presStyleIdx="3" presStyleCnt="5" custScaleX="235146" custScaleY="235146" custLinFactY="-60599" custLinFactNeighborX="29975" custLinFactNeighborY="-100000"/>
      <dgm:spPr>
        <a:prstGeom prst="triangle">
          <a:avLst/>
        </a:prstGeom>
        <a:solidFill>
          <a:srgbClr val="00529B">
            <a:alpha val="80000"/>
          </a:srgbClr>
        </a:solidFill>
        <a:ln>
          <a:noFill/>
        </a:ln>
      </dgm:spPr>
    </dgm:pt>
    <dgm:pt modelId="{E8A3D518-88BC-4EE9-AC13-6AF5C09C5358}" type="pres">
      <dgm:prSet presAssocID="{7ABBAF2C-9560-4EEA-8BED-794DFD9E35B3}" presName="spaceB" presStyleCnt="0"/>
      <dgm:spPr/>
    </dgm:pt>
    <dgm:pt modelId="{1AB515DD-FA02-49C9-8D97-A8F3DC9F5A6A}" type="pres">
      <dgm:prSet presAssocID="{3445BEE9-6B4A-48BF-9C8E-1F95A43BD7D7}" presName="space" presStyleCnt="0"/>
      <dgm:spPr/>
    </dgm:pt>
    <dgm:pt modelId="{C36CB18F-2EE0-42D1-A082-828D580771E0}" type="pres">
      <dgm:prSet presAssocID="{B7CA3031-D14A-4A40-BB48-3463FC403FA0}" presName="compositeA" presStyleCnt="0"/>
      <dgm:spPr/>
    </dgm:pt>
    <dgm:pt modelId="{A0230761-9C16-450D-9492-9E75DAD7910C}" type="pres">
      <dgm:prSet presAssocID="{B7CA3031-D14A-4A40-BB48-3463FC403FA0}" presName="textA" presStyleLbl="revTx" presStyleIdx="4" presStyleCnt="5" custScaleY="137707" custLinFactY="37320" custLinFactNeighborX="4372" custLinFactNeighborY="100000">
        <dgm:presLayoutVars>
          <dgm:bulletEnabled val="1"/>
        </dgm:presLayoutVars>
      </dgm:prSet>
      <dgm:spPr/>
    </dgm:pt>
    <dgm:pt modelId="{6483544B-EDBE-4CED-846C-C19FEDFC4D09}" type="pres">
      <dgm:prSet presAssocID="{B7CA3031-D14A-4A40-BB48-3463FC403FA0}" presName="circleA" presStyleLbl="node1" presStyleIdx="4" presStyleCnt="5" custScaleX="235146" custScaleY="235146" custLinFactX="76258" custLinFactY="-100000" custLinFactNeighborX="100000" custLinFactNeighborY="-147587"/>
      <dgm:spPr>
        <a:prstGeom prst="triangle">
          <a:avLst/>
        </a:prstGeom>
        <a:solidFill>
          <a:srgbClr val="00529B">
            <a:alpha val="80000"/>
          </a:srgbClr>
        </a:solidFill>
        <a:ln>
          <a:noFill/>
        </a:ln>
      </dgm:spPr>
    </dgm:pt>
    <dgm:pt modelId="{A1D434D8-A937-403B-9A91-6AFB8B96932A}" type="pres">
      <dgm:prSet presAssocID="{B7CA3031-D14A-4A40-BB48-3463FC403FA0}" presName="spaceA" presStyleCnt="0"/>
      <dgm:spPr/>
    </dgm:pt>
  </dgm:ptLst>
  <dgm:cxnLst>
    <dgm:cxn modelId="{0F5FF002-AA7C-411B-BBD4-E55B8F0B1059}" type="presOf" srcId="{8FA5063C-7AF9-41E7-AC3F-F050C0714BC2}" destId="{AFE42778-E477-4A5C-A7A5-D31298E8B0A3}" srcOrd="0" destOrd="0" presId="urn:microsoft.com/office/officeart/2005/8/layout/hProcess11"/>
    <dgm:cxn modelId="{7E01F92F-0219-42E1-9722-581CB39C568F}" type="presOf" srcId="{7D75F2BE-D020-470F-BC4E-551576CDA359}" destId="{9166CDC5-68B8-4E4D-AAB8-1BA9FB73E312}" srcOrd="0" destOrd="0" presId="urn:microsoft.com/office/officeart/2005/8/layout/hProcess11"/>
    <dgm:cxn modelId="{828C7030-0A27-4AC3-9C86-889ACC3E896B}" srcId="{7D75F2BE-D020-470F-BC4E-551576CDA359}" destId="{31A2DC71-4F99-4CA5-83F2-FCF348B8DCDA}" srcOrd="2" destOrd="0" parTransId="{2E9316C2-D32B-4CF7-B39D-D0EA149EBF33}" sibTransId="{F315FFE3-1A7B-4622-9B22-A3E1C449A98A}"/>
    <dgm:cxn modelId="{E0394350-434C-4AC5-A9BC-0987D96B0FFA}" srcId="{7D75F2BE-D020-470F-BC4E-551576CDA359}" destId="{8FA5063C-7AF9-41E7-AC3F-F050C0714BC2}" srcOrd="0" destOrd="0" parTransId="{46D479F8-84E5-412D-8B4D-32BAF3BECC18}" sibTransId="{E2253A29-590D-489F-9391-97212E2D44EF}"/>
    <dgm:cxn modelId="{C84E3C7F-79D6-4435-8613-10F5359DFE71}" type="presOf" srcId="{31A2DC71-4F99-4CA5-83F2-FCF348B8DCDA}" destId="{030DB0D1-05F8-4272-A6BA-C104C9726DA6}" srcOrd="0" destOrd="0" presId="urn:microsoft.com/office/officeart/2005/8/layout/hProcess11"/>
    <dgm:cxn modelId="{663995A8-E30F-4F60-91DE-4C7D8FABF346}" type="presOf" srcId="{B7CA3031-D14A-4A40-BB48-3463FC403FA0}" destId="{A0230761-9C16-450D-9492-9E75DAD7910C}" srcOrd="0" destOrd="0" presId="urn:microsoft.com/office/officeart/2005/8/layout/hProcess11"/>
    <dgm:cxn modelId="{06E99EC7-FDE6-4580-A883-BCDF093FFB35}" srcId="{7D75F2BE-D020-470F-BC4E-551576CDA359}" destId="{E8D35B56-0C4E-4477-B350-BC7D4C81CEE7}" srcOrd="1" destOrd="0" parTransId="{A24A0376-64CD-406F-89C8-2254BCAAF4DC}" sibTransId="{28F0C991-2283-40D1-881F-3A94ECAFE6F7}"/>
    <dgm:cxn modelId="{FBBDDDC7-0B68-4F57-A8DC-FD168DC718E6}" srcId="{7D75F2BE-D020-470F-BC4E-551576CDA359}" destId="{B7CA3031-D14A-4A40-BB48-3463FC403FA0}" srcOrd="4" destOrd="0" parTransId="{2BE098CC-FAB6-4DBB-9016-F334C07A66B2}" sibTransId="{E72794AB-AD5F-4BAE-9085-7F39198540D1}"/>
    <dgm:cxn modelId="{ED8C5FDF-BA21-45A6-B09D-3175EF9841BD}" srcId="{7D75F2BE-D020-470F-BC4E-551576CDA359}" destId="{7ABBAF2C-9560-4EEA-8BED-794DFD9E35B3}" srcOrd="3" destOrd="0" parTransId="{7620C7A6-1351-4C56-9290-1CA264759D61}" sibTransId="{3445BEE9-6B4A-48BF-9C8E-1F95A43BD7D7}"/>
    <dgm:cxn modelId="{0DA05BE9-74DE-42EE-90B1-43DC1970CB05}" type="presOf" srcId="{7ABBAF2C-9560-4EEA-8BED-794DFD9E35B3}" destId="{AC5CE3F8-7D68-4DE1-BAF3-07DD9CA88F0F}" srcOrd="0" destOrd="0" presId="urn:microsoft.com/office/officeart/2005/8/layout/hProcess11"/>
    <dgm:cxn modelId="{F4695EF2-8D61-4635-8343-959E4655D9CD}" type="presOf" srcId="{E8D35B56-0C4E-4477-B350-BC7D4C81CEE7}" destId="{59E1A169-B047-4093-9968-2BE5A1A49A28}" srcOrd="0" destOrd="0" presId="urn:microsoft.com/office/officeart/2005/8/layout/hProcess11"/>
    <dgm:cxn modelId="{3CD3B93B-CDA2-4C09-98D0-D1E5CD83ED4F}" type="presParOf" srcId="{9166CDC5-68B8-4E4D-AAB8-1BA9FB73E312}" destId="{27521EAA-0B0C-4D97-8524-AE653F8ADEBB}" srcOrd="0" destOrd="0" presId="urn:microsoft.com/office/officeart/2005/8/layout/hProcess11"/>
    <dgm:cxn modelId="{7C615C70-272E-4BDF-A346-A6967C649B63}" type="presParOf" srcId="{9166CDC5-68B8-4E4D-AAB8-1BA9FB73E312}" destId="{ABF98670-8886-4B73-A96B-2215E2F38D7E}" srcOrd="1" destOrd="0" presId="urn:microsoft.com/office/officeart/2005/8/layout/hProcess11"/>
    <dgm:cxn modelId="{9EC8D3A4-EADA-4D87-9E50-F2F7114B83FA}" type="presParOf" srcId="{ABF98670-8886-4B73-A96B-2215E2F38D7E}" destId="{41D1B635-C59A-4C02-81F3-B84290AAA271}" srcOrd="0" destOrd="0" presId="urn:microsoft.com/office/officeart/2005/8/layout/hProcess11"/>
    <dgm:cxn modelId="{37D25F15-5810-4786-9A84-15B780749114}" type="presParOf" srcId="{41D1B635-C59A-4C02-81F3-B84290AAA271}" destId="{AFE42778-E477-4A5C-A7A5-D31298E8B0A3}" srcOrd="0" destOrd="0" presId="urn:microsoft.com/office/officeart/2005/8/layout/hProcess11"/>
    <dgm:cxn modelId="{3C871D66-8780-40B8-8A68-7AE62BB55748}" type="presParOf" srcId="{41D1B635-C59A-4C02-81F3-B84290AAA271}" destId="{ACD7F1BD-E679-40A4-B12E-87C631281CC6}" srcOrd="1" destOrd="0" presId="urn:microsoft.com/office/officeart/2005/8/layout/hProcess11"/>
    <dgm:cxn modelId="{98D49FD6-DFBB-4359-8349-1D7E0F17390D}" type="presParOf" srcId="{41D1B635-C59A-4C02-81F3-B84290AAA271}" destId="{2F40D845-C003-44EA-BD18-E5D8BE0028A0}" srcOrd="2" destOrd="0" presId="urn:microsoft.com/office/officeart/2005/8/layout/hProcess11"/>
    <dgm:cxn modelId="{B372AC9E-BAAF-4D47-A2FB-0DF67F11204A}" type="presParOf" srcId="{ABF98670-8886-4B73-A96B-2215E2F38D7E}" destId="{D001B7F1-08CF-493A-A259-842E2FE4741D}" srcOrd="1" destOrd="0" presId="urn:microsoft.com/office/officeart/2005/8/layout/hProcess11"/>
    <dgm:cxn modelId="{92DF099D-8BE8-49BD-8A0D-DDE0DDBDE4F6}" type="presParOf" srcId="{ABF98670-8886-4B73-A96B-2215E2F38D7E}" destId="{CA73D618-40F6-466D-BD86-846BC042A7CD}" srcOrd="2" destOrd="0" presId="urn:microsoft.com/office/officeart/2005/8/layout/hProcess11"/>
    <dgm:cxn modelId="{9F4BACB3-6C9C-4EED-9AD3-4183D78179CE}" type="presParOf" srcId="{CA73D618-40F6-466D-BD86-846BC042A7CD}" destId="{59E1A169-B047-4093-9968-2BE5A1A49A28}" srcOrd="0" destOrd="0" presId="urn:microsoft.com/office/officeart/2005/8/layout/hProcess11"/>
    <dgm:cxn modelId="{3B1843D6-D38C-483C-B6E2-2BA97ADA0E9B}" type="presParOf" srcId="{CA73D618-40F6-466D-BD86-846BC042A7CD}" destId="{918A8567-85D8-4217-9935-CCEA487333DA}" srcOrd="1" destOrd="0" presId="urn:microsoft.com/office/officeart/2005/8/layout/hProcess11"/>
    <dgm:cxn modelId="{6F9E7122-D4A8-4DAF-8BB1-384AC2A92925}" type="presParOf" srcId="{CA73D618-40F6-466D-BD86-846BC042A7CD}" destId="{D75972C4-8722-4C8A-87CF-B989378B3C94}" srcOrd="2" destOrd="0" presId="urn:microsoft.com/office/officeart/2005/8/layout/hProcess11"/>
    <dgm:cxn modelId="{BEA10578-9624-4253-AAC3-6FD3EB733D7A}" type="presParOf" srcId="{ABF98670-8886-4B73-A96B-2215E2F38D7E}" destId="{7082360C-0BB3-44AC-99BF-C9B993355313}" srcOrd="3" destOrd="0" presId="urn:microsoft.com/office/officeart/2005/8/layout/hProcess11"/>
    <dgm:cxn modelId="{430737E7-DB6A-408C-8FA1-F5D8E53FE4A1}" type="presParOf" srcId="{ABF98670-8886-4B73-A96B-2215E2F38D7E}" destId="{E43BE909-A959-42A6-9231-4813C8695DE6}" srcOrd="4" destOrd="0" presId="urn:microsoft.com/office/officeart/2005/8/layout/hProcess11"/>
    <dgm:cxn modelId="{3B901E32-6D70-45B4-818A-99A98841E132}" type="presParOf" srcId="{E43BE909-A959-42A6-9231-4813C8695DE6}" destId="{030DB0D1-05F8-4272-A6BA-C104C9726DA6}" srcOrd="0" destOrd="0" presId="urn:microsoft.com/office/officeart/2005/8/layout/hProcess11"/>
    <dgm:cxn modelId="{A800A949-EF46-4673-84B7-4E68A8192934}" type="presParOf" srcId="{E43BE909-A959-42A6-9231-4813C8695DE6}" destId="{5DDF532D-49F0-4165-916C-D8C0F9152CF4}" srcOrd="1" destOrd="0" presId="urn:microsoft.com/office/officeart/2005/8/layout/hProcess11"/>
    <dgm:cxn modelId="{200353D7-0ABE-4168-92FD-E5E3E0FC66E4}" type="presParOf" srcId="{E43BE909-A959-42A6-9231-4813C8695DE6}" destId="{E319CF35-983C-44BC-851B-1B052D97D6A5}" srcOrd="2" destOrd="0" presId="urn:microsoft.com/office/officeart/2005/8/layout/hProcess11"/>
    <dgm:cxn modelId="{BBF1E43F-ECD1-46A0-A082-B3424D3186C6}" type="presParOf" srcId="{ABF98670-8886-4B73-A96B-2215E2F38D7E}" destId="{17E67F93-B97A-42AD-B654-079A893F5065}" srcOrd="5" destOrd="0" presId="urn:microsoft.com/office/officeart/2005/8/layout/hProcess11"/>
    <dgm:cxn modelId="{73CD25FE-4137-4DB7-AED6-56572645589C}" type="presParOf" srcId="{ABF98670-8886-4B73-A96B-2215E2F38D7E}" destId="{FE23693E-928C-493A-A04F-87FE0E4E0AFF}" srcOrd="6" destOrd="0" presId="urn:microsoft.com/office/officeart/2005/8/layout/hProcess11"/>
    <dgm:cxn modelId="{B2BDA693-F373-4CE8-BDDA-CABD325CB1DC}" type="presParOf" srcId="{FE23693E-928C-493A-A04F-87FE0E4E0AFF}" destId="{AC5CE3F8-7D68-4DE1-BAF3-07DD9CA88F0F}" srcOrd="0" destOrd="0" presId="urn:microsoft.com/office/officeart/2005/8/layout/hProcess11"/>
    <dgm:cxn modelId="{862F2DE7-538E-4918-BF46-E5FF843675BC}" type="presParOf" srcId="{FE23693E-928C-493A-A04F-87FE0E4E0AFF}" destId="{7FCA40AF-BB84-4497-9FB5-0855F17D142F}" srcOrd="1" destOrd="0" presId="urn:microsoft.com/office/officeart/2005/8/layout/hProcess11"/>
    <dgm:cxn modelId="{90996D09-15BE-4B2C-972F-8C272F23A8BA}" type="presParOf" srcId="{FE23693E-928C-493A-A04F-87FE0E4E0AFF}" destId="{E8A3D518-88BC-4EE9-AC13-6AF5C09C5358}" srcOrd="2" destOrd="0" presId="urn:microsoft.com/office/officeart/2005/8/layout/hProcess11"/>
    <dgm:cxn modelId="{3C6320CA-8F4B-4149-BAF0-3885B59F8889}" type="presParOf" srcId="{ABF98670-8886-4B73-A96B-2215E2F38D7E}" destId="{1AB515DD-FA02-49C9-8D97-A8F3DC9F5A6A}" srcOrd="7" destOrd="0" presId="urn:microsoft.com/office/officeart/2005/8/layout/hProcess11"/>
    <dgm:cxn modelId="{033F4957-36CA-460B-B154-A40B174CE03B}" type="presParOf" srcId="{ABF98670-8886-4B73-A96B-2215E2F38D7E}" destId="{C36CB18F-2EE0-42D1-A082-828D580771E0}" srcOrd="8" destOrd="0" presId="urn:microsoft.com/office/officeart/2005/8/layout/hProcess11"/>
    <dgm:cxn modelId="{C9A9A263-D203-40A0-9F38-ED4CDCE630C5}" type="presParOf" srcId="{C36CB18F-2EE0-42D1-A082-828D580771E0}" destId="{A0230761-9C16-450D-9492-9E75DAD7910C}" srcOrd="0" destOrd="0" presId="urn:microsoft.com/office/officeart/2005/8/layout/hProcess11"/>
    <dgm:cxn modelId="{F34D5D11-F823-4DE9-9139-1DD512CDB1C9}" type="presParOf" srcId="{C36CB18F-2EE0-42D1-A082-828D580771E0}" destId="{6483544B-EDBE-4CED-846C-C19FEDFC4D09}" srcOrd="1" destOrd="0" presId="urn:microsoft.com/office/officeart/2005/8/layout/hProcess11"/>
    <dgm:cxn modelId="{4CBF7E1A-21B2-409E-BAAD-3AC2B23B0D22}" type="presParOf" srcId="{C36CB18F-2EE0-42D1-A082-828D580771E0}" destId="{A1D434D8-A937-403B-9A91-6AFB8B96932A}"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0.xml><?xml version="1.0" encoding="utf-8"?>
<dgm:dataModel xmlns:dgm="http://schemas.openxmlformats.org/drawingml/2006/diagram" xmlns:a="http://schemas.openxmlformats.org/drawingml/2006/main">
  <dgm:ptLst>
    <dgm:pt modelId="{7D75F2BE-D020-470F-BC4E-551576CDA359}" type="doc">
      <dgm:prSet loTypeId="urn:microsoft.com/office/officeart/2005/8/layout/hProcess11" loCatId="process" qsTypeId="urn:microsoft.com/office/officeart/2005/8/quickstyle/simple1" qsCatId="simple" csTypeId="urn:microsoft.com/office/officeart/2005/8/colors/accent1_2" csCatId="accent1" phldr="1"/>
      <dgm:spPr/>
    </dgm:pt>
    <dgm:pt modelId="{8FA5063C-7AF9-41E7-AC3F-F050C0714BC2}">
      <dgm:prSet phldrT="[Texte]" custT="1"/>
      <dgm:spPr/>
      <dgm:t>
        <a:bodyPr/>
        <a:lstStyle/>
        <a:p>
          <a:r>
            <a:rPr lang="fr-FR" sz="1000" b="1" dirty="0">
              <a:solidFill>
                <a:schemeClr val="bg2">
                  <a:lumMod val="75000"/>
                </a:schemeClr>
              </a:solidFill>
            </a:rPr>
            <a:t>Définition</a:t>
          </a:r>
        </a:p>
      </dgm:t>
    </dgm:pt>
    <dgm:pt modelId="{46D479F8-84E5-412D-8B4D-32BAF3BECC18}" type="parTrans" cxnId="{E0394350-434C-4AC5-A9BC-0987D96B0FFA}">
      <dgm:prSet/>
      <dgm:spPr/>
      <dgm:t>
        <a:bodyPr/>
        <a:lstStyle/>
        <a:p>
          <a:endParaRPr lang="fr-FR"/>
        </a:p>
      </dgm:t>
    </dgm:pt>
    <dgm:pt modelId="{E2253A29-590D-489F-9391-97212E2D44EF}" type="sibTrans" cxnId="{E0394350-434C-4AC5-A9BC-0987D96B0FFA}">
      <dgm:prSet/>
      <dgm:spPr/>
      <dgm:t>
        <a:bodyPr/>
        <a:lstStyle/>
        <a:p>
          <a:endParaRPr lang="fr-FR"/>
        </a:p>
      </dgm:t>
    </dgm:pt>
    <dgm:pt modelId="{E8D35B56-0C4E-4477-B350-BC7D4C81CEE7}">
      <dgm:prSet phldrT="[Texte]" custT="1"/>
      <dgm:spPr/>
      <dgm:t>
        <a:bodyPr/>
        <a:lstStyle/>
        <a:p>
          <a:r>
            <a:rPr lang="fr-FR" sz="1000" b="1" dirty="0">
              <a:solidFill>
                <a:schemeClr val="bg2">
                  <a:lumMod val="75000"/>
                </a:schemeClr>
              </a:solidFill>
            </a:rPr>
            <a:t>Causes</a:t>
          </a:r>
        </a:p>
      </dgm:t>
    </dgm:pt>
    <dgm:pt modelId="{A24A0376-64CD-406F-89C8-2254BCAAF4DC}" type="parTrans" cxnId="{06E99EC7-FDE6-4580-A883-BCDF093FFB35}">
      <dgm:prSet/>
      <dgm:spPr/>
      <dgm:t>
        <a:bodyPr/>
        <a:lstStyle/>
        <a:p>
          <a:endParaRPr lang="fr-FR"/>
        </a:p>
      </dgm:t>
    </dgm:pt>
    <dgm:pt modelId="{28F0C991-2283-40D1-881F-3A94ECAFE6F7}" type="sibTrans" cxnId="{06E99EC7-FDE6-4580-A883-BCDF093FFB35}">
      <dgm:prSet/>
      <dgm:spPr/>
      <dgm:t>
        <a:bodyPr/>
        <a:lstStyle/>
        <a:p>
          <a:endParaRPr lang="fr-FR"/>
        </a:p>
      </dgm:t>
    </dgm:pt>
    <dgm:pt modelId="{31A2DC71-4F99-4CA5-83F2-FCF348B8DCDA}">
      <dgm:prSet phldrT="[Texte]" custT="1"/>
      <dgm:spPr/>
      <dgm:t>
        <a:bodyPr/>
        <a:lstStyle/>
        <a:p>
          <a:r>
            <a:rPr lang="fr-FR" sz="1000" b="1" dirty="0">
              <a:solidFill>
                <a:schemeClr val="bg2">
                  <a:lumMod val="75000"/>
                </a:schemeClr>
              </a:solidFill>
            </a:rPr>
            <a:t>Risques</a:t>
          </a:r>
        </a:p>
      </dgm:t>
    </dgm:pt>
    <dgm:pt modelId="{2E9316C2-D32B-4CF7-B39D-D0EA149EBF33}" type="parTrans" cxnId="{828C7030-0A27-4AC3-9C86-889ACC3E896B}">
      <dgm:prSet/>
      <dgm:spPr/>
      <dgm:t>
        <a:bodyPr/>
        <a:lstStyle/>
        <a:p>
          <a:endParaRPr lang="fr-FR"/>
        </a:p>
      </dgm:t>
    </dgm:pt>
    <dgm:pt modelId="{F315FFE3-1A7B-4622-9B22-A3E1C449A98A}" type="sibTrans" cxnId="{828C7030-0A27-4AC3-9C86-889ACC3E896B}">
      <dgm:prSet/>
      <dgm:spPr/>
      <dgm:t>
        <a:bodyPr/>
        <a:lstStyle/>
        <a:p>
          <a:endParaRPr lang="fr-FR"/>
        </a:p>
      </dgm:t>
    </dgm:pt>
    <dgm:pt modelId="{7ABBAF2C-9560-4EEA-8BED-794DFD9E35B3}">
      <dgm:prSet phldrT="[Texte]" custT="1"/>
      <dgm:spPr/>
      <dgm:t>
        <a:bodyPr/>
        <a:lstStyle/>
        <a:p>
          <a:r>
            <a:rPr lang="fr-FR" sz="1000" b="1" dirty="0">
              <a:solidFill>
                <a:srgbClr val="00529B"/>
              </a:solidFill>
            </a:rPr>
            <a:t>Signes</a:t>
          </a:r>
        </a:p>
      </dgm:t>
    </dgm:pt>
    <dgm:pt modelId="{7620C7A6-1351-4C56-9290-1CA264759D61}" type="parTrans" cxnId="{ED8C5FDF-BA21-45A6-B09D-3175EF9841BD}">
      <dgm:prSet/>
      <dgm:spPr/>
      <dgm:t>
        <a:bodyPr/>
        <a:lstStyle/>
        <a:p>
          <a:endParaRPr lang="fr-FR"/>
        </a:p>
      </dgm:t>
    </dgm:pt>
    <dgm:pt modelId="{3445BEE9-6B4A-48BF-9C8E-1F95A43BD7D7}" type="sibTrans" cxnId="{ED8C5FDF-BA21-45A6-B09D-3175EF9841BD}">
      <dgm:prSet/>
      <dgm:spPr/>
      <dgm:t>
        <a:bodyPr/>
        <a:lstStyle/>
        <a:p>
          <a:endParaRPr lang="fr-FR"/>
        </a:p>
      </dgm:t>
    </dgm:pt>
    <dgm:pt modelId="{B7CA3031-D14A-4A40-BB48-3463FC403FA0}">
      <dgm:prSet phldrT="[Texte]" custT="1"/>
      <dgm:spPr/>
      <dgm:t>
        <a:bodyPr/>
        <a:lstStyle/>
        <a:p>
          <a:r>
            <a:rPr lang="fr-FR" sz="1000" b="1" dirty="0">
              <a:solidFill>
                <a:schemeClr val="bg2">
                  <a:lumMod val="75000"/>
                </a:schemeClr>
              </a:solidFill>
            </a:rPr>
            <a:t>CAT</a:t>
          </a:r>
        </a:p>
      </dgm:t>
    </dgm:pt>
    <dgm:pt modelId="{2BE098CC-FAB6-4DBB-9016-F334C07A66B2}" type="parTrans" cxnId="{FBBDDDC7-0B68-4F57-A8DC-FD168DC718E6}">
      <dgm:prSet/>
      <dgm:spPr/>
      <dgm:t>
        <a:bodyPr/>
        <a:lstStyle/>
        <a:p>
          <a:endParaRPr lang="fr-FR"/>
        </a:p>
      </dgm:t>
    </dgm:pt>
    <dgm:pt modelId="{E72794AB-AD5F-4BAE-9085-7F39198540D1}" type="sibTrans" cxnId="{FBBDDDC7-0B68-4F57-A8DC-FD168DC718E6}">
      <dgm:prSet/>
      <dgm:spPr/>
      <dgm:t>
        <a:bodyPr/>
        <a:lstStyle/>
        <a:p>
          <a:endParaRPr lang="fr-FR"/>
        </a:p>
      </dgm:t>
    </dgm:pt>
    <dgm:pt modelId="{3DCF40FD-1385-49D5-928B-0E981CD3DFCB}">
      <dgm:prSet phldrT="[Texte]" custT="1"/>
      <dgm:spPr/>
      <dgm:t>
        <a:bodyPr/>
        <a:lstStyle/>
        <a:p>
          <a:r>
            <a:rPr lang="fr-FR" sz="1000" b="1" dirty="0">
              <a:solidFill>
                <a:schemeClr val="bg2">
                  <a:lumMod val="75000"/>
                </a:schemeClr>
              </a:solidFill>
            </a:rPr>
            <a:t>Cas particuliers</a:t>
          </a:r>
        </a:p>
      </dgm:t>
    </dgm:pt>
    <dgm:pt modelId="{CED29E0E-FB74-40FB-BF5A-1F08CC0B6BC1}" type="parTrans" cxnId="{6FECFFB8-9065-4404-AEBC-77204DF9E272}">
      <dgm:prSet/>
      <dgm:spPr/>
      <dgm:t>
        <a:bodyPr/>
        <a:lstStyle/>
        <a:p>
          <a:endParaRPr lang="fr-FR"/>
        </a:p>
      </dgm:t>
    </dgm:pt>
    <dgm:pt modelId="{DED63B2F-C769-4691-B9BF-DE382F1F2A91}" type="sibTrans" cxnId="{6FECFFB8-9065-4404-AEBC-77204DF9E272}">
      <dgm:prSet/>
      <dgm:spPr/>
      <dgm:t>
        <a:bodyPr/>
        <a:lstStyle/>
        <a:p>
          <a:endParaRPr lang="fr-FR"/>
        </a:p>
      </dgm:t>
    </dgm:pt>
    <dgm:pt modelId="{9166CDC5-68B8-4E4D-AAB8-1BA9FB73E312}" type="pres">
      <dgm:prSet presAssocID="{7D75F2BE-D020-470F-BC4E-551576CDA359}" presName="Name0" presStyleCnt="0">
        <dgm:presLayoutVars>
          <dgm:dir/>
          <dgm:resizeHandles val="exact"/>
        </dgm:presLayoutVars>
      </dgm:prSet>
      <dgm:spPr/>
    </dgm:pt>
    <dgm:pt modelId="{27521EAA-0B0C-4D97-8524-AE653F8ADEBB}" type="pres">
      <dgm:prSet presAssocID="{7D75F2BE-D020-470F-BC4E-551576CDA359}" presName="arrow" presStyleLbl="bgShp" presStyleIdx="0" presStyleCnt="1" custFlipVert="1" custScaleY="19595" custLinFactNeighborX="-277" custLinFactNeighborY="-17955"/>
      <dgm:spPr>
        <a:prstGeom prst="rect">
          <a:avLst/>
        </a:prstGeom>
        <a:gradFill rotWithShape="0">
          <a:gsLst>
            <a:gs pos="15000">
              <a:schemeClr val="tx2">
                <a:lumMod val="50000"/>
                <a:lumOff val="50000"/>
              </a:schemeClr>
            </a:gs>
            <a:gs pos="85000">
              <a:srgbClr val="438CD1"/>
            </a:gs>
            <a:gs pos="50000">
              <a:srgbClr val="00529B"/>
            </a:gs>
          </a:gsLst>
          <a:lin ang="0" scaled="1"/>
        </a:gradFill>
      </dgm:spPr>
    </dgm:pt>
    <dgm:pt modelId="{ABF98670-8886-4B73-A96B-2215E2F38D7E}" type="pres">
      <dgm:prSet presAssocID="{7D75F2BE-D020-470F-BC4E-551576CDA359}" presName="points" presStyleCnt="0"/>
      <dgm:spPr/>
    </dgm:pt>
    <dgm:pt modelId="{41D1B635-C59A-4C02-81F3-B84290AAA271}" type="pres">
      <dgm:prSet presAssocID="{8FA5063C-7AF9-41E7-AC3F-F050C0714BC2}" presName="compositeA" presStyleCnt="0"/>
      <dgm:spPr/>
    </dgm:pt>
    <dgm:pt modelId="{AFE42778-E477-4A5C-A7A5-D31298E8B0A3}" type="pres">
      <dgm:prSet presAssocID="{8FA5063C-7AF9-41E7-AC3F-F050C0714BC2}" presName="textA" presStyleLbl="revTx" presStyleIdx="0" presStyleCnt="6" custScaleY="138966" custLinFactY="4890" custLinFactNeighborX="6272" custLinFactNeighborY="100000">
        <dgm:presLayoutVars>
          <dgm:bulletEnabled val="1"/>
        </dgm:presLayoutVars>
      </dgm:prSet>
      <dgm:spPr/>
    </dgm:pt>
    <dgm:pt modelId="{ACD7F1BD-E679-40A4-B12E-87C631281CC6}" type="pres">
      <dgm:prSet presAssocID="{8FA5063C-7AF9-41E7-AC3F-F050C0714BC2}" presName="circleA" presStyleLbl="node1" presStyleIdx="0" presStyleCnt="6" custScaleX="235146" custScaleY="235146" custLinFactY="-100000" custLinFactNeighborX="35237" custLinFactNeighborY="-148846"/>
      <dgm:spPr>
        <a:prstGeom prst="triangle">
          <a:avLst/>
        </a:prstGeom>
        <a:solidFill>
          <a:srgbClr val="00529B">
            <a:alpha val="80000"/>
          </a:srgbClr>
        </a:solidFill>
        <a:ln>
          <a:noFill/>
        </a:ln>
      </dgm:spPr>
    </dgm:pt>
    <dgm:pt modelId="{2F40D845-C003-44EA-BD18-E5D8BE0028A0}" type="pres">
      <dgm:prSet presAssocID="{8FA5063C-7AF9-41E7-AC3F-F050C0714BC2}" presName="spaceA" presStyleCnt="0"/>
      <dgm:spPr/>
    </dgm:pt>
    <dgm:pt modelId="{D001B7F1-08CF-493A-A259-842E2FE4741D}" type="pres">
      <dgm:prSet presAssocID="{E2253A29-590D-489F-9391-97212E2D44EF}" presName="space" presStyleCnt="0"/>
      <dgm:spPr/>
    </dgm:pt>
    <dgm:pt modelId="{CA73D618-40F6-466D-BD86-846BC042A7CD}" type="pres">
      <dgm:prSet presAssocID="{E8D35B56-0C4E-4477-B350-BC7D4C81CEE7}" presName="compositeB" presStyleCnt="0"/>
      <dgm:spPr/>
    </dgm:pt>
    <dgm:pt modelId="{59E1A169-B047-4093-9968-2BE5A1A49A28}" type="pres">
      <dgm:prSet presAssocID="{E8D35B56-0C4E-4477-B350-BC7D4C81CEE7}" presName="textB" presStyleLbl="revTx" presStyleIdx="1" presStyleCnt="6" custScaleX="64129" custScaleY="151384" custLinFactNeighborX="4327" custLinFactNeighborY="-31770">
        <dgm:presLayoutVars>
          <dgm:bulletEnabled val="1"/>
        </dgm:presLayoutVars>
      </dgm:prSet>
      <dgm:spPr/>
    </dgm:pt>
    <dgm:pt modelId="{918A8567-85D8-4217-9935-CCEA487333DA}" type="pres">
      <dgm:prSet presAssocID="{E8D35B56-0C4E-4477-B350-BC7D4C81CEE7}" presName="circleB" presStyleLbl="node1" presStyleIdx="1" presStyleCnt="6" custScaleX="235146" custScaleY="235146" custLinFactY="-58496" custLinFactNeighborX="88043" custLinFactNeighborY="-100000"/>
      <dgm:spPr>
        <a:prstGeom prst="triangle">
          <a:avLst/>
        </a:prstGeom>
        <a:solidFill>
          <a:srgbClr val="00529B">
            <a:alpha val="80000"/>
          </a:srgbClr>
        </a:solidFill>
        <a:ln>
          <a:noFill/>
        </a:ln>
      </dgm:spPr>
    </dgm:pt>
    <dgm:pt modelId="{D75972C4-8722-4C8A-87CF-B989378B3C94}" type="pres">
      <dgm:prSet presAssocID="{E8D35B56-0C4E-4477-B350-BC7D4C81CEE7}" presName="spaceB" presStyleCnt="0"/>
      <dgm:spPr/>
    </dgm:pt>
    <dgm:pt modelId="{7082360C-0BB3-44AC-99BF-C9B993355313}" type="pres">
      <dgm:prSet presAssocID="{28F0C991-2283-40D1-881F-3A94ECAFE6F7}" presName="space" presStyleCnt="0"/>
      <dgm:spPr/>
    </dgm:pt>
    <dgm:pt modelId="{E43BE909-A959-42A6-9231-4813C8695DE6}" type="pres">
      <dgm:prSet presAssocID="{31A2DC71-4F99-4CA5-83F2-FCF348B8DCDA}" presName="compositeA" presStyleCnt="0"/>
      <dgm:spPr/>
    </dgm:pt>
    <dgm:pt modelId="{030DB0D1-05F8-4272-A6BA-C104C9726DA6}" type="pres">
      <dgm:prSet presAssocID="{31A2DC71-4F99-4CA5-83F2-FCF348B8DCDA}" presName="textA" presStyleLbl="revTx" presStyleIdx="2" presStyleCnt="6" custScaleX="61883" custScaleY="157836" custLinFactNeighborX="4101" custLinFactNeighborY="96033">
        <dgm:presLayoutVars>
          <dgm:bulletEnabled val="1"/>
        </dgm:presLayoutVars>
      </dgm:prSet>
      <dgm:spPr/>
    </dgm:pt>
    <dgm:pt modelId="{5DDF532D-49F0-4165-916C-D8C0F9152CF4}" type="pres">
      <dgm:prSet presAssocID="{31A2DC71-4F99-4CA5-83F2-FCF348B8DCDA}" presName="circleA" presStyleLbl="node1" presStyleIdx="2" presStyleCnt="6" custScaleX="235146" custScaleY="235146" custLinFactY="-100000" custLinFactNeighborX="22794" custLinFactNeighborY="-167716"/>
      <dgm:spPr>
        <a:prstGeom prst="triangle">
          <a:avLst/>
        </a:prstGeom>
        <a:solidFill>
          <a:srgbClr val="00529B">
            <a:alpha val="80000"/>
          </a:srgbClr>
        </a:solidFill>
        <a:ln>
          <a:noFill/>
        </a:ln>
      </dgm:spPr>
    </dgm:pt>
    <dgm:pt modelId="{E319CF35-983C-44BC-851B-1B052D97D6A5}" type="pres">
      <dgm:prSet presAssocID="{31A2DC71-4F99-4CA5-83F2-FCF348B8DCDA}" presName="spaceA" presStyleCnt="0"/>
      <dgm:spPr/>
    </dgm:pt>
    <dgm:pt modelId="{17E67F93-B97A-42AD-B654-079A893F5065}" type="pres">
      <dgm:prSet presAssocID="{F315FFE3-1A7B-4622-9B22-A3E1C449A98A}" presName="space" presStyleCnt="0"/>
      <dgm:spPr/>
    </dgm:pt>
    <dgm:pt modelId="{FE23693E-928C-493A-A04F-87FE0E4E0AFF}" type="pres">
      <dgm:prSet presAssocID="{7ABBAF2C-9560-4EEA-8BED-794DFD9E35B3}" presName="compositeB" presStyleCnt="0"/>
      <dgm:spPr/>
    </dgm:pt>
    <dgm:pt modelId="{AC5CE3F8-7D68-4DE1-BAF3-07DD9CA88F0F}" type="pres">
      <dgm:prSet presAssocID="{7ABBAF2C-9560-4EEA-8BED-794DFD9E35B3}" presName="textB" presStyleLbl="revTx" presStyleIdx="3" presStyleCnt="6" custScaleX="49260" custScaleY="149281" custLinFactNeighborX="4191" custLinFactNeighborY="-31770">
        <dgm:presLayoutVars>
          <dgm:bulletEnabled val="1"/>
        </dgm:presLayoutVars>
      </dgm:prSet>
      <dgm:spPr/>
    </dgm:pt>
    <dgm:pt modelId="{7FCA40AF-BB84-4497-9FB5-0855F17D142F}" type="pres">
      <dgm:prSet presAssocID="{7ABBAF2C-9560-4EEA-8BED-794DFD9E35B3}" presName="circleB" presStyleLbl="node1" presStyleIdx="3" presStyleCnt="6" custScaleX="235146" custScaleY="235146" custLinFactY="-60599" custLinFactNeighborX="29975" custLinFactNeighborY="-100000"/>
      <dgm:spPr>
        <a:prstGeom prst="triangle">
          <a:avLst/>
        </a:prstGeom>
        <a:solidFill>
          <a:srgbClr val="00529B">
            <a:alpha val="80000"/>
          </a:srgbClr>
        </a:solidFill>
        <a:ln>
          <a:noFill/>
        </a:ln>
      </dgm:spPr>
    </dgm:pt>
    <dgm:pt modelId="{E8A3D518-88BC-4EE9-AC13-6AF5C09C5358}" type="pres">
      <dgm:prSet presAssocID="{7ABBAF2C-9560-4EEA-8BED-794DFD9E35B3}" presName="spaceB" presStyleCnt="0"/>
      <dgm:spPr/>
    </dgm:pt>
    <dgm:pt modelId="{1AB515DD-FA02-49C9-8D97-A8F3DC9F5A6A}" type="pres">
      <dgm:prSet presAssocID="{3445BEE9-6B4A-48BF-9C8E-1F95A43BD7D7}" presName="space" presStyleCnt="0"/>
      <dgm:spPr/>
    </dgm:pt>
    <dgm:pt modelId="{C36CB18F-2EE0-42D1-A082-828D580771E0}" type="pres">
      <dgm:prSet presAssocID="{B7CA3031-D14A-4A40-BB48-3463FC403FA0}" presName="compositeA" presStyleCnt="0"/>
      <dgm:spPr/>
    </dgm:pt>
    <dgm:pt modelId="{A0230761-9C16-450D-9492-9E75DAD7910C}" type="pres">
      <dgm:prSet presAssocID="{B7CA3031-D14A-4A40-BB48-3463FC403FA0}" presName="textA" presStyleLbl="revTx" presStyleIdx="4" presStyleCnt="6" custScaleY="137707" custLinFactY="11130" custLinFactNeighborX="4372" custLinFactNeighborY="100000">
        <dgm:presLayoutVars>
          <dgm:bulletEnabled val="1"/>
        </dgm:presLayoutVars>
      </dgm:prSet>
      <dgm:spPr/>
    </dgm:pt>
    <dgm:pt modelId="{6483544B-EDBE-4CED-846C-C19FEDFC4D09}" type="pres">
      <dgm:prSet presAssocID="{B7CA3031-D14A-4A40-BB48-3463FC403FA0}" presName="circleA" presStyleLbl="node1" presStyleIdx="4" presStyleCnt="6" custScaleX="235146" custScaleY="235146" custLinFactX="76258" custLinFactY="-100000" custLinFactNeighborX="100000" custLinFactNeighborY="-147587"/>
      <dgm:spPr>
        <a:prstGeom prst="triangle">
          <a:avLst/>
        </a:prstGeom>
        <a:solidFill>
          <a:srgbClr val="00529B">
            <a:alpha val="80000"/>
          </a:srgbClr>
        </a:solidFill>
        <a:ln>
          <a:noFill/>
        </a:ln>
      </dgm:spPr>
    </dgm:pt>
    <dgm:pt modelId="{A1D434D8-A937-403B-9A91-6AFB8B96932A}" type="pres">
      <dgm:prSet presAssocID="{B7CA3031-D14A-4A40-BB48-3463FC403FA0}" presName="spaceA" presStyleCnt="0"/>
      <dgm:spPr/>
    </dgm:pt>
    <dgm:pt modelId="{BFCD00BD-0779-4425-B710-375D3FE651C7}" type="pres">
      <dgm:prSet presAssocID="{E72794AB-AD5F-4BAE-9085-7F39198540D1}" presName="space" presStyleCnt="0"/>
      <dgm:spPr/>
    </dgm:pt>
    <dgm:pt modelId="{F699A921-4045-4EB2-AF75-AD3ECF379445}" type="pres">
      <dgm:prSet presAssocID="{3DCF40FD-1385-49D5-928B-0E981CD3DFCB}" presName="compositeB" presStyleCnt="0"/>
      <dgm:spPr/>
    </dgm:pt>
    <dgm:pt modelId="{5F4FF547-D40C-4E4F-A3F0-022BE3045C95}" type="pres">
      <dgm:prSet presAssocID="{3DCF40FD-1385-49D5-928B-0E981CD3DFCB}" presName="textB" presStyleLbl="revTx" presStyleIdx="5" presStyleCnt="6" custScaleY="151625" custLinFactNeighborX="11729" custLinFactNeighborY="-31392">
        <dgm:presLayoutVars>
          <dgm:bulletEnabled val="1"/>
        </dgm:presLayoutVars>
      </dgm:prSet>
      <dgm:spPr/>
    </dgm:pt>
    <dgm:pt modelId="{5B8EDC3F-4046-4C89-B6FB-983DE2F31D52}" type="pres">
      <dgm:prSet presAssocID="{3DCF40FD-1385-49D5-928B-0E981CD3DFCB}" presName="circleB" presStyleLbl="node1" presStyleIdx="5" presStyleCnt="6" custScaleX="235146" custScaleY="235146" custLinFactY="-69448" custLinFactNeighborX="42362" custLinFactNeighborY="-100000"/>
      <dgm:spPr>
        <a:prstGeom prst="triangle">
          <a:avLst/>
        </a:prstGeom>
        <a:solidFill>
          <a:srgbClr val="00529B"/>
        </a:solidFill>
        <a:ln>
          <a:noFill/>
        </a:ln>
      </dgm:spPr>
    </dgm:pt>
    <dgm:pt modelId="{344A3425-BF69-480E-8107-D14ECD87CE02}" type="pres">
      <dgm:prSet presAssocID="{3DCF40FD-1385-49D5-928B-0E981CD3DFCB}" presName="spaceB" presStyleCnt="0"/>
      <dgm:spPr/>
    </dgm:pt>
  </dgm:ptLst>
  <dgm:cxnLst>
    <dgm:cxn modelId="{0F5FF002-AA7C-411B-BBD4-E55B8F0B1059}" type="presOf" srcId="{8FA5063C-7AF9-41E7-AC3F-F050C0714BC2}" destId="{AFE42778-E477-4A5C-A7A5-D31298E8B0A3}" srcOrd="0" destOrd="0" presId="urn:microsoft.com/office/officeart/2005/8/layout/hProcess11"/>
    <dgm:cxn modelId="{7E01F92F-0219-42E1-9722-581CB39C568F}" type="presOf" srcId="{7D75F2BE-D020-470F-BC4E-551576CDA359}" destId="{9166CDC5-68B8-4E4D-AAB8-1BA9FB73E312}" srcOrd="0" destOrd="0" presId="urn:microsoft.com/office/officeart/2005/8/layout/hProcess11"/>
    <dgm:cxn modelId="{828C7030-0A27-4AC3-9C86-889ACC3E896B}" srcId="{7D75F2BE-D020-470F-BC4E-551576CDA359}" destId="{31A2DC71-4F99-4CA5-83F2-FCF348B8DCDA}" srcOrd="2" destOrd="0" parTransId="{2E9316C2-D32B-4CF7-B39D-D0EA149EBF33}" sibTransId="{F315FFE3-1A7B-4622-9B22-A3E1C449A98A}"/>
    <dgm:cxn modelId="{E0394350-434C-4AC5-A9BC-0987D96B0FFA}" srcId="{7D75F2BE-D020-470F-BC4E-551576CDA359}" destId="{8FA5063C-7AF9-41E7-AC3F-F050C0714BC2}" srcOrd="0" destOrd="0" parTransId="{46D479F8-84E5-412D-8B4D-32BAF3BECC18}" sibTransId="{E2253A29-590D-489F-9391-97212E2D44EF}"/>
    <dgm:cxn modelId="{C84E3C7F-79D6-4435-8613-10F5359DFE71}" type="presOf" srcId="{31A2DC71-4F99-4CA5-83F2-FCF348B8DCDA}" destId="{030DB0D1-05F8-4272-A6BA-C104C9726DA6}" srcOrd="0" destOrd="0" presId="urn:microsoft.com/office/officeart/2005/8/layout/hProcess11"/>
    <dgm:cxn modelId="{663995A8-E30F-4F60-91DE-4C7D8FABF346}" type="presOf" srcId="{B7CA3031-D14A-4A40-BB48-3463FC403FA0}" destId="{A0230761-9C16-450D-9492-9E75DAD7910C}" srcOrd="0" destOrd="0" presId="urn:microsoft.com/office/officeart/2005/8/layout/hProcess11"/>
    <dgm:cxn modelId="{6FECFFB8-9065-4404-AEBC-77204DF9E272}" srcId="{7D75F2BE-D020-470F-BC4E-551576CDA359}" destId="{3DCF40FD-1385-49D5-928B-0E981CD3DFCB}" srcOrd="5" destOrd="0" parTransId="{CED29E0E-FB74-40FB-BF5A-1F08CC0B6BC1}" sibTransId="{DED63B2F-C769-4691-B9BF-DE382F1F2A91}"/>
    <dgm:cxn modelId="{06E99EC7-FDE6-4580-A883-BCDF093FFB35}" srcId="{7D75F2BE-D020-470F-BC4E-551576CDA359}" destId="{E8D35B56-0C4E-4477-B350-BC7D4C81CEE7}" srcOrd="1" destOrd="0" parTransId="{A24A0376-64CD-406F-89C8-2254BCAAF4DC}" sibTransId="{28F0C991-2283-40D1-881F-3A94ECAFE6F7}"/>
    <dgm:cxn modelId="{FBBDDDC7-0B68-4F57-A8DC-FD168DC718E6}" srcId="{7D75F2BE-D020-470F-BC4E-551576CDA359}" destId="{B7CA3031-D14A-4A40-BB48-3463FC403FA0}" srcOrd="4" destOrd="0" parTransId="{2BE098CC-FAB6-4DBB-9016-F334C07A66B2}" sibTransId="{E72794AB-AD5F-4BAE-9085-7F39198540D1}"/>
    <dgm:cxn modelId="{ED8C5FDF-BA21-45A6-B09D-3175EF9841BD}" srcId="{7D75F2BE-D020-470F-BC4E-551576CDA359}" destId="{7ABBAF2C-9560-4EEA-8BED-794DFD9E35B3}" srcOrd="3" destOrd="0" parTransId="{7620C7A6-1351-4C56-9290-1CA264759D61}" sibTransId="{3445BEE9-6B4A-48BF-9C8E-1F95A43BD7D7}"/>
    <dgm:cxn modelId="{7E9DEDE6-844F-42BB-A98D-15A8816FB1BC}" type="presOf" srcId="{3DCF40FD-1385-49D5-928B-0E981CD3DFCB}" destId="{5F4FF547-D40C-4E4F-A3F0-022BE3045C95}" srcOrd="0" destOrd="0" presId="urn:microsoft.com/office/officeart/2005/8/layout/hProcess11"/>
    <dgm:cxn modelId="{0DA05BE9-74DE-42EE-90B1-43DC1970CB05}" type="presOf" srcId="{7ABBAF2C-9560-4EEA-8BED-794DFD9E35B3}" destId="{AC5CE3F8-7D68-4DE1-BAF3-07DD9CA88F0F}" srcOrd="0" destOrd="0" presId="urn:microsoft.com/office/officeart/2005/8/layout/hProcess11"/>
    <dgm:cxn modelId="{F4695EF2-8D61-4635-8343-959E4655D9CD}" type="presOf" srcId="{E8D35B56-0C4E-4477-B350-BC7D4C81CEE7}" destId="{59E1A169-B047-4093-9968-2BE5A1A49A28}" srcOrd="0" destOrd="0" presId="urn:microsoft.com/office/officeart/2005/8/layout/hProcess11"/>
    <dgm:cxn modelId="{3CD3B93B-CDA2-4C09-98D0-D1E5CD83ED4F}" type="presParOf" srcId="{9166CDC5-68B8-4E4D-AAB8-1BA9FB73E312}" destId="{27521EAA-0B0C-4D97-8524-AE653F8ADEBB}" srcOrd="0" destOrd="0" presId="urn:microsoft.com/office/officeart/2005/8/layout/hProcess11"/>
    <dgm:cxn modelId="{7C615C70-272E-4BDF-A346-A6967C649B63}" type="presParOf" srcId="{9166CDC5-68B8-4E4D-AAB8-1BA9FB73E312}" destId="{ABF98670-8886-4B73-A96B-2215E2F38D7E}" srcOrd="1" destOrd="0" presId="urn:microsoft.com/office/officeart/2005/8/layout/hProcess11"/>
    <dgm:cxn modelId="{9EC8D3A4-EADA-4D87-9E50-F2F7114B83FA}" type="presParOf" srcId="{ABF98670-8886-4B73-A96B-2215E2F38D7E}" destId="{41D1B635-C59A-4C02-81F3-B84290AAA271}" srcOrd="0" destOrd="0" presId="urn:microsoft.com/office/officeart/2005/8/layout/hProcess11"/>
    <dgm:cxn modelId="{37D25F15-5810-4786-9A84-15B780749114}" type="presParOf" srcId="{41D1B635-C59A-4C02-81F3-B84290AAA271}" destId="{AFE42778-E477-4A5C-A7A5-D31298E8B0A3}" srcOrd="0" destOrd="0" presId="urn:microsoft.com/office/officeart/2005/8/layout/hProcess11"/>
    <dgm:cxn modelId="{3C871D66-8780-40B8-8A68-7AE62BB55748}" type="presParOf" srcId="{41D1B635-C59A-4C02-81F3-B84290AAA271}" destId="{ACD7F1BD-E679-40A4-B12E-87C631281CC6}" srcOrd="1" destOrd="0" presId="urn:microsoft.com/office/officeart/2005/8/layout/hProcess11"/>
    <dgm:cxn modelId="{98D49FD6-DFBB-4359-8349-1D7E0F17390D}" type="presParOf" srcId="{41D1B635-C59A-4C02-81F3-B84290AAA271}" destId="{2F40D845-C003-44EA-BD18-E5D8BE0028A0}" srcOrd="2" destOrd="0" presId="urn:microsoft.com/office/officeart/2005/8/layout/hProcess11"/>
    <dgm:cxn modelId="{B372AC9E-BAAF-4D47-A2FB-0DF67F11204A}" type="presParOf" srcId="{ABF98670-8886-4B73-A96B-2215E2F38D7E}" destId="{D001B7F1-08CF-493A-A259-842E2FE4741D}" srcOrd="1" destOrd="0" presId="urn:microsoft.com/office/officeart/2005/8/layout/hProcess11"/>
    <dgm:cxn modelId="{92DF099D-8BE8-49BD-8A0D-DDE0DDBDE4F6}" type="presParOf" srcId="{ABF98670-8886-4B73-A96B-2215E2F38D7E}" destId="{CA73D618-40F6-466D-BD86-846BC042A7CD}" srcOrd="2" destOrd="0" presId="urn:microsoft.com/office/officeart/2005/8/layout/hProcess11"/>
    <dgm:cxn modelId="{9F4BACB3-6C9C-4EED-9AD3-4183D78179CE}" type="presParOf" srcId="{CA73D618-40F6-466D-BD86-846BC042A7CD}" destId="{59E1A169-B047-4093-9968-2BE5A1A49A28}" srcOrd="0" destOrd="0" presId="urn:microsoft.com/office/officeart/2005/8/layout/hProcess11"/>
    <dgm:cxn modelId="{3B1843D6-D38C-483C-B6E2-2BA97ADA0E9B}" type="presParOf" srcId="{CA73D618-40F6-466D-BD86-846BC042A7CD}" destId="{918A8567-85D8-4217-9935-CCEA487333DA}" srcOrd="1" destOrd="0" presId="urn:microsoft.com/office/officeart/2005/8/layout/hProcess11"/>
    <dgm:cxn modelId="{6F9E7122-D4A8-4DAF-8BB1-384AC2A92925}" type="presParOf" srcId="{CA73D618-40F6-466D-BD86-846BC042A7CD}" destId="{D75972C4-8722-4C8A-87CF-B989378B3C94}" srcOrd="2" destOrd="0" presId="urn:microsoft.com/office/officeart/2005/8/layout/hProcess11"/>
    <dgm:cxn modelId="{BEA10578-9624-4253-AAC3-6FD3EB733D7A}" type="presParOf" srcId="{ABF98670-8886-4B73-A96B-2215E2F38D7E}" destId="{7082360C-0BB3-44AC-99BF-C9B993355313}" srcOrd="3" destOrd="0" presId="urn:microsoft.com/office/officeart/2005/8/layout/hProcess11"/>
    <dgm:cxn modelId="{430737E7-DB6A-408C-8FA1-F5D8E53FE4A1}" type="presParOf" srcId="{ABF98670-8886-4B73-A96B-2215E2F38D7E}" destId="{E43BE909-A959-42A6-9231-4813C8695DE6}" srcOrd="4" destOrd="0" presId="urn:microsoft.com/office/officeart/2005/8/layout/hProcess11"/>
    <dgm:cxn modelId="{3B901E32-6D70-45B4-818A-99A98841E132}" type="presParOf" srcId="{E43BE909-A959-42A6-9231-4813C8695DE6}" destId="{030DB0D1-05F8-4272-A6BA-C104C9726DA6}" srcOrd="0" destOrd="0" presId="urn:microsoft.com/office/officeart/2005/8/layout/hProcess11"/>
    <dgm:cxn modelId="{A800A949-EF46-4673-84B7-4E68A8192934}" type="presParOf" srcId="{E43BE909-A959-42A6-9231-4813C8695DE6}" destId="{5DDF532D-49F0-4165-916C-D8C0F9152CF4}" srcOrd="1" destOrd="0" presId="urn:microsoft.com/office/officeart/2005/8/layout/hProcess11"/>
    <dgm:cxn modelId="{200353D7-0ABE-4168-92FD-E5E3E0FC66E4}" type="presParOf" srcId="{E43BE909-A959-42A6-9231-4813C8695DE6}" destId="{E319CF35-983C-44BC-851B-1B052D97D6A5}" srcOrd="2" destOrd="0" presId="urn:microsoft.com/office/officeart/2005/8/layout/hProcess11"/>
    <dgm:cxn modelId="{BBF1E43F-ECD1-46A0-A082-B3424D3186C6}" type="presParOf" srcId="{ABF98670-8886-4B73-A96B-2215E2F38D7E}" destId="{17E67F93-B97A-42AD-B654-079A893F5065}" srcOrd="5" destOrd="0" presId="urn:microsoft.com/office/officeart/2005/8/layout/hProcess11"/>
    <dgm:cxn modelId="{73CD25FE-4137-4DB7-AED6-56572645589C}" type="presParOf" srcId="{ABF98670-8886-4B73-A96B-2215E2F38D7E}" destId="{FE23693E-928C-493A-A04F-87FE0E4E0AFF}" srcOrd="6" destOrd="0" presId="urn:microsoft.com/office/officeart/2005/8/layout/hProcess11"/>
    <dgm:cxn modelId="{B2BDA693-F373-4CE8-BDDA-CABD325CB1DC}" type="presParOf" srcId="{FE23693E-928C-493A-A04F-87FE0E4E0AFF}" destId="{AC5CE3F8-7D68-4DE1-BAF3-07DD9CA88F0F}" srcOrd="0" destOrd="0" presId="urn:microsoft.com/office/officeart/2005/8/layout/hProcess11"/>
    <dgm:cxn modelId="{862F2DE7-538E-4918-BF46-E5FF843675BC}" type="presParOf" srcId="{FE23693E-928C-493A-A04F-87FE0E4E0AFF}" destId="{7FCA40AF-BB84-4497-9FB5-0855F17D142F}" srcOrd="1" destOrd="0" presId="urn:microsoft.com/office/officeart/2005/8/layout/hProcess11"/>
    <dgm:cxn modelId="{90996D09-15BE-4B2C-972F-8C272F23A8BA}" type="presParOf" srcId="{FE23693E-928C-493A-A04F-87FE0E4E0AFF}" destId="{E8A3D518-88BC-4EE9-AC13-6AF5C09C5358}" srcOrd="2" destOrd="0" presId="urn:microsoft.com/office/officeart/2005/8/layout/hProcess11"/>
    <dgm:cxn modelId="{3C6320CA-8F4B-4149-BAF0-3885B59F8889}" type="presParOf" srcId="{ABF98670-8886-4B73-A96B-2215E2F38D7E}" destId="{1AB515DD-FA02-49C9-8D97-A8F3DC9F5A6A}" srcOrd="7" destOrd="0" presId="urn:microsoft.com/office/officeart/2005/8/layout/hProcess11"/>
    <dgm:cxn modelId="{033F4957-36CA-460B-B154-A40B174CE03B}" type="presParOf" srcId="{ABF98670-8886-4B73-A96B-2215E2F38D7E}" destId="{C36CB18F-2EE0-42D1-A082-828D580771E0}" srcOrd="8" destOrd="0" presId="urn:microsoft.com/office/officeart/2005/8/layout/hProcess11"/>
    <dgm:cxn modelId="{C9A9A263-D203-40A0-9F38-ED4CDCE630C5}" type="presParOf" srcId="{C36CB18F-2EE0-42D1-A082-828D580771E0}" destId="{A0230761-9C16-450D-9492-9E75DAD7910C}" srcOrd="0" destOrd="0" presId="urn:microsoft.com/office/officeart/2005/8/layout/hProcess11"/>
    <dgm:cxn modelId="{F34D5D11-F823-4DE9-9139-1DD512CDB1C9}" type="presParOf" srcId="{C36CB18F-2EE0-42D1-A082-828D580771E0}" destId="{6483544B-EDBE-4CED-846C-C19FEDFC4D09}" srcOrd="1" destOrd="0" presId="urn:microsoft.com/office/officeart/2005/8/layout/hProcess11"/>
    <dgm:cxn modelId="{4CBF7E1A-21B2-409E-BAAD-3AC2B23B0D22}" type="presParOf" srcId="{C36CB18F-2EE0-42D1-A082-828D580771E0}" destId="{A1D434D8-A937-403B-9A91-6AFB8B96932A}" srcOrd="2" destOrd="0" presId="urn:microsoft.com/office/officeart/2005/8/layout/hProcess11"/>
    <dgm:cxn modelId="{609BB734-4A14-4047-8341-048A70F44D3F}" type="presParOf" srcId="{ABF98670-8886-4B73-A96B-2215E2F38D7E}" destId="{BFCD00BD-0779-4425-B710-375D3FE651C7}" srcOrd="9" destOrd="0" presId="urn:microsoft.com/office/officeart/2005/8/layout/hProcess11"/>
    <dgm:cxn modelId="{6A6202F4-E06C-4ACA-8E1A-86C78E125E7F}" type="presParOf" srcId="{ABF98670-8886-4B73-A96B-2215E2F38D7E}" destId="{F699A921-4045-4EB2-AF75-AD3ECF379445}" srcOrd="10" destOrd="0" presId="urn:microsoft.com/office/officeart/2005/8/layout/hProcess11"/>
    <dgm:cxn modelId="{C8F69FD4-2653-4A07-9EB7-5322E9B15F08}" type="presParOf" srcId="{F699A921-4045-4EB2-AF75-AD3ECF379445}" destId="{5F4FF547-D40C-4E4F-A3F0-022BE3045C95}" srcOrd="0" destOrd="0" presId="urn:microsoft.com/office/officeart/2005/8/layout/hProcess11"/>
    <dgm:cxn modelId="{66526189-5D52-4956-940C-A4239F0BA13F}" type="presParOf" srcId="{F699A921-4045-4EB2-AF75-AD3ECF379445}" destId="{5B8EDC3F-4046-4C89-B6FB-983DE2F31D52}" srcOrd="1" destOrd="0" presId="urn:microsoft.com/office/officeart/2005/8/layout/hProcess11"/>
    <dgm:cxn modelId="{3A60D02F-6450-457E-AF53-5A7C4AB1F5BB}" type="presParOf" srcId="{F699A921-4045-4EB2-AF75-AD3ECF379445}" destId="{344A3425-BF69-480E-8107-D14ECD87CE02}"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1.xml><?xml version="1.0" encoding="utf-8"?>
<dgm:dataModel xmlns:dgm="http://schemas.openxmlformats.org/drawingml/2006/diagram" xmlns:a="http://schemas.openxmlformats.org/drawingml/2006/main">
  <dgm:ptLst>
    <dgm:pt modelId="{7D75F2BE-D020-470F-BC4E-551576CDA359}" type="doc">
      <dgm:prSet loTypeId="urn:microsoft.com/office/officeart/2005/8/layout/hProcess11" loCatId="process" qsTypeId="urn:microsoft.com/office/officeart/2005/8/quickstyle/simple1" qsCatId="simple" csTypeId="urn:microsoft.com/office/officeart/2005/8/colors/accent1_2" csCatId="accent1" phldr="1"/>
      <dgm:spPr/>
    </dgm:pt>
    <dgm:pt modelId="{8FA5063C-7AF9-41E7-AC3F-F050C0714BC2}">
      <dgm:prSet phldrT="[Texte]" custT="1"/>
      <dgm:spPr/>
      <dgm:t>
        <a:bodyPr/>
        <a:lstStyle/>
        <a:p>
          <a:r>
            <a:rPr lang="fr-FR" sz="1000" b="1" dirty="0">
              <a:solidFill>
                <a:schemeClr val="bg2">
                  <a:lumMod val="75000"/>
                </a:schemeClr>
              </a:solidFill>
            </a:rPr>
            <a:t>Définition</a:t>
          </a:r>
        </a:p>
      </dgm:t>
    </dgm:pt>
    <dgm:pt modelId="{46D479F8-84E5-412D-8B4D-32BAF3BECC18}" type="parTrans" cxnId="{E0394350-434C-4AC5-A9BC-0987D96B0FFA}">
      <dgm:prSet/>
      <dgm:spPr/>
      <dgm:t>
        <a:bodyPr/>
        <a:lstStyle/>
        <a:p>
          <a:endParaRPr lang="fr-FR"/>
        </a:p>
      </dgm:t>
    </dgm:pt>
    <dgm:pt modelId="{E2253A29-590D-489F-9391-97212E2D44EF}" type="sibTrans" cxnId="{E0394350-434C-4AC5-A9BC-0987D96B0FFA}">
      <dgm:prSet/>
      <dgm:spPr/>
      <dgm:t>
        <a:bodyPr/>
        <a:lstStyle/>
        <a:p>
          <a:endParaRPr lang="fr-FR"/>
        </a:p>
      </dgm:t>
    </dgm:pt>
    <dgm:pt modelId="{E8D35B56-0C4E-4477-B350-BC7D4C81CEE7}">
      <dgm:prSet phldrT="[Texte]" custT="1"/>
      <dgm:spPr/>
      <dgm:t>
        <a:bodyPr/>
        <a:lstStyle/>
        <a:p>
          <a:r>
            <a:rPr lang="fr-FR" sz="1000" b="1" dirty="0">
              <a:solidFill>
                <a:schemeClr val="bg2">
                  <a:lumMod val="75000"/>
                </a:schemeClr>
              </a:solidFill>
            </a:rPr>
            <a:t>Causes</a:t>
          </a:r>
        </a:p>
      </dgm:t>
    </dgm:pt>
    <dgm:pt modelId="{A24A0376-64CD-406F-89C8-2254BCAAF4DC}" type="parTrans" cxnId="{06E99EC7-FDE6-4580-A883-BCDF093FFB35}">
      <dgm:prSet/>
      <dgm:spPr/>
      <dgm:t>
        <a:bodyPr/>
        <a:lstStyle/>
        <a:p>
          <a:endParaRPr lang="fr-FR"/>
        </a:p>
      </dgm:t>
    </dgm:pt>
    <dgm:pt modelId="{28F0C991-2283-40D1-881F-3A94ECAFE6F7}" type="sibTrans" cxnId="{06E99EC7-FDE6-4580-A883-BCDF093FFB35}">
      <dgm:prSet/>
      <dgm:spPr/>
      <dgm:t>
        <a:bodyPr/>
        <a:lstStyle/>
        <a:p>
          <a:endParaRPr lang="fr-FR"/>
        </a:p>
      </dgm:t>
    </dgm:pt>
    <dgm:pt modelId="{31A2DC71-4F99-4CA5-83F2-FCF348B8DCDA}">
      <dgm:prSet phldrT="[Texte]" custT="1"/>
      <dgm:spPr/>
      <dgm:t>
        <a:bodyPr/>
        <a:lstStyle/>
        <a:p>
          <a:r>
            <a:rPr lang="fr-FR" sz="1000" b="1" dirty="0">
              <a:solidFill>
                <a:schemeClr val="bg2">
                  <a:lumMod val="75000"/>
                </a:schemeClr>
              </a:solidFill>
            </a:rPr>
            <a:t>Risques</a:t>
          </a:r>
        </a:p>
      </dgm:t>
    </dgm:pt>
    <dgm:pt modelId="{2E9316C2-D32B-4CF7-B39D-D0EA149EBF33}" type="parTrans" cxnId="{828C7030-0A27-4AC3-9C86-889ACC3E896B}">
      <dgm:prSet/>
      <dgm:spPr/>
      <dgm:t>
        <a:bodyPr/>
        <a:lstStyle/>
        <a:p>
          <a:endParaRPr lang="fr-FR"/>
        </a:p>
      </dgm:t>
    </dgm:pt>
    <dgm:pt modelId="{F315FFE3-1A7B-4622-9B22-A3E1C449A98A}" type="sibTrans" cxnId="{828C7030-0A27-4AC3-9C86-889ACC3E896B}">
      <dgm:prSet/>
      <dgm:spPr/>
      <dgm:t>
        <a:bodyPr/>
        <a:lstStyle/>
        <a:p>
          <a:endParaRPr lang="fr-FR"/>
        </a:p>
      </dgm:t>
    </dgm:pt>
    <dgm:pt modelId="{7ABBAF2C-9560-4EEA-8BED-794DFD9E35B3}">
      <dgm:prSet phldrT="[Texte]" custT="1"/>
      <dgm:spPr/>
      <dgm:t>
        <a:bodyPr/>
        <a:lstStyle/>
        <a:p>
          <a:r>
            <a:rPr lang="fr-FR" sz="1000" b="1" dirty="0">
              <a:solidFill>
                <a:srgbClr val="00529B"/>
              </a:solidFill>
            </a:rPr>
            <a:t>Signes</a:t>
          </a:r>
        </a:p>
      </dgm:t>
    </dgm:pt>
    <dgm:pt modelId="{7620C7A6-1351-4C56-9290-1CA264759D61}" type="parTrans" cxnId="{ED8C5FDF-BA21-45A6-B09D-3175EF9841BD}">
      <dgm:prSet/>
      <dgm:spPr/>
      <dgm:t>
        <a:bodyPr/>
        <a:lstStyle/>
        <a:p>
          <a:endParaRPr lang="fr-FR"/>
        </a:p>
      </dgm:t>
    </dgm:pt>
    <dgm:pt modelId="{3445BEE9-6B4A-48BF-9C8E-1F95A43BD7D7}" type="sibTrans" cxnId="{ED8C5FDF-BA21-45A6-B09D-3175EF9841BD}">
      <dgm:prSet/>
      <dgm:spPr/>
      <dgm:t>
        <a:bodyPr/>
        <a:lstStyle/>
        <a:p>
          <a:endParaRPr lang="fr-FR"/>
        </a:p>
      </dgm:t>
    </dgm:pt>
    <dgm:pt modelId="{B7CA3031-D14A-4A40-BB48-3463FC403FA0}">
      <dgm:prSet phldrT="[Texte]" custT="1"/>
      <dgm:spPr/>
      <dgm:t>
        <a:bodyPr/>
        <a:lstStyle/>
        <a:p>
          <a:r>
            <a:rPr lang="fr-FR" sz="1000" b="1" dirty="0">
              <a:solidFill>
                <a:schemeClr val="bg2">
                  <a:lumMod val="75000"/>
                </a:schemeClr>
              </a:solidFill>
            </a:rPr>
            <a:t>CAT</a:t>
          </a:r>
        </a:p>
      </dgm:t>
    </dgm:pt>
    <dgm:pt modelId="{2BE098CC-FAB6-4DBB-9016-F334C07A66B2}" type="parTrans" cxnId="{FBBDDDC7-0B68-4F57-A8DC-FD168DC718E6}">
      <dgm:prSet/>
      <dgm:spPr/>
      <dgm:t>
        <a:bodyPr/>
        <a:lstStyle/>
        <a:p>
          <a:endParaRPr lang="fr-FR"/>
        </a:p>
      </dgm:t>
    </dgm:pt>
    <dgm:pt modelId="{E72794AB-AD5F-4BAE-9085-7F39198540D1}" type="sibTrans" cxnId="{FBBDDDC7-0B68-4F57-A8DC-FD168DC718E6}">
      <dgm:prSet/>
      <dgm:spPr/>
      <dgm:t>
        <a:bodyPr/>
        <a:lstStyle/>
        <a:p>
          <a:endParaRPr lang="fr-FR"/>
        </a:p>
      </dgm:t>
    </dgm:pt>
    <dgm:pt modelId="{3DCF40FD-1385-49D5-928B-0E981CD3DFCB}">
      <dgm:prSet phldrT="[Texte]" custT="1"/>
      <dgm:spPr/>
      <dgm:t>
        <a:bodyPr/>
        <a:lstStyle/>
        <a:p>
          <a:r>
            <a:rPr lang="fr-FR" sz="1000" b="1" dirty="0">
              <a:solidFill>
                <a:schemeClr val="bg2">
                  <a:lumMod val="75000"/>
                </a:schemeClr>
              </a:solidFill>
            </a:rPr>
            <a:t>Cas particuliers</a:t>
          </a:r>
        </a:p>
      </dgm:t>
    </dgm:pt>
    <dgm:pt modelId="{CED29E0E-FB74-40FB-BF5A-1F08CC0B6BC1}" type="parTrans" cxnId="{6FECFFB8-9065-4404-AEBC-77204DF9E272}">
      <dgm:prSet/>
      <dgm:spPr/>
      <dgm:t>
        <a:bodyPr/>
        <a:lstStyle/>
        <a:p>
          <a:endParaRPr lang="fr-FR"/>
        </a:p>
      </dgm:t>
    </dgm:pt>
    <dgm:pt modelId="{DED63B2F-C769-4691-B9BF-DE382F1F2A91}" type="sibTrans" cxnId="{6FECFFB8-9065-4404-AEBC-77204DF9E272}">
      <dgm:prSet/>
      <dgm:spPr/>
      <dgm:t>
        <a:bodyPr/>
        <a:lstStyle/>
        <a:p>
          <a:endParaRPr lang="fr-FR"/>
        </a:p>
      </dgm:t>
    </dgm:pt>
    <dgm:pt modelId="{9166CDC5-68B8-4E4D-AAB8-1BA9FB73E312}" type="pres">
      <dgm:prSet presAssocID="{7D75F2BE-D020-470F-BC4E-551576CDA359}" presName="Name0" presStyleCnt="0">
        <dgm:presLayoutVars>
          <dgm:dir/>
          <dgm:resizeHandles val="exact"/>
        </dgm:presLayoutVars>
      </dgm:prSet>
      <dgm:spPr/>
    </dgm:pt>
    <dgm:pt modelId="{27521EAA-0B0C-4D97-8524-AE653F8ADEBB}" type="pres">
      <dgm:prSet presAssocID="{7D75F2BE-D020-470F-BC4E-551576CDA359}" presName="arrow" presStyleLbl="bgShp" presStyleIdx="0" presStyleCnt="1" custFlipVert="1" custScaleY="19595" custLinFactNeighborX="-277" custLinFactNeighborY="-17955"/>
      <dgm:spPr>
        <a:prstGeom prst="rect">
          <a:avLst/>
        </a:prstGeom>
        <a:gradFill rotWithShape="0">
          <a:gsLst>
            <a:gs pos="15000">
              <a:schemeClr val="tx2">
                <a:lumMod val="50000"/>
                <a:lumOff val="50000"/>
              </a:schemeClr>
            </a:gs>
            <a:gs pos="85000">
              <a:srgbClr val="438CD1"/>
            </a:gs>
            <a:gs pos="50000">
              <a:srgbClr val="00529B"/>
            </a:gs>
          </a:gsLst>
          <a:lin ang="0" scaled="1"/>
        </a:gradFill>
      </dgm:spPr>
    </dgm:pt>
    <dgm:pt modelId="{ABF98670-8886-4B73-A96B-2215E2F38D7E}" type="pres">
      <dgm:prSet presAssocID="{7D75F2BE-D020-470F-BC4E-551576CDA359}" presName="points" presStyleCnt="0"/>
      <dgm:spPr/>
    </dgm:pt>
    <dgm:pt modelId="{41D1B635-C59A-4C02-81F3-B84290AAA271}" type="pres">
      <dgm:prSet presAssocID="{8FA5063C-7AF9-41E7-AC3F-F050C0714BC2}" presName="compositeA" presStyleCnt="0"/>
      <dgm:spPr/>
    </dgm:pt>
    <dgm:pt modelId="{AFE42778-E477-4A5C-A7A5-D31298E8B0A3}" type="pres">
      <dgm:prSet presAssocID="{8FA5063C-7AF9-41E7-AC3F-F050C0714BC2}" presName="textA" presStyleLbl="revTx" presStyleIdx="0" presStyleCnt="6" custScaleY="138966" custLinFactY="4890" custLinFactNeighborX="6272" custLinFactNeighborY="100000">
        <dgm:presLayoutVars>
          <dgm:bulletEnabled val="1"/>
        </dgm:presLayoutVars>
      </dgm:prSet>
      <dgm:spPr/>
    </dgm:pt>
    <dgm:pt modelId="{ACD7F1BD-E679-40A4-B12E-87C631281CC6}" type="pres">
      <dgm:prSet presAssocID="{8FA5063C-7AF9-41E7-AC3F-F050C0714BC2}" presName="circleA" presStyleLbl="node1" presStyleIdx="0" presStyleCnt="6" custScaleX="235146" custScaleY="235146" custLinFactY="-100000" custLinFactNeighborX="35237" custLinFactNeighborY="-148846"/>
      <dgm:spPr>
        <a:prstGeom prst="triangle">
          <a:avLst/>
        </a:prstGeom>
        <a:solidFill>
          <a:srgbClr val="00529B">
            <a:alpha val="80000"/>
          </a:srgbClr>
        </a:solidFill>
        <a:ln>
          <a:noFill/>
        </a:ln>
      </dgm:spPr>
    </dgm:pt>
    <dgm:pt modelId="{2F40D845-C003-44EA-BD18-E5D8BE0028A0}" type="pres">
      <dgm:prSet presAssocID="{8FA5063C-7AF9-41E7-AC3F-F050C0714BC2}" presName="spaceA" presStyleCnt="0"/>
      <dgm:spPr/>
    </dgm:pt>
    <dgm:pt modelId="{D001B7F1-08CF-493A-A259-842E2FE4741D}" type="pres">
      <dgm:prSet presAssocID="{E2253A29-590D-489F-9391-97212E2D44EF}" presName="space" presStyleCnt="0"/>
      <dgm:spPr/>
    </dgm:pt>
    <dgm:pt modelId="{CA73D618-40F6-466D-BD86-846BC042A7CD}" type="pres">
      <dgm:prSet presAssocID="{E8D35B56-0C4E-4477-B350-BC7D4C81CEE7}" presName="compositeB" presStyleCnt="0"/>
      <dgm:spPr/>
    </dgm:pt>
    <dgm:pt modelId="{59E1A169-B047-4093-9968-2BE5A1A49A28}" type="pres">
      <dgm:prSet presAssocID="{E8D35B56-0C4E-4477-B350-BC7D4C81CEE7}" presName="textB" presStyleLbl="revTx" presStyleIdx="1" presStyleCnt="6" custScaleX="64129" custScaleY="151384" custLinFactNeighborX="4327" custLinFactNeighborY="-31770">
        <dgm:presLayoutVars>
          <dgm:bulletEnabled val="1"/>
        </dgm:presLayoutVars>
      </dgm:prSet>
      <dgm:spPr/>
    </dgm:pt>
    <dgm:pt modelId="{918A8567-85D8-4217-9935-CCEA487333DA}" type="pres">
      <dgm:prSet presAssocID="{E8D35B56-0C4E-4477-B350-BC7D4C81CEE7}" presName="circleB" presStyleLbl="node1" presStyleIdx="1" presStyleCnt="6" custScaleX="235146" custScaleY="235146" custLinFactY="-58496" custLinFactNeighborX="88043" custLinFactNeighborY="-100000"/>
      <dgm:spPr>
        <a:prstGeom prst="triangle">
          <a:avLst/>
        </a:prstGeom>
        <a:solidFill>
          <a:srgbClr val="00529B">
            <a:alpha val="80000"/>
          </a:srgbClr>
        </a:solidFill>
        <a:ln>
          <a:noFill/>
        </a:ln>
      </dgm:spPr>
    </dgm:pt>
    <dgm:pt modelId="{D75972C4-8722-4C8A-87CF-B989378B3C94}" type="pres">
      <dgm:prSet presAssocID="{E8D35B56-0C4E-4477-B350-BC7D4C81CEE7}" presName="spaceB" presStyleCnt="0"/>
      <dgm:spPr/>
    </dgm:pt>
    <dgm:pt modelId="{7082360C-0BB3-44AC-99BF-C9B993355313}" type="pres">
      <dgm:prSet presAssocID="{28F0C991-2283-40D1-881F-3A94ECAFE6F7}" presName="space" presStyleCnt="0"/>
      <dgm:spPr/>
    </dgm:pt>
    <dgm:pt modelId="{E43BE909-A959-42A6-9231-4813C8695DE6}" type="pres">
      <dgm:prSet presAssocID="{31A2DC71-4F99-4CA5-83F2-FCF348B8DCDA}" presName="compositeA" presStyleCnt="0"/>
      <dgm:spPr/>
    </dgm:pt>
    <dgm:pt modelId="{030DB0D1-05F8-4272-A6BA-C104C9726DA6}" type="pres">
      <dgm:prSet presAssocID="{31A2DC71-4F99-4CA5-83F2-FCF348B8DCDA}" presName="textA" presStyleLbl="revTx" presStyleIdx="2" presStyleCnt="6" custScaleX="61883" custScaleY="157836" custLinFactNeighborX="4101" custLinFactNeighborY="96033">
        <dgm:presLayoutVars>
          <dgm:bulletEnabled val="1"/>
        </dgm:presLayoutVars>
      </dgm:prSet>
      <dgm:spPr/>
    </dgm:pt>
    <dgm:pt modelId="{5DDF532D-49F0-4165-916C-D8C0F9152CF4}" type="pres">
      <dgm:prSet presAssocID="{31A2DC71-4F99-4CA5-83F2-FCF348B8DCDA}" presName="circleA" presStyleLbl="node1" presStyleIdx="2" presStyleCnt="6" custScaleX="235146" custScaleY="235146" custLinFactY="-100000" custLinFactNeighborX="22794" custLinFactNeighborY="-167716"/>
      <dgm:spPr>
        <a:prstGeom prst="triangle">
          <a:avLst/>
        </a:prstGeom>
        <a:solidFill>
          <a:srgbClr val="00529B">
            <a:alpha val="80000"/>
          </a:srgbClr>
        </a:solidFill>
        <a:ln>
          <a:noFill/>
        </a:ln>
      </dgm:spPr>
    </dgm:pt>
    <dgm:pt modelId="{E319CF35-983C-44BC-851B-1B052D97D6A5}" type="pres">
      <dgm:prSet presAssocID="{31A2DC71-4F99-4CA5-83F2-FCF348B8DCDA}" presName="spaceA" presStyleCnt="0"/>
      <dgm:spPr/>
    </dgm:pt>
    <dgm:pt modelId="{17E67F93-B97A-42AD-B654-079A893F5065}" type="pres">
      <dgm:prSet presAssocID="{F315FFE3-1A7B-4622-9B22-A3E1C449A98A}" presName="space" presStyleCnt="0"/>
      <dgm:spPr/>
    </dgm:pt>
    <dgm:pt modelId="{FE23693E-928C-493A-A04F-87FE0E4E0AFF}" type="pres">
      <dgm:prSet presAssocID="{7ABBAF2C-9560-4EEA-8BED-794DFD9E35B3}" presName="compositeB" presStyleCnt="0"/>
      <dgm:spPr/>
    </dgm:pt>
    <dgm:pt modelId="{AC5CE3F8-7D68-4DE1-BAF3-07DD9CA88F0F}" type="pres">
      <dgm:prSet presAssocID="{7ABBAF2C-9560-4EEA-8BED-794DFD9E35B3}" presName="textB" presStyleLbl="revTx" presStyleIdx="3" presStyleCnt="6" custScaleX="49260" custScaleY="149281" custLinFactNeighborX="4191" custLinFactNeighborY="-31770">
        <dgm:presLayoutVars>
          <dgm:bulletEnabled val="1"/>
        </dgm:presLayoutVars>
      </dgm:prSet>
      <dgm:spPr/>
    </dgm:pt>
    <dgm:pt modelId="{7FCA40AF-BB84-4497-9FB5-0855F17D142F}" type="pres">
      <dgm:prSet presAssocID="{7ABBAF2C-9560-4EEA-8BED-794DFD9E35B3}" presName="circleB" presStyleLbl="node1" presStyleIdx="3" presStyleCnt="6" custScaleX="235146" custScaleY="235146" custLinFactY="-60599" custLinFactNeighborX="29975" custLinFactNeighborY="-100000"/>
      <dgm:spPr>
        <a:prstGeom prst="triangle">
          <a:avLst/>
        </a:prstGeom>
        <a:solidFill>
          <a:srgbClr val="00529B">
            <a:alpha val="80000"/>
          </a:srgbClr>
        </a:solidFill>
        <a:ln>
          <a:noFill/>
        </a:ln>
      </dgm:spPr>
    </dgm:pt>
    <dgm:pt modelId="{E8A3D518-88BC-4EE9-AC13-6AF5C09C5358}" type="pres">
      <dgm:prSet presAssocID="{7ABBAF2C-9560-4EEA-8BED-794DFD9E35B3}" presName="spaceB" presStyleCnt="0"/>
      <dgm:spPr/>
    </dgm:pt>
    <dgm:pt modelId="{1AB515DD-FA02-49C9-8D97-A8F3DC9F5A6A}" type="pres">
      <dgm:prSet presAssocID="{3445BEE9-6B4A-48BF-9C8E-1F95A43BD7D7}" presName="space" presStyleCnt="0"/>
      <dgm:spPr/>
    </dgm:pt>
    <dgm:pt modelId="{C36CB18F-2EE0-42D1-A082-828D580771E0}" type="pres">
      <dgm:prSet presAssocID="{B7CA3031-D14A-4A40-BB48-3463FC403FA0}" presName="compositeA" presStyleCnt="0"/>
      <dgm:spPr/>
    </dgm:pt>
    <dgm:pt modelId="{A0230761-9C16-450D-9492-9E75DAD7910C}" type="pres">
      <dgm:prSet presAssocID="{B7CA3031-D14A-4A40-BB48-3463FC403FA0}" presName="textA" presStyleLbl="revTx" presStyleIdx="4" presStyleCnt="6" custScaleY="137707" custLinFactY="11130" custLinFactNeighborX="4372" custLinFactNeighborY="100000">
        <dgm:presLayoutVars>
          <dgm:bulletEnabled val="1"/>
        </dgm:presLayoutVars>
      </dgm:prSet>
      <dgm:spPr/>
    </dgm:pt>
    <dgm:pt modelId="{6483544B-EDBE-4CED-846C-C19FEDFC4D09}" type="pres">
      <dgm:prSet presAssocID="{B7CA3031-D14A-4A40-BB48-3463FC403FA0}" presName="circleA" presStyleLbl="node1" presStyleIdx="4" presStyleCnt="6" custScaleX="235146" custScaleY="235146" custLinFactX="76258" custLinFactY="-100000" custLinFactNeighborX="100000" custLinFactNeighborY="-147587"/>
      <dgm:spPr>
        <a:prstGeom prst="triangle">
          <a:avLst/>
        </a:prstGeom>
        <a:solidFill>
          <a:srgbClr val="00529B">
            <a:alpha val="80000"/>
          </a:srgbClr>
        </a:solidFill>
        <a:ln>
          <a:noFill/>
        </a:ln>
      </dgm:spPr>
    </dgm:pt>
    <dgm:pt modelId="{A1D434D8-A937-403B-9A91-6AFB8B96932A}" type="pres">
      <dgm:prSet presAssocID="{B7CA3031-D14A-4A40-BB48-3463FC403FA0}" presName="spaceA" presStyleCnt="0"/>
      <dgm:spPr/>
    </dgm:pt>
    <dgm:pt modelId="{BFCD00BD-0779-4425-B710-375D3FE651C7}" type="pres">
      <dgm:prSet presAssocID="{E72794AB-AD5F-4BAE-9085-7F39198540D1}" presName="space" presStyleCnt="0"/>
      <dgm:spPr/>
    </dgm:pt>
    <dgm:pt modelId="{F699A921-4045-4EB2-AF75-AD3ECF379445}" type="pres">
      <dgm:prSet presAssocID="{3DCF40FD-1385-49D5-928B-0E981CD3DFCB}" presName="compositeB" presStyleCnt="0"/>
      <dgm:spPr/>
    </dgm:pt>
    <dgm:pt modelId="{5F4FF547-D40C-4E4F-A3F0-022BE3045C95}" type="pres">
      <dgm:prSet presAssocID="{3DCF40FD-1385-49D5-928B-0E981CD3DFCB}" presName="textB" presStyleLbl="revTx" presStyleIdx="5" presStyleCnt="6" custScaleY="151625" custLinFactNeighborX="11729" custLinFactNeighborY="-31392">
        <dgm:presLayoutVars>
          <dgm:bulletEnabled val="1"/>
        </dgm:presLayoutVars>
      </dgm:prSet>
      <dgm:spPr/>
    </dgm:pt>
    <dgm:pt modelId="{5B8EDC3F-4046-4C89-B6FB-983DE2F31D52}" type="pres">
      <dgm:prSet presAssocID="{3DCF40FD-1385-49D5-928B-0E981CD3DFCB}" presName="circleB" presStyleLbl="node1" presStyleIdx="5" presStyleCnt="6" custScaleX="235146" custScaleY="235146" custLinFactY="-69448" custLinFactNeighborX="42362" custLinFactNeighborY="-100000"/>
      <dgm:spPr>
        <a:prstGeom prst="triangle">
          <a:avLst/>
        </a:prstGeom>
        <a:solidFill>
          <a:srgbClr val="00529B"/>
        </a:solidFill>
        <a:ln>
          <a:noFill/>
        </a:ln>
      </dgm:spPr>
    </dgm:pt>
    <dgm:pt modelId="{344A3425-BF69-480E-8107-D14ECD87CE02}" type="pres">
      <dgm:prSet presAssocID="{3DCF40FD-1385-49D5-928B-0E981CD3DFCB}" presName="spaceB" presStyleCnt="0"/>
      <dgm:spPr/>
    </dgm:pt>
  </dgm:ptLst>
  <dgm:cxnLst>
    <dgm:cxn modelId="{0F5FF002-AA7C-411B-BBD4-E55B8F0B1059}" type="presOf" srcId="{8FA5063C-7AF9-41E7-AC3F-F050C0714BC2}" destId="{AFE42778-E477-4A5C-A7A5-D31298E8B0A3}" srcOrd="0" destOrd="0" presId="urn:microsoft.com/office/officeart/2005/8/layout/hProcess11"/>
    <dgm:cxn modelId="{7E01F92F-0219-42E1-9722-581CB39C568F}" type="presOf" srcId="{7D75F2BE-D020-470F-BC4E-551576CDA359}" destId="{9166CDC5-68B8-4E4D-AAB8-1BA9FB73E312}" srcOrd="0" destOrd="0" presId="urn:microsoft.com/office/officeart/2005/8/layout/hProcess11"/>
    <dgm:cxn modelId="{828C7030-0A27-4AC3-9C86-889ACC3E896B}" srcId="{7D75F2BE-D020-470F-BC4E-551576CDA359}" destId="{31A2DC71-4F99-4CA5-83F2-FCF348B8DCDA}" srcOrd="2" destOrd="0" parTransId="{2E9316C2-D32B-4CF7-B39D-D0EA149EBF33}" sibTransId="{F315FFE3-1A7B-4622-9B22-A3E1C449A98A}"/>
    <dgm:cxn modelId="{E0394350-434C-4AC5-A9BC-0987D96B0FFA}" srcId="{7D75F2BE-D020-470F-BC4E-551576CDA359}" destId="{8FA5063C-7AF9-41E7-AC3F-F050C0714BC2}" srcOrd="0" destOrd="0" parTransId="{46D479F8-84E5-412D-8B4D-32BAF3BECC18}" sibTransId="{E2253A29-590D-489F-9391-97212E2D44EF}"/>
    <dgm:cxn modelId="{C84E3C7F-79D6-4435-8613-10F5359DFE71}" type="presOf" srcId="{31A2DC71-4F99-4CA5-83F2-FCF348B8DCDA}" destId="{030DB0D1-05F8-4272-A6BA-C104C9726DA6}" srcOrd="0" destOrd="0" presId="urn:microsoft.com/office/officeart/2005/8/layout/hProcess11"/>
    <dgm:cxn modelId="{663995A8-E30F-4F60-91DE-4C7D8FABF346}" type="presOf" srcId="{B7CA3031-D14A-4A40-BB48-3463FC403FA0}" destId="{A0230761-9C16-450D-9492-9E75DAD7910C}" srcOrd="0" destOrd="0" presId="urn:microsoft.com/office/officeart/2005/8/layout/hProcess11"/>
    <dgm:cxn modelId="{6FECFFB8-9065-4404-AEBC-77204DF9E272}" srcId="{7D75F2BE-D020-470F-BC4E-551576CDA359}" destId="{3DCF40FD-1385-49D5-928B-0E981CD3DFCB}" srcOrd="5" destOrd="0" parTransId="{CED29E0E-FB74-40FB-BF5A-1F08CC0B6BC1}" sibTransId="{DED63B2F-C769-4691-B9BF-DE382F1F2A91}"/>
    <dgm:cxn modelId="{06E99EC7-FDE6-4580-A883-BCDF093FFB35}" srcId="{7D75F2BE-D020-470F-BC4E-551576CDA359}" destId="{E8D35B56-0C4E-4477-B350-BC7D4C81CEE7}" srcOrd="1" destOrd="0" parTransId="{A24A0376-64CD-406F-89C8-2254BCAAF4DC}" sibTransId="{28F0C991-2283-40D1-881F-3A94ECAFE6F7}"/>
    <dgm:cxn modelId="{FBBDDDC7-0B68-4F57-A8DC-FD168DC718E6}" srcId="{7D75F2BE-D020-470F-BC4E-551576CDA359}" destId="{B7CA3031-D14A-4A40-BB48-3463FC403FA0}" srcOrd="4" destOrd="0" parTransId="{2BE098CC-FAB6-4DBB-9016-F334C07A66B2}" sibTransId="{E72794AB-AD5F-4BAE-9085-7F39198540D1}"/>
    <dgm:cxn modelId="{ED8C5FDF-BA21-45A6-B09D-3175EF9841BD}" srcId="{7D75F2BE-D020-470F-BC4E-551576CDA359}" destId="{7ABBAF2C-9560-4EEA-8BED-794DFD9E35B3}" srcOrd="3" destOrd="0" parTransId="{7620C7A6-1351-4C56-9290-1CA264759D61}" sibTransId="{3445BEE9-6B4A-48BF-9C8E-1F95A43BD7D7}"/>
    <dgm:cxn modelId="{7E9DEDE6-844F-42BB-A98D-15A8816FB1BC}" type="presOf" srcId="{3DCF40FD-1385-49D5-928B-0E981CD3DFCB}" destId="{5F4FF547-D40C-4E4F-A3F0-022BE3045C95}" srcOrd="0" destOrd="0" presId="urn:microsoft.com/office/officeart/2005/8/layout/hProcess11"/>
    <dgm:cxn modelId="{0DA05BE9-74DE-42EE-90B1-43DC1970CB05}" type="presOf" srcId="{7ABBAF2C-9560-4EEA-8BED-794DFD9E35B3}" destId="{AC5CE3F8-7D68-4DE1-BAF3-07DD9CA88F0F}" srcOrd="0" destOrd="0" presId="urn:microsoft.com/office/officeart/2005/8/layout/hProcess11"/>
    <dgm:cxn modelId="{F4695EF2-8D61-4635-8343-959E4655D9CD}" type="presOf" srcId="{E8D35B56-0C4E-4477-B350-BC7D4C81CEE7}" destId="{59E1A169-B047-4093-9968-2BE5A1A49A28}" srcOrd="0" destOrd="0" presId="urn:microsoft.com/office/officeart/2005/8/layout/hProcess11"/>
    <dgm:cxn modelId="{3CD3B93B-CDA2-4C09-98D0-D1E5CD83ED4F}" type="presParOf" srcId="{9166CDC5-68B8-4E4D-AAB8-1BA9FB73E312}" destId="{27521EAA-0B0C-4D97-8524-AE653F8ADEBB}" srcOrd="0" destOrd="0" presId="urn:microsoft.com/office/officeart/2005/8/layout/hProcess11"/>
    <dgm:cxn modelId="{7C615C70-272E-4BDF-A346-A6967C649B63}" type="presParOf" srcId="{9166CDC5-68B8-4E4D-AAB8-1BA9FB73E312}" destId="{ABF98670-8886-4B73-A96B-2215E2F38D7E}" srcOrd="1" destOrd="0" presId="urn:microsoft.com/office/officeart/2005/8/layout/hProcess11"/>
    <dgm:cxn modelId="{9EC8D3A4-EADA-4D87-9E50-F2F7114B83FA}" type="presParOf" srcId="{ABF98670-8886-4B73-A96B-2215E2F38D7E}" destId="{41D1B635-C59A-4C02-81F3-B84290AAA271}" srcOrd="0" destOrd="0" presId="urn:microsoft.com/office/officeart/2005/8/layout/hProcess11"/>
    <dgm:cxn modelId="{37D25F15-5810-4786-9A84-15B780749114}" type="presParOf" srcId="{41D1B635-C59A-4C02-81F3-B84290AAA271}" destId="{AFE42778-E477-4A5C-A7A5-D31298E8B0A3}" srcOrd="0" destOrd="0" presId="urn:microsoft.com/office/officeart/2005/8/layout/hProcess11"/>
    <dgm:cxn modelId="{3C871D66-8780-40B8-8A68-7AE62BB55748}" type="presParOf" srcId="{41D1B635-C59A-4C02-81F3-B84290AAA271}" destId="{ACD7F1BD-E679-40A4-B12E-87C631281CC6}" srcOrd="1" destOrd="0" presId="urn:microsoft.com/office/officeart/2005/8/layout/hProcess11"/>
    <dgm:cxn modelId="{98D49FD6-DFBB-4359-8349-1D7E0F17390D}" type="presParOf" srcId="{41D1B635-C59A-4C02-81F3-B84290AAA271}" destId="{2F40D845-C003-44EA-BD18-E5D8BE0028A0}" srcOrd="2" destOrd="0" presId="urn:microsoft.com/office/officeart/2005/8/layout/hProcess11"/>
    <dgm:cxn modelId="{B372AC9E-BAAF-4D47-A2FB-0DF67F11204A}" type="presParOf" srcId="{ABF98670-8886-4B73-A96B-2215E2F38D7E}" destId="{D001B7F1-08CF-493A-A259-842E2FE4741D}" srcOrd="1" destOrd="0" presId="urn:microsoft.com/office/officeart/2005/8/layout/hProcess11"/>
    <dgm:cxn modelId="{92DF099D-8BE8-49BD-8A0D-DDE0DDBDE4F6}" type="presParOf" srcId="{ABF98670-8886-4B73-A96B-2215E2F38D7E}" destId="{CA73D618-40F6-466D-BD86-846BC042A7CD}" srcOrd="2" destOrd="0" presId="urn:microsoft.com/office/officeart/2005/8/layout/hProcess11"/>
    <dgm:cxn modelId="{9F4BACB3-6C9C-4EED-9AD3-4183D78179CE}" type="presParOf" srcId="{CA73D618-40F6-466D-BD86-846BC042A7CD}" destId="{59E1A169-B047-4093-9968-2BE5A1A49A28}" srcOrd="0" destOrd="0" presId="urn:microsoft.com/office/officeart/2005/8/layout/hProcess11"/>
    <dgm:cxn modelId="{3B1843D6-D38C-483C-B6E2-2BA97ADA0E9B}" type="presParOf" srcId="{CA73D618-40F6-466D-BD86-846BC042A7CD}" destId="{918A8567-85D8-4217-9935-CCEA487333DA}" srcOrd="1" destOrd="0" presId="urn:microsoft.com/office/officeart/2005/8/layout/hProcess11"/>
    <dgm:cxn modelId="{6F9E7122-D4A8-4DAF-8BB1-384AC2A92925}" type="presParOf" srcId="{CA73D618-40F6-466D-BD86-846BC042A7CD}" destId="{D75972C4-8722-4C8A-87CF-B989378B3C94}" srcOrd="2" destOrd="0" presId="urn:microsoft.com/office/officeart/2005/8/layout/hProcess11"/>
    <dgm:cxn modelId="{BEA10578-9624-4253-AAC3-6FD3EB733D7A}" type="presParOf" srcId="{ABF98670-8886-4B73-A96B-2215E2F38D7E}" destId="{7082360C-0BB3-44AC-99BF-C9B993355313}" srcOrd="3" destOrd="0" presId="urn:microsoft.com/office/officeart/2005/8/layout/hProcess11"/>
    <dgm:cxn modelId="{430737E7-DB6A-408C-8FA1-F5D8E53FE4A1}" type="presParOf" srcId="{ABF98670-8886-4B73-A96B-2215E2F38D7E}" destId="{E43BE909-A959-42A6-9231-4813C8695DE6}" srcOrd="4" destOrd="0" presId="urn:microsoft.com/office/officeart/2005/8/layout/hProcess11"/>
    <dgm:cxn modelId="{3B901E32-6D70-45B4-818A-99A98841E132}" type="presParOf" srcId="{E43BE909-A959-42A6-9231-4813C8695DE6}" destId="{030DB0D1-05F8-4272-A6BA-C104C9726DA6}" srcOrd="0" destOrd="0" presId="urn:microsoft.com/office/officeart/2005/8/layout/hProcess11"/>
    <dgm:cxn modelId="{A800A949-EF46-4673-84B7-4E68A8192934}" type="presParOf" srcId="{E43BE909-A959-42A6-9231-4813C8695DE6}" destId="{5DDF532D-49F0-4165-916C-D8C0F9152CF4}" srcOrd="1" destOrd="0" presId="urn:microsoft.com/office/officeart/2005/8/layout/hProcess11"/>
    <dgm:cxn modelId="{200353D7-0ABE-4168-92FD-E5E3E0FC66E4}" type="presParOf" srcId="{E43BE909-A959-42A6-9231-4813C8695DE6}" destId="{E319CF35-983C-44BC-851B-1B052D97D6A5}" srcOrd="2" destOrd="0" presId="urn:microsoft.com/office/officeart/2005/8/layout/hProcess11"/>
    <dgm:cxn modelId="{BBF1E43F-ECD1-46A0-A082-B3424D3186C6}" type="presParOf" srcId="{ABF98670-8886-4B73-A96B-2215E2F38D7E}" destId="{17E67F93-B97A-42AD-B654-079A893F5065}" srcOrd="5" destOrd="0" presId="urn:microsoft.com/office/officeart/2005/8/layout/hProcess11"/>
    <dgm:cxn modelId="{73CD25FE-4137-4DB7-AED6-56572645589C}" type="presParOf" srcId="{ABF98670-8886-4B73-A96B-2215E2F38D7E}" destId="{FE23693E-928C-493A-A04F-87FE0E4E0AFF}" srcOrd="6" destOrd="0" presId="urn:microsoft.com/office/officeart/2005/8/layout/hProcess11"/>
    <dgm:cxn modelId="{B2BDA693-F373-4CE8-BDDA-CABD325CB1DC}" type="presParOf" srcId="{FE23693E-928C-493A-A04F-87FE0E4E0AFF}" destId="{AC5CE3F8-7D68-4DE1-BAF3-07DD9CA88F0F}" srcOrd="0" destOrd="0" presId="urn:microsoft.com/office/officeart/2005/8/layout/hProcess11"/>
    <dgm:cxn modelId="{862F2DE7-538E-4918-BF46-E5FF843675BC}" type="presParOf" srcId="{FE23693E-928C-493A-A04F-87FE0E4E0AFF}" destId="{7FCA40AF-BB84-4497-9FB5-0855F17D142F}" srcOrd="1" destOrd="0" presId="urn:microsoft.com/office/officeart/2005/8/layout/hProcess11"/>
    <dgm:cxn modelId="{90996D09-15BE-4B2C-972F-8C272F23A8BA}" type="presParOf" srcId="{FE23693E-928C-493A-A04F-87FE0E4E0AFF}" destId="{E8A3D518-88BC-4EE9-AC13-6AF5C09C5358}" srcOrd="2" destOrd="0" presId="urn:microsoft.com/office/officeart/2005/8/layout/hProcess11"/>
    <dgm:cxn modelId="{3C6320CA-8F4B-4149-BAF0-3885B59F8889}" type="presParOf" srcId="{ABF98670-8886-4B73-A96B-2215E2F38D7E}" destId="{1AB515DD-FA02-49C9-8D97-A8F3DC9F5A6A}" srcOrd="7" destOrd="0" presId="urn:microsoft.com/office/officeart/2005/8/layout/hProcess11"/>
    <dgm:cxn modelId="{033F4957-36CA-460B-B154-A40B174CE03B}" type="presParOf" srcId="{ABF98670-8886-4B73-A96B-2215E2F38D7E}" destId="{C36CB18F-2EE0-42D1-A082-828D580771E0}" srcOrd="8" destOrd="0" presId="urn:microsoft.com/office/officeart/2005/8/layout/hProcess11"/>
    <dgm:cxn modelId="{C9A9A263-D203-40A0-9F38-ED4CDCE630C5}" type="presParOf" srcId="{C36CB18F-2EE0-42D1-A082-828D580771E0}" destId="{A0230761-9C16-450D-9492-9E75DAD7910C}" srcOrd="0" destOrd="0" presId="urn:microsoft.com/office/officeart/2005/8/layout/hProcess11"/>
    <dgm:cxn modelId="{F34D5D11-F823-4DE9-9139-1DD512CDB1C9}" type="presParOf" srcId="{C36CB18F-2EE0-42D1-A082-828D580771E0}" destId="{6483544B-EDBE-4CED-846C-C19FEDFC4D09}" srcOrd="1" destOrd="0" presId="urn:microsoft.com/office/officeart/2005/8/layout/hProcess11"/>
    <dgm:cxn modelId="{4CBF7E1A-21B2-409E-BAAD-3AC2B23B0D22}" type="presParOf" srcId="{C36CB18F-2EE0-42D1-A082-828D580771E0}" destId="{A1D434D8-A937-403B-9A91-6AFB8B96932A}" srcOrd="2" destOrd="0" presId="urn:microsoft.com/office/officeart/2005/8/layout/hProcess11"/>
    <dgm:cxn modelId="{609BB734-4A14-4047-8341-048A70F44D3F}" type="presParOf" srcId="{ABF98670-8886-4B73-A96B-2215E2F38D7E}" destId="{BFCD00BD-0779-4425-B710-375D3FE651C7}" srcOrd="9" destOrd="0" presId="urn:microsoft.com/office/officeart/2005/8/layout/hProcess11"/>
    <dgm:cxn modelId="{6A6202F4-E06C-4ACA-8E1A-86C78E125E7F}" type="presParOf" srcId="{ABF98670-8886-4B73-A96B-2215E2F38D7E}" destId="{F699A921-4045-4EB2-AF75-AD3ECF379445}" srcOrd="10" destOrd="0" presId="urn:microsoft.com/office/officeart/2005/8/layout/hProcess11"/>
    <dgm:cxn modelId="{C8F69FD4-2653-4A07-9EB7-5322E9B15F08}" type="presParOf" srcId="{F699A921-4045-4EB2-AF75-AD3ECF379445}" destId="{5F4FF547-D40C-4E4F-A3F0-022BE3045C95}" srcOrd="0" destOrd="0" presId="urn:microsoft.com/office/officeart/2005/8/layout/hProcess11"/>
    <dgm:cxn modelId="{66526189-5D52-4956-940C-A4239F0BA13F}" type="presParOf" srcId="{F699A921-4045-4EB2-AF75-AD3ECF379445}" destId="{5B8EDC3F-4046-4C89-B6FB-983DE2F31D52}" srcOrd="1" destOrd="0" presId="urn:microsoft.com/office/officeart/2005/8/layout/hProcess11"/>
    <dgm:cxn modelId="{3A60D02F-6450-457E-AF53-5A7C4AB1F5BB}" type="presParOf" srcId="{F699A921-4045-4EB2-AF75-AD3ECF379445}" destId="{344A3425-BF69-480E-8107-D14ECD87CE02}"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2.xml><?xml version="1.0" encoding="utf-8"?>
<dgm:dataModel xmlns:dgm="http://schemas.openxmlformats.org/drawingml/2006/diagram" xmlns:a="http://schemas.openxmlformats.org/drawingml/2006/main">
  <dgm:ptLst>
    <dgm:pt modelId="{7D75F2BE-D020-470F-BC4E-551576CDA359}" type="doc">
      <dgm:prSet loTypeId="urn:microsoft.com/office/officeart/2005/8/layout/hProcess11" loCatId="process" qsTypeId="urn:microsoft.com/office/officeart/2005/8/quickstyle/simple1" qsCatId="simple" csTypeId="urn:microsoft.com/office/officeart/2005/8/colors/accent1_2" csCatId="accent1" phldr="1"/>
      <dgm:spPr/>
    </dgm:pt>
    <dgm:pt modelId="{8FA5063C-7AF9-41E7-AC3F-F050C0714BC2}">
      <dgm:prSet phldrT="[Texte]" custT="1"/>
      <dgm:spPr/>
      <dgm:t>
        <a:bodyPr/>
        <a:lstStyle/>
        <a:p>
          <a:r>
            <a:rPr lang="fr-FR" sz="1000" b="1" dirty="0">
              <a:solidFill>
                <a:schemeClr val="bg2">
                  <a:lumMod val="75000"/>
                </a:schemeClr>
              </a:solidFill>
            </a:rPr>
            <a:t>Définition</a:t>
          </a:r>
        </a:p>
      </dgm:t>
    </dgm:pt>
    <dgm:pt modelId="{46D479F8-84E5-412D-8B4D-32BAF3BECC18}" type="parTrans" cxnId="{E0394350-434C-4AC5-A9BC-0987D96B0FFA}">
      <dgm:prSet/>
      <dgm:spPr/>
      <dgm:t>
        <a:bodyPr/>
        <a:lstStyle/>
        <a:p>
          <a:endParaRPr lang="fr-FR"/>
        </a:p>
      </dgm:t>
    </dgm:pt>
    <dgm:pt modelId="{E2253A29-590D-489F-9391-97212E2D44EF}" type="sibTrans" cxnId="{E0394350-434C-4AC5-A9BC-0987D96B0FFA}">
      <dgm:prSet/>
      <dgm:spPr/>
      <dgm:t>
        <a:bodyPr/>
        <a:lstStyle/>
        <a:p>
          <a:endParaRPr lang="fr-FR"/>
        </a:p>
      </dgm:t>
    </dgm:pt>
    <dgm:pt modelId="{E8D35B56-0C4E-4477-B350-BC7D4C81CEE7}">
      <dgm:prSet phldrT="[Texte]" custT="1"/>
      <dgm:spPr/>
      <dgm:t>
        <a:bodyPr/>
        <a:lstStyle/>
        <a:p>
          <a:r>
            <a:rPr lang="fr-FR" sz="1000" b="1" dirty="0">
              <a:solidFill>
                <a:schemeClr val="bg2">
                  <a:lumMod val="75000"/>
                </a:schemeClr>
              </a:solidFill>
            </a:rPr>
            <a:t>Causes</a:t>
          </a:r>
        </a:p>
      </dgm:t>
    </dgm:pt>
    <dgm:pt modelId="{A24A0376-64CD-406F-89C8-2254BCAAF4DC}" type="parTrans" cxnId="{06E99EC7-FDE6-4580-A883-BCDF093FFB35}">
      <dgm:prSet/>
      <dgm:spPr/>
      <dgm:t>
        <a:bodyPr/>
        <a:lstStyle/>
        <a:p>
          <a:endParaRPr lang="fr-FR"/>
        </a:p>
      </dgm:t>
    </dgm:pt>
    <dgm:pt modelId="{28F0C991-2283-40D1-881F-3A94ECAFE6F7}" type="sibTrans" cxnId="{06E99EC7-FDE6-4580-A883-BCDF093FFB35}">
      <dgm:prSet/>
      <dgm:spPr/>
      <dgm:t>
        <a:bodyPr/>
        <a:lstStyle/>
        <a:p>
          <a:endParaRPr lang="fr-FR"/>
        </a:p>
      </dgm:t>
    </dgm:pt>
    <dgm:pt modelId="{31A2DC71-4F99-4CA5-83F2-FCF348B8DCDA}">
      <dgm:prSet phldrT="[Texte]" custT="1"/>
      <dgm:spPr/>
      <dgm:t>
        <a:bodyPr/>
        <a:lstStyle/>
        <a:p>
          <a:r>
            <a:rPr lang="fr-FR" sz="1000" b="1" dirty="0">
              <a:solidFill>
                <a:schemeClr val="bg2">
                  <a:lumMod val="75000"/>
                </a:schemeClr>
              </a:solidFill>
            </a:rPr>
            <a:t>Risques</a:t>
          </a:r>
        </a:p>
      </dgm:t>
    </dgm:pt>
    <dgm:pt modelId="{2E9316C2-D32B-4CF7-B39D-D0EA149EBF33}" type="parTrans" cxnId="{828C7030-0A27-4AC3-9C86-889ACC3E896B}">
      <dgm:prSet/>
      <dgm:spPr/>
      <dgm:t>
        <a:bodyPr/>
        <a:lstStyle/>
        <a:p>
          <a:endParaRPr lang="fr-FR"/>
        </a:p>
      </dgm:t>
    </dgm:pt>
    <dgm:pt modelId="{F315FFE3-1A7B-4622-9B22-A3E1C449A98A}" type="sibTrans" cxnId="{828C7030-0A27-4AC3-9C86-889ACC3E896B}">
      <dgm:prSet/>
      <dgm:spPr/>
      <dgm:t>
        <a:bodyPr/>
        <a:lstStyle/>
        <a:p>
          <a:endParaRPr lang="fr-FR"/>
        </a:p>
      </dgm:t>
    </dgm:pt>
    <dgm:pt modelId="{7ABBAF2C-9560-4EEA-8BED-794DFD9E35B3}">
      <dgm:prSet phldrT="[Texte]" custT="1"/>
      <dgm:spPr/>
      <dgm:t>
        <a:bodyPr/>
        <a:lstStyle/>
        <a:p>
          <a:r>
            <a:rPr lang="fr-FR" sz="1000" b="1" dirty="0">
              <a:solidFill>
                <a:srgbClr val="00529B"/>
              </a:solidFill>
            </a:rPr>
            <a:t>Signes</a:t>
          </a:r>
        </a:p>
      </dgm:t>
    </dgm:pt>
    <dgm:pt modelId="{7620C7A6-1351-4C56-9290-1CA264759D61}" type="parTrans" cxnId="{ED8C5FDF-BA21-45A6-B09D-3175EF9841BD}">
      <dgm:prSet/>
      <dgm:spPr/>
      <dgm:t>
        <a:bodyPr/>
        <a:lstStyle/>
        <a:p>
          <a:endParaRPr lang="fr-FR"/>
        </a:p>
      </dgm:t>
    </dgm:pt>
    <dgm:pt modelId="{3445BEE9-6B4A-48BF-9C8E-1F95A43BD7D7}" type="sibTrans" cxnId="{ED8C5FDF-BA21-45A6-B09D-3175EF9841BD}">
      <dgm:prSet/>
      <dgm:spPr/>
      <dgm:t>
        <a:bodyPr/>
        <a:lstStyle/>
        <a:p>
          <a:endParaRPr lang="fr-FR"/>
        </a:p>
      </dgm:t>
    </dgm:pt>
    <dgm:pt modelId="{B7CA3031-D14A-4A40-BB48-3463FC403FA0}">
      <dgm:prSet phldrT="[Texte]" custT="1"/>
      <dgm:spPr/>
      <dgm:t>
        <a:bodyPr/>
        <a:lstStyle/>
        <a:p>
          <a:r>
            <a:rPr lang="fr-FR" sz="1000" b="1" dirty="0">
              <a:solidFill>
                <a:schemeClr val="bg2">
                  <a:lumMod val="75000"/>
                </a:schemeClr>
              </a:solidFill>
            </a:rPr>
            <a:t>CAT</a:t>
          </a:r>
        </a:p>
      </dgm:t>
    </dgm:pt>
    <dgm:pt modelId="{2BE098CC-FAB6-4DBB-9016-F334C07A66B2}" type="parTrans" cxnId="{FBBDDDC7-0B68-4F57-A8DC-FD168DC718E6}">
      <dgm:prSet/>
      <dgm:spPr/>
      <dgm:t>
        <a:bodyPr/>
        <a:lstStyle/>
        <a:p>
          <a:endParaRPr lang="fr-FR"/>
        </a:p>
      </dgm:t>
    </dgm:pt>
    <dgm:pt modelId="{E72794AB-AD5F-4BAE-9085-7F39198540D1}" type="sibTrans" cxnId="{FBBDDDC7-0B68-4F57-A8DC-FD168DC718E6}">
      <dgm:prSet/>
      <dgm:spPr/>
      <dgm:t>
        <a:bodyPr/>
        <a:lstStyle/>
        <a:p>
          <a:endParaRPr lang="fr-FR"/>
        </a:p>
      </dgm:t>
    </dgm:pt>
    <dgm:pt modelId="{3DCF40FD-1385-49D5-928B-0E981CD3DFCB}">
      <dgm:prSet phldrT="[Texte]" custT="1"/>
      <dgm:spPr/>
      <dgm:t>
        <a:bodyPr/>
        <a:lstStyle/>
        <a:p>
          <a:r>
            <a:rPr lang="fr-FR" sz="1000" b="1" dirty="0">
              <a:solidFill>
                <a:schemeClr val="bg2">
                  <a:lumMod val="75000"/>
                </a:schemeClr>
              </a:solidFill>
            </a:rPr>
            <a:t>Cas particuliers</a:t>
          </a:r>
        </a:p>
      </dgm:t>
    </dgm:pt>
    <dgm:pt modelId="{CED29E0E-FB74-40FB-BF5A-1F08CC0B6BC1}" type="parTrans" cxnId="{6FECFFB8-9065-4404-AEBC-77204DF9E272}">
      <dgm:prSet/>
      <dgm:spPr/>
      <dgm:t>
        <a:bodyPr/>
        <a:lstStyle/>
        <a:p>
          <a:endParaRPr lang="fr-FR"/>
        </a:p>
      </dgm:t>
    </dgm:pt>
    <dgm:pt modelId="{DED63B2F-C769-4691-B9BF-DE382F1F2A91}" type="sibTrans" cxnId="{6FECFFB8-9065-4404-AEBC-77204DF9E272}">
      <dgm:prSet/>
      <dgm:spPr/>
      <dgm:t>
        <a:bodyPr/>
        <a:lstStyle/>
        <a:p>
          <a:endParaRPr lang="fr-FR"/>
        </a:p>
      </dgm:t>
    </dgm:pt>
    <dgm:pt modelId="{9166CDC5-68B8-4E4D-AAB8-1BA9FB73E312}" type="pres">
      <dgm:prSet presAssocID="{7D75F2BE-D020-470F-BC4E-551576CDA359}" presName="Name0" presStyleCnt="0">
        <dgm:presLayoutVars>
          <dgm:dir/>
          <dgm:resizeHandles val="exact"/>
        </dgm:presLayoutVars>
      </dgm:prSet>
      <dgm:spPr/>
    </dgm:pt>
    <dgm:pt modelId="{27521EAA-0B0C-4D97-8524-AE653F8ADEBB}" type="pres">
      <dgm:prSet presAssocID="{7D75F2BE-D020-470F-BC4E-551576CDA359}" presName="arrow" presStyleLbl="bgShp" presStyleIdx="0" presStyleCnt="1" custFlipVert="1" custScaleY="19595" custLinFactNeighborX="-277" custLinFactNeighborY="-17955"/>
      <dgm:spPr>
        <a:prstGeom prst="rect">
          <a:avLst/>
        </a:prstGeom>
        <a:gradFill rotWithShape="0">
          <a:gsLst>
            <a:gs pos="15000">
              <a:schemeClr val="tx2">
                <a:lumMod val="50000"/>
                <a:lumOff val="50000"/>
              </a:schemeClr>
            </a:gs>
            <a:gs pos="85000">
              <a:srgbClr val="438CD1"/>
            </a:gs>
            <a:gs pos="50000">
              <a:srgbClr val="00529B"/>
            </a:gs>
          </a:gsLst>
          <a:lin ang="0" scaled="1"/>
        </a:gradFill>
      </dgm:spPr>
    </dgm:pt>
    <dgm:pt modelId="{ABF98670-8886-4B73-A96B-2215E2F38D7E}" type="pres">
      <dgm:prSet presAssocID="{7D75F2BE-D020-470F-BC4E-551576CDA359}" presName="points" presStyleCnt="0"/>
      <dgm:spPr/>
    </dgm:pt>
    <dgm:pt modelId="{41D1B635-C59A-4C02-81F3-B84290AAA271}" type="pres">
      <dgm:prSet presAssocID="{8FA5063C-7AF9-41E7-AC3F-F050C0714BC2}" presName="compositeA" presStyleCnt="0"/>
      <dgm:spPr/>
    </dgm:pt>
    <dgm:pt modelId="{AFE42778-E477-4A5C-A7A5-D31298E8B0A3}" type="pres">
      <dgm:prSet presAssocID="{8FA5063C-7AF9-41E7-AC3F-F050C0714BC2}" presName="textA" presStyleLbl="revTx" presStyleIdx="0" presStyleCnt="6" custScaleY="138966" custLinFactY="4890" custLinFactNeighborX="6272" custLinFactNeighborY="100000">
        <dgm:presLayoutVars>
          <dgm:bulletEnabled val="1"/>
        </dgm:presLayoutVars>
      </dgm:prSet>
      <dgm:spPr/>
    </dgm:pt>
    <dgm:pt modelId="{ACD7F1BD-E679-40A4-B12E-87C631281CC6}" type="pres">
      <dgm:prSet presAssocID="{8FA5063C-7AF9-41E7-AC3F-F050C0714BC2}" presName="circleA" presStyleLbl="node1" presStyleIdx="0" presStyleCnt="6" custScaleX="235146" custScaleY="235146" custLinFactY="-100000" custLinFactNeighborX="35237" custLinFactNeighborY="-148846"/>
      <dgm:spPr>
        <a:prstGeom prst="triangle">
          <a:avLst/>
        </a:prstGeom>
        <a:solidFill>
          <a:srgbClr val="00529B">
            <a:alpha val="80000"/>
          </a:srgbClr>
        </a:solidFill>
        <a:ln>
          <a:noFill/>
        </a:ln>
      </dgm:spPr>
    </dgm:pt>
    <dgm:pt modelId="{2F40D845-C003-44EA-BD18-E5D8BE0028A0}" type="pres">
      <dgm:prSet presAssocID="{8FA5063C-7AF9-41E7-AC3F-F050C0714BC2}" presName="spaceA" presStyleCnt="0"/>
      <dgm:spPr/>
    </dgm:pt>
    <dgm:pt modelId="{D001B7F1-08CF-493A-A259-842E2FE4741D}" type="pres">
      <dgm:prSet presAssocID="{E2253A29-590D-489F-9391-97212E2D44EF}" presName="space" presStyleCnt="0"/>
      <dgm:spPr/>
    </dgm:pt>
    <dgm:pt modelId="{CA73D618-40F6-466D-BD86-846BC042A7CD}" type="pres">
      <dgm:prSet presAssocID="{E8D35B56-0C4E-4477-B350-BC7D4C81CEE7}" presName="compositeB" presStyleCnt="0"/>
      <dgm:spPr/>
    </dgm:pt>
    <dgm:pt modelId="{59E1A169-B047-4093-9968-2BE5A1A49A28}" type="pres">
      <dgm:prSet presAssocID="{E8D35B56-0C4E-4477-B350-BC7D4C81CEE7}" presName="textB" presStyleLbl="revTx" presStyleIdx="1" presStyleCnt="6" custScaleX="64129" custScaleY="151384" custLinFactNeighborX="4327" custLinFactNeighborY="-31770">
        <dgm:presLayoutVars>
          <dgm:bulletEnabled val="1"/>
        </dgm:presLayoutVars>
      </dgm:prSet>
      <dgm:spPr/>
    </dgm:pt>
    <dgm:pt modelId="{918A8567-85D8-4217-9935-CCEA487333DA}" type="pres">
      <dgm:prSet presAssocID="{E8D35B56-0C4E-4477-B350-BC7D4C81CEE7}" presName="circleB" presStyleLbl="node1" presStyleIdx="1" presStyleCnt="6" custScaleX="235146" custScaleY="235146" custLinFactY="-58496" custLinFactNeighborX="88043" custLinFactNeighborY="-100000"/>
      <dgm:spPr>
        <a:prstGeom prst="triangle">
          <a:avLst/>
        </a:prstGeom>
        <a:solidFill>
          <a:srgbClr val="00529B">
            <a:alpha val="80000"/>
          </a:srgbClr>
        </a:solidFill>
        <a:ln>
          <a:noFill/>
        </a:ln>
      </dgm:spPr>
    </dgm:pt>
    <dgm:pt modelId="{D75972C4-8722-4C8A-87CF-B989378B3C94}" type="pres">
      <dgm:prSet presAssocID="{E8D35B56-0C4E-4477-B350-BC7D4C81CEE7}" presName="spaceB" presStyleCnt="0"/>
      <dgm:spPr/>
    </dgm:pt>
    <dgm:pt modelId="{7082360C-0BB3-44AC-99BF-C9B993355313}" type="pres">
      <dgm:prSet presAssocID="{28F0C991-2283-40D1-881F-3A94ECAFE6F7}" presName="space" presStyleCnt="0"/>
      <dgm:spPr/>
    </dgm:pt>
    <dgm:pt modelId="{E43BE909-A959-42A6-9231-4813C8695DE6}" type="pres">
      <dgm:prSet presAssocID="{31A2DC71-4F99-4CA5-83F2-FCF348B8DCDA}" presName="compositeA" presStyleCnt="0"/>
      <dgm:spPr/>
    </dgm:pt>
    <dgm:pt modelId="{030DB0D1-05F8-4272-A6BA-C104C9726DA6}" type="pres">
      <dgm:prSet presAssocID="{31A2DC71-4F99-4CA5-83F2-FCF348B8DCDA}" presName="textA" presStyleLbl="revTx" presStyleIdx="2" presStyleCnt="6" custScaleX="61883" custScaleY="157836" custLinFactNeighborX="4101" custLinFactNeighborY="96033">
        <dgm:presLayoutVars>
          <dgm:bulletEnabled val="1"/>
        </dgm:presLayoutVars>
      </dgm:prSet>
      <dgm:spPr/>
    </dgm:pt>
    <dgm:pt modelId="{5DDF532D-49F0-4165-916C-D8C0F9152CF4}" type="pres">
      <dgm:prSet presAssocID="{31A2DC71-4F99-4CA5-83F2-FCF348B8DCDA}" presName="circleA" presStyleLbl="node1" presStyleIdx="2" presStyleCnt="6" custScaleX="235146" custScaleY="235146" custLinFactY="-100000" custLinFactNeighborX="22794" custLinFactNeighborY="-167716"/>
      <dgm:spPr>
        <a:prstGeom prst="triangle">
          <a:avLst/>
        </a:prstGeom>
        <a:solidFill>
          <a:srgbClr val="00529B">
            <a:alpha val="80000"/>
          </a:srgbClr>
        </a:solidFill>
        <a:ln>
          <a:noFill/>
        </a:ln>
      </dgm:spPr>
    </dgm:pt>
    <dgm:pt modelId="{E319CF35-983C-44BC-851B-1B052D97D6A5}" type="pres">
      <dgm:prSet presAssocID="{31A2DC71-4F99-4CA5-83F2-FCF348B8DCDA}" presName="spaceA" presStyleCnt="0"/>
      <dgm:spPr/>
    </dgm:pt>
    <dgm:pt modelId="{17E67F93-B97A-42AD-B654-079A893F5065}" type="pres">
      <dgm:prSet presAssocID="{F315FFE3-1A7B-4622-9B22-A3E1C449A98A}" presName="space" presStyleCnt="0"/>
      <dgm:spPr/>
    </dgm:pt>
    <dgm:pt modelId="{FE23693E-928C-493A-A04F-87FE0E4E0AFF}" type="pres">
      <dgm:prSet presAssocID="{7ABBAF2C-9560-4EEA-8BED-794DFD9E35B3}" presName="compositeB" presStyleCnt="0"/>
      <dgm:spPr/>
    </dgm:pt>
    <dgm:pt modelId="{AC5CE3F8-7D68-4DE1-BAF3-07DD9CA88F0F}" type="pres">
      <dgm:prSet presAssocID="{7ABBAF2C-9560-4EEA-8BED-794DFD9E35B3}" presName="textB" presStyleLbl="revTx" presStyleIdx="3" presStyleCnt="6" custScaleX="49260" custScaleY="149281" custLinFactNeighborX="4191" custLinFactNeighborY="-31770">
        <dgm:presLayoutVars>
          <dgm:bulletEnabled val="1"/>
        </dgm:presLayoutVars>
      </dgm:prSet>
      <dgm:spPr/>
    </dgm:pt>
    <dgm:pt modelId="{7FCA40AF-BB84-4497-9FB5-0855F17D142F}" type="pres">
      <dgm:prSet presAssocID="{7ABBAF2C-9560-4EEA-8BED-794DFD9E35B3}" presName="circleB" presStyleLbl="node1" presStyleIdx="3" presStyleCnt="6" custScaleX="235146" custScaleY="235146" custLinFactY="-60599" custLinFactNeighborX="29975" custLinFactNeighborY="-100000"/>
      <dgm:spPr>
        <a:prstGeom prst="triangle">
          <a:avLst/>
        </a:prstGeom>
        <a:solidFill>
          <a:srgbClr val="00529B">
            <a:alpha val="80000"/>
          </a:srgbClr>
        </a:solidFill>
        <a:ln>
          <a:noFill/>
        </a:ln>
      </dgm:spPr>
    </dgm:pt>
    <dgm:pt modelId="{E8A3D518-88BC-4EE9-AC13-6AF5C09C5358}" type="pres">
      <dgm:prSet presAssocID="{7ABBAF2C-9560-4EEA-8BED-794DFD9E35B3}" presName="spaceB" presStyleCnt="0"/>
      <dgm:spPr/>
    </dgm:pt>
    <dgm:pt modelId="{1AB515DD-FA02-49C9-8D97-A8F3DC9F5A6A}" type="pres">
      <dgm:prSet presAssocID="{3445BEE9-6B4A-48BF-9C8E-1F95A43BD7D7}" presName="space" presStyleCnt="0"/>
      <dgm:spPr/>
    </dgm:pt>
    <dgm:pt modelId="{C36CB18F-2EE0-42D1-A082-828D580771E0}" type="pres">
      <dgm:prSet presAssocID="{B7CA3031-D14A-4A40-BB48-3463FC403FA0}" presName="compositeA" presStyleCnt="0"/>
      <dgm:spPr/>
    </dgm:pt>
    <dgm:pt modelId="{A0230761-9C16-450D-9492-9E75DAD7910C}" type="pres">
      <dgm:prSet presAssocID="{B7CA3031-D14A-4A40-BB48-3463FC403FA0}" presName="textA" presStyleLbl="revTx" presStyleIdx="4" presStyleCnt="6" custScaleY="137707" custLinFactY="11130" custLinFactNeighborX="4372" custLinFactNeighborY="100000">
        <dgm:presLayoutVars>
          <dgm:bulletEnabled val="1"/>
        </dgm:presLayoutVars>
      </dgm:prSet>
      <dgm:spPr/>
    </dgm:pt>
    <dgm:pt modelId="{6483544B-EDBE-4CED-846C-C19FEDFC4D09}" type="pres">
      <dgm:prSet presAssocID="{B7CA3031-D14A-4A40-BB48-3463FC403FA0}" presName="circleA" presStyleLbl="node1" presStyleIdx="4" presStyleCnt="6" custScaleX="235146" custScaleY="235146" custLinFactX="76258" custLinFactY="-100000" custLinFactNeighborX="100000" custLinFactNeighborY="-147587"/>
      <dgm:spPr>
        <a:prstGeom prst="triangle">
          <a:avLst/>
        </a:prstGeom>
        <a:solidFill>
          <a:srgbClr val="00529B">
            <a:alpha val="80000"/>
          </a:srgbClr>
        </a:solidFill>
        <a:ln>
          <a:noFill/>
        </a:ln>
      </dgm:spPr>
    </dgm:pt>
    <dgm:pt modelId="{A1D434D8-A937-403B-9A91-6AFB8B96932A}" type="pres">
      <dgm:prSet presAssocID="{B7CA3031-D14A-4A40-BB48-3463FC403FA0}" presName="spaceA" presStyleCnt="0"/>
      <dgm:spPr/>
    </dgm:pt>
    <dgm:pt modelId="{BFCD00BD-0779-4425-B710-375D3FE651C7}" type="pres">
      <dgm:prSet presAssocID="{E72794AB-AD5F-4BAE-9085-7F39198540D1}" presName="space" presStyleCnt="0"/>
      <dgm:spPr/>
    </dgm:pt>
    <dgm:pt modelId="{F699A921-4045-4EB2-AF75-AD3ECF379445}" type="pres">
      <dgm:prSet presAssocID="{3DCF40FD-1385-49D5-928B-0E981CD3DFCB}" presName="compositeB" presStyleCnt="0"/>
      <dgm:spPr/>
    </dgm:pt>
    <dgm:pt modelId="{5F4FF547-D40C-4E4F-A3F0-022BE3045C95}" type="pres">
      <dgm:prSet presAssocID="{3DCF40FD-1385-49D5-928B-0E981CD3DFCB}" presName="textB" presStyleLbl="revTx" presStyleIdx="5" presStyleCnt="6" custScaleY="151625" custLinFactNeighborX="11729" custLinFactNeighborY="-31392">
        <dgm:presLayoutVars>
          <dgm:bulletEnabled val="1"/>
        </dgm:presLayoutVars>
      </dgm:prSet>
      <dgm:spPr/>
    </dgm:pt>
    <dgm:pt modelId="{5B8EDC3F-4046-4C89-B6FB-983DE2F31D52}" type="pres">
      <dgm:prSet presAssocID="{3DCF40FD-1385-49D5-928B-0E981CD3DFCB}" presName="circleB" presStyleLbl="node1" presStyleIdx="5" presStyleCnt="6" custScaleX="235146" custScaleY="235146" custLinFactY="-69448" custLinFactNeighborX="42362" custLinFactNeighborY="-100000"/>
      <dgm:spPr>
        <a:prstGeom prst="triangle">
          <a:avLst/>
        </a:prstGeom>
        <a:solidFill>
          <a:srgbClr val="00529B"/>
        </a:solidFill>
        <a:ln>
          <a:noFill/>
        </a:ln>
      </dgm:spPr>
    </dgm:pt>
    <dgm:pt modelId="{344A3425-BF69-480E-8107-D14ECD87CE02}" type="pres">
      <dgm:prSet presAssocID="{3DCF40FD-1385-49D5-928B-0E981CD3DFCB}" presName="spaceB" presStyleCnt="0"/>
      <dgm:spPr/>
    </dgm:pt>
  </dgm:ptLst>
  <dgm:cxnLst>
    <dgm:cxn modelId="{0F5FF002-AA7C-411B-BBD4-E55B8F0B1059}" type="presOf" srcId="{8FA5063C-7AF9-41E7-AC3F-F050C0714BC2}" destId="{AFE42778-E477-4A5C-A7A5-D31298E8B0A3}" srcOrd="0" destOrd="0" presId="urn:microsoft.com/office/officeart/2005/8/layout/hProcess11"/>
    <dgm:cxn modelId="{7E01F92F-0219-42E1-9722-581CB39C568F}" type="presOf" srcId="{7D75F2BE-D020-470F-BC4E-551576CDA359}" destId="{9166CDC5-68B8-4E4D-AAB8-1BA9FB73E312}" srcOrd="0" destOrd="0" presId="urn:microsoft.com/office/officeart/2005/8/layout/hProcess11"/>
    <dgm:cxn modelId="{828C7030-0A27-4AC3-9C86-889ACC3E896B}" srcId="{7D75F2BE-D020-470F-BC4E-551576CDA359}" destId="{31A2DC71-4F99-4CA5-83F2-FCF348B8DCDA}" srcOrd="2" destOrd="0" parTransId="{2E9316C2-D32B-4CF7-B39D-D0EA149EBF33}" sibTransId="{F315FFE3-1A7B-4622-9B22-A3E1C449A98A}"/>
    <dgm:cxn modelId="{E0394350-434C-4AC5-A9BC-0987D96B0FFA}" srcId="{7D75F2BE-D020-470F-BC4E-551576CDA359}" destId="{8FA5063C-7AF9-41E7-AC3F-F050C0714BC2}" srcOrd="0" destOrd="0" parTransId="{46D479F8-84E5-412D-8B4D-32BAF3BECC18}" sibTransId="{E2253A29-590D-489F-9391-97212E2D44EF}"/>
    <dgm:cxn modelId="{C84E3C7F-79D6-4435-8613-10F5359DFE71}" type="presOf" srcId="{31A2DC71-4F99-4CA5-83F2-FCF348B8DCDA}" destId="{030DB0D1-05F8-4272-A6BA-C104C9726DA6}" srcOrd="0" destOrd="0" presId="urn:microsoft.com/office/officeart/2005/8/layout/hProcess11"/>
    <dgm:cxn modelId="{663995A8-E30F-4F60-91DE-4C7D8FABF346}" type="presOf" srcId="{B7CA3031-D14A-4A40-BB48-3463FC403FA0}" destId="{A0230761-9C16-450D-9492-9E75DAD7910C}" srcOrd="0" destOrd="0" presId="urn:microsoft.com/office/officeart/2005/8/layout/hProcess11"/>
    <dgm:cxn modelId="{6FECFFB8-9065-4404-AEBC-77204DF9E272}" srcId="{7D75F2BE-D020-470F-BC4E-551576CDA359}" destId="{3DCF40FD-1385-49D5-928B-0E981CD3DFCB}" srcOrd="5" destOrd="0" parTransId="{CED29E0E-FB74-40FB-BF5A-1F08CC0B6BC1}" sibTransId="{DED63B2F-C769-4691-B9BF-DE382F1F2A91}"/>
    <dgm:cxn modelId="{06E99EC7-FDE6-4580-A883-BCDF093FFB35}" srcId="{7D75F2BE-D020-470F-BC4E-551576CDA359}" destId="{E8D35B56-0C4E-4477-B350-BC7D4C81CEE7}" srcOrd="1" destOrd="0" parTransId="{A24A0376-64CD-406F-89C8-2254BCAAF4DC}" sibTransId="{28F0C991-2283-40D1-881F-3A94ECAFE6F7}"/>
    <dgm:cxn modelId="{FBBDDDC7-0B68-4F57-A8DC-FD168DC718E6}" srcId="{7D75F2BE-D020-470F-BC4E-551576CDA359}" destId="{B7CA3031-D14A-4A40-BB48-3463FC403FA0}" srcOrd="4" destOrd="0" parTransId="{2BE098CC-FAB6-4DBB-9016-F334C07A66B2}" sibTransId="{E72794AB-AD5F-4BAE-9085-7F39198540D1}"/>
    <dgm:cxn modelId="{ED8C5FDF-BA21-45A6-B09D-3175EF9841BD}" srcId="{7D75F2BE-D020-470F-BC4E-551576CDA359}" destId="{7ABBAF2C-9560-4EEA-8BED-794DFD9E35B3}" srcOrd="3" destOrd="0" parTransId="{7620C7A6-1351-4C56-9290-1CA264759D61}" sibTransId="{3445BEE9-6B4A-48BF-9C8E-1F95A43BD7D7}"/>
    <dgm:cxn modelId="{7E9DEDE6-844F-42BB-A98D-15A8816FB1BC}" type="presOf" srcId="{3DCF40FD-1385-49D5-928B-0E981CD3DFCB}" destId="{5F4FF547-D40C-4E4F-A3F0-022BE3045C95}" srcOrd="0" destOrd="0" presId="urn:microsoft.com/office/officeart/2005/8/layout/hProcess11"/>
    <dgm:cxn modelId="{0DA05BE9-74DE-42EE-90B1-43DC1970CB05}" type="presOf" srcId="{7ABBAF2C-9560-4EEA-8BED-794DFD9E35B3}" destId="{AC5CE3F8-7D68-4DE1-BAF3-07DD9CA88F0F}" srcOrd="0" destOrd="0" presId="urn:microsoft.com/office/officeart/2005/8/layout/hProcess11"/>
    <dgm:cxn modelId="{F4695EF2-8D61-4635-8343-959E4655D9CD}" type="presOf" srcId="{E8D35B56-0C4E-4477-B350-BC7D4C81CEE7}" destId="{59E1A169-B047-4093-9968-2BE5A1A49A28}" srcOrd="0" destOrd="0" presId="urn:microsoft.com/office/officeart/2005/8/layout/hProcess11"/>
    <dgm:cxn modelId="{3CD3B93B-CDA2-4C09-98D0-D1E5CD83ED4F}" type="presParOf" srcId="{9166CDC5-68B8-4E4D-AAB8-1BA9FB73E312}" destId="{27521EAA-0B0C-4D97-8524-AE653F8ADEBB}" srcOrd="0" destOrd="0" presId="urn:microsoft.com/office/officeart/2005/8/layout/hProcess11"/>
    <dgm:cxn modelId="{7C615C70-272E-4BDF-A346-A6967C649B63}" type="presParOf" srcId="{9166CDC5-68B8-4E4D-AAB8-1BA9FB73E312}" destId="{ABF98670-8886-4B73-A96B-2215E2F38D7E}" srcOrd="1" destOrd="0" presId="urn:microsoft.com/office/officeart/2005/8/layout/hProcess11"/>
    <dgm:cxn modelId="{9EC8D3A4-EADA-4D87-9E50-F2F7114B83FA}" type="presParOf" srcId="{ABF98670-8886-4B73-A96B-2215E2F38D7E}" destId="{41D1B635-C59A-4C02-81F3-B84290AAA271}" srcOrd="0" destOrd="0" presId="urn:microsoft.com/office/officeart/2005/8/layout/hProcess11"/>
    <dgm:cxn modelId="{37D25F15-5810-4786-9A84-15B780749114}" type="presParOf" srcId="{41D1B635-C59A-4C02-81F3-B84290AAA271}" destId="{AFE42778-E477-4A5C-A7A5-D31298E8B0A3}" srcOrd="0" destOrd="0" presId="urn:microsoft.com/office/officeart/2005/8/layout/hProcess11"/>
    <dgm:cxn modelId="{3C871D66-8780-40B8-8A68-7AE62BB55748}" type="presParOf" srcId="{41D1B635-C59A-4C02-81F3-B84290AAA271}" destId="{ACD7F1BD-E679-40A4-B12E-87C631281CC6}" srcOrd="1" destOrd="0" presId="urn:microsoft.com/office/officeart/2005/8/layout/hProcess11"/>
    <dgm:cxn modelId="{98D49FD6-DFBB-4359-8349-1D7E0F17390D}" type="presParOf" srcId="{41D1B635-C59A-4C02-81F3-B84290AAA271}" destId="{2F40D845-C003-44EA-BD18-E5D8BE0028A0}" srcOrd="2" destOrd="0" presId="urn:microsoft.com/office/officeart/2005/8/layout/hProcess11"/>
    <dgm:cxn modelId="{B372AC9E-BAAF-4D47-A2FB-0DF67F11204A}" type="presParOf" srcId="{ABF98670-8886-4B73-A96B-2215E2F38D7E}" destId="{D001B7F1-08CF-493A-A259-842E2FE4741D}" srcOrd="1" destOrd="0" presId="urn:microsoft.com/office/officeart/2005/8/layout/hProcess11"/>
    <dgm:cxn modelId="{92DF099D-8BE8-49BD-8A0D-DDE0DDBDE4F6}" type="presParOf" srcId="{ABF98670-8886-4B73-A96B-2215E2F38D7E}" destId="{CA73D618-40F6-466D-BD86-846BC042A7CD}" srcOrd="2" destOrd="0" presId="urn:microsoft.com/office/officeart/2005/8/layout/hProcess11"/>
    <dgm:cxn modelId="{9F4BACB3-6C9C-4EED-9AD3-4183D78179CE}" type="presParOf" srcId="{CA73D618-40F6-466D-BD86-846BC042A7CD}" destId="{59E1A169-B047-4093-9968-2BE5A1A49A28}" srcOrd="0" destOrd="0" presId="urn:microsoft.com/office/officeart/2005/8/layout/hProcess11"/>
    <dgm:cxn modelId="{3B1843D6-D38C-483C-B6E2-2BA97ADA0E9B}" type="presParOf" srcId="{CA73D618-40F6-466D-BD86-846BC042A7CD}" destId="{918A8567-85D8-4217-9935-CCEA487333DA}" srcOrd="1" destOrd="0" presId="urn:microsoft.com/office/officeart/2005/8/layout/hProcess11"/>
    <dgm:cxn modelId="{6F9E7122-D4A8-4DAF-8BB1-384AC2A92925}" type="presParOf" srcId="{CA73D618-40F6-466D-BD86-846BC042A7CD}" destId="{D75972C4-8722-4C8A-87CF-B989378B3C94}" srcOrd="2" destOrd="0" presId="urn:microsoft.com/office/officeart/2005/8/layout/hProcess11"/>
    <dgm:cxn modelId="{BEA10578-9624-4253-AAC3-6FD3EB733D7A}" type="presParOf" srcId="{ABF98670-8886-4B73-A96B-2215E2F38D7E}" destId="{7082360C-0BB3-44AC-99BF-C9B993355313}" srcOrd="3" destOrd="0" presId="urn:microsoft.com/office/officeart/2005/8/layout/hProcess11"/>
    <dgm:cxn modelId="{430737E7-DB6A-408C-8FA1-F5D8E53FE4A1}" type="presParOf" srcId="{ABF98670-8886-4B73-A96B-2215E2F38D7E}" destId="{E43BE909-A959-42A6-9231-4813C8695DE6}" srcOrd="4" destOrd="0" presId="urn:microsoft.com/office/officeart/2005/8/layout/hProcess11"/>
    <dgm:cxn modelId="{3B901E32-6D70-45B4-818A-99A98841E132}" type="presParOf" srcId="{E43BE909-A959-42A6-9231-4813C8695DE6}" destId="{030DB0D1-05F8-4272-A6BA-C104C9726DA6}" srcOrd="0" destOrd="0" presId="urn:microsoft.com/office/officeart/2005/8/layout/hProcess11"/>
    <dgm:cxn modelId="{A800A949-EF46-4673-84B7-4E68A8192934}" type="presParOf" srcId="{E43BE909-A959-42A6-9231-4813C8695DE6}" destId="{5DDF532D-49F0-4165-916C-D8C0F9152CF4}" srcOrd="1" destOrd="0" presId="urn:microsoft.com/office/officeart/2005/8/layout/hProcess11"/>
    <dgm:cxn modelId="{200353D7-0ABE-4168-92FD-E5E3E0FC66E4}" type="presParOf" srcId="{E43BE909-A959-42A6-9231-4813C8695DE6}" destId="{E319CF35-983C-44BC-851B-1B052D97D6A5}" srcOrd="2" destOrd="0" presId="urn:microsoft.com/office/officeart/2005/8/layout/hProcess11"/>
    <dgm:cxn modelId="{BBF1E43F-ECD1-46A0-A082-B3424D3186C6}" type="presParOf" srcId="{ABF98670-8886-4B73-A96B-2215E2F38D7E}" destId="{17E67F93-B97A-42AD-B654-079A893F5065}" srcOrd="5" destOrd="0" presId="urn:microsoft.com/office/officeart/2005/8/layout/hProcess11"/>
    <dgm:cxn modelId="{73CD25FE-4137-4DB7-AED6-56572645589C}" type="presParOf" srcId="{ABF98670-8886-4B73-A96B-2215E2F38D7E}" destId="{FE23693E-928C-493A-A04F-87FE0E4E0AFF}" srcOrd="6" destOrd="0" presId="urn:microsoft.com/office/officeart/2005/8/layout/hProcess11"/>
    <dgm:cxn modelId="{B2BDA693-F373-4CE8-BDDA-CABD325CB1DC}" type="presParOf" srcId="{FE23693E-928C-493A-A04F-87FE0E4E0AFF}" destId="{AC5CE3F8-7D68-4DE1-BAF3-07DD9CA88F0F}" srcOrd="0" destOrd="0" presId="urn:microsoft.com/office/officeart/2005/8/layout/hProcess11"/>
    <dgm:cxn modelId="{862F2DE7-538E-4918-BF46-E5FF843675BC}" type="presParOf" srcId="{FE23693E-928C-493A-A04F-87FE0E4E0AFF}" destId="{7FCA40AF-BB84-4497-9FB5-0855F17D142F}" srcOrd="1" destOrd="0" presId="urn:microsoft.com/office/officeart/2005/8/layout/hProcess11"/>
    <dgm:cxn modelId="{90996D09-15BE-4B2C-972F-8C272F23A8BA}" type="presParOf" srcId="{FE23693E-928C-493A-A04F-87FE0E4E0AFF}" destId="{E8A3D518-88BC-4EE9-AC13-6AF5C09C5358}" srcOrd="2" destOrd="0" presId="urn:microsoft.com/office/officeart/2005/8/layout/hProcess11"/>
    <dgm:cxn modelId="{3C6320CA-8F4B-4149-BAF0-3885B59F8889}" type="presParOf" srcId="{ABF98670-8886-4B73-A96B-2215E2F38D7E}" destId="{1AB515DD-FA02-49C9-8D97-A8F3DC9F5A6A}" srcOrd="7" destOrd="0" presId="urn:microsoft.com/office/officeart/2005/8/layout/hProcess11"/>
    <dgm:cxn modelId="{033F4957-36CA-460B-B154-A40B174CE03B}" type="presParOf" srcId="{ABF98670-8886-4B73-A96B-2215E2F38D7E}" destId="{C36CB18F-2EE0-42D1-A082-828D580771E0}" srcOrd="8" destOrd="0" presId="urn:microsoft.com/office/officeart/2005/8/layout/hProcess11"/>
    <dgm:cxn modelId="{C9A9A263-D203-40A0-9F38-ED4CDCE630C5}" type="presParOf" srcId="{C36CB18F-2EE0-42D1-A082-828D580771E0}" destId="{A0230761-9C16-450D-9492-9E75DAD7910C}" srcOrd="0" destOrd="0" presId="urn:microsoft.com/office/officeart/2005/8/layout/hProcess11"/>
    <dgm:cxn modelId="{F34D5D11-F823-4DE9-9139-1DD512CDB1C9}" type="presParOf" srcId="{C36CB18F-2EE0-42D1-A082-828D580771E0}" destId="{6483544B-EDBE-4CED-846C-C19FEDFC4D09}" srcOrd="1" destOrd="0" presId="urn:microsoft.com/office/officeart/2005/8/layout/hProcess11"/>
    <dgm:cxn modelId="{4CBF7E1A-21B2-409E-BAAD-3AC2B23B0D22}" type="presParOf" srcId="{C36CB18F-2EE0-42D1-A082-828D580771E0}" destId="{A1D434D8-A937-403B-9A91-6AFB8B96932A}" srcOrd="2" destOrd="0" presId="urn:microsoft.com/office/officeart/2005/8/layout/hProcess11"/>
    <dgm:cxn modelId="{609BB734-4A14-4047-8341-048A70F44D3F}" type="presParOf" srcId="{ABF98670-8886-4B73-A96B-2215E2F38D7E}" destId="{BFCD00BD-0779-4425-B710-375D3FE651C7}" srcOrd="9" destOrd="0" presId="urn:microsoft.com/office/officeart/2005/8/layout/hProcess11"/>
    <dgm:cxn modelId="{6A6202F4-E06C-4ACA-8E1A-86C78E125E7F}" type="presParOf" srcId="{ABF98670-8886-4B73-A96B-2215E2F38D7E}" destId="{F699A921-4045-4EB2-AF75-AD3ECF379445}" srcOrd="10" destOrd="0" presId="urn:microsoft.com/office/officeart/2005/8/layout/hProcess11"/>
    <dgm:cxn modelId="{C8F69FD4-2653-4A07-9EB7-5322E9B15F08}" type="presParOf" srcId="{F699A921-4045-4EB2-AF75-AD3ECF379445}" destId="{5F4FF547-D40C-4E4F-A3F0-022BE3045C95}" srcOrd="0" destOrd="0" presId="urn:microsoft.com/office/officeart/2005/8/layout/hProcess11"/>
    <dgm:cxn modelId="{66526189-5D52-4956-940C-A4239F0BA13F}" type="presParOf" srcId="{F699A921-4045-4EB2-AF75-AD3ECF379445}" destId="{5B8EDC3F-4046-4C89-B6FB-983DE2F31D52}" srcOrd="1" destOrd="0" presId="urn:microsoft.com/office/officeart/2005/8/layout/hProcess11"/>
    <dgm:cxn modelId="{3A60D02F-6450-457E-AF53-5A7C4AB1F5BB}" type="presParOf" srcId="{F699A921-4045-4EB2-AF75-AD3ECF379445}" destId="{344A3425-BF69-480E-8107-D14ECD87CE02}"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3.xml><?xml version="1.0" encoding="utf-8"?>
<dgm:dataModel xmlns:dgm="http://schemas.openxmlformats.org/drawingml/2006/diagram" xmlns:a="http://schemas.openxmlformats.org/drawingml/2006/main">
  <dgm:ptLst>
    <dgm:pt modelId="{7D75F2BE-D020-470F-BC4E-551576CDA359}" type="doc">
      <dgm:prSet loTypeId="urn:microsoft.com/office/officeart/2005/8/layout/hProcess11" loCatId="process" qsTypeId="urn:microsoft.com/office/officeart/2005/8/quickstyle/simple1" qsCatId="simple" csTypeId="urn:microsoft.com/office/officeart/2005/8/colors/accent1_2" csCatId="accent1" phldr="1"/>
      <dgm:spPr/>
    </dgm:pt>
    <dgm:pt modelId="{8FA5063C-7AF9-41E7-AC3F-F050C0714BC2}">
      <dgm:prSet phldrT="[Texte]" custT="1"/>
      <dgm:spPr/>
      <dgm:t>
        <a:bodyPr/>
        <a:lstStyle/>
        <a:p>
          <a:r>
            <a:rPr lang="fr-FR" sz="1000" b="1" dirty="0">
              <a:solidFill>
                <a:schemeClr val="bg2">
                  <a:lumMod val="75000"/>
                </a:schemeClr>
              </a:solidFill>
            </a:rPr>
            <a:t>Définition</a:t>
          </a:r>
        </a:p>
      </dgm:t>
    </dgm:pt>
    <dgm:pt modelId="{46D479F8-84E5-412D-8B4D-32BAF3BECC18}" type="parTrans" cxnId="{E0394350-434C-4AC5-A9BC-0987D96B0FFA}">
      <dgm:prSet/>
      <dgm:spPr/>
      <dgm:t>
        <a:bodyPr/>
        <a:lstStyle/>
        <a:p>
          <a:endParaRPr lang="fr-FR"/>
        </a:p>
      </dgm:t>
    </dgm:pt>
    <dgm:pt modelId="{E2253A29-590D-489F-9391-97212E2D44EF}" type="sibTrans" cxnId="{E0394350-434C-4AC5-A9BC-0987D96B0FFA}">
      <dgm:prSet/>
      <dgm:spPr/>
      <dgm:t>
        <a:bodyPr/>
        <a:lstStyle/>
        <a:p>
          <a:endParaRPr lang="fr-FR"/>
        </a:p>
      </dgm:t>
    </dgm:pt>
    <dgm:pt modelId="{E8D35B56-0C4E-4477-B350-BC7D4C81CEE7}">
      <dgm:prSet phldrT="[Texte]" custT="1"/>
      <dgm:spPr/>
      <dgm:t>
        <a:bodyPr/>
        <a:lstStyle/>
        <a:p>
          <a:r>
            <a:rPr lang="fr-FR" sz="1000" b="1" dirty="0">
              <a:solidFill>
                <a:schemeClr val="bg2">
                  <a:lumMod val="75000"/>
                </a:schemeClr>
              </a:solidFill>
            </a:rPr>
            <a:t>Causes</a:t>
          </a:r>
        </a:p>
      </dgm:t>
    </dgm:pt>
    <dgm:pt modelId="{A24A0376-64CD-406F-89C8-2254BCAAF4DC}" type="parTrans" cxnId="{06E99EC7-FDE6-4580-A883-BCDF093FFB35}">
      <dgm:prSet/>
      <dgm:spPr/>
      <dgm:t>
        <a:bodyPr/>
        <a:lstStyle/>
        <a:p>
          <a:endParaRPr lang="fr-FR"/>
        </a:p>
      </dgm:t>
    </dgm:pt>
    <dgm:pt modelId="{28F0C991-2283-40D1-881F-3A94ECAFE6F7}" type="sibTrans" cxnId="{06E99EC7-FDE6-4580-A883-BCDF093FFB35}">
      <dgm:prSet/>
      <dgm:spPr/>
      <dgm:t>
        <a:bodyPr/>
        <a:lstStyle/>
        <a:p>
          <a:endParaRPr lang="fr-FR"/>
        </a:p>
      </dgm:t>
    </dgm:pt>
    <dgm:pt modelId="{31A2DC71-4F99-4CA5-83F2-FCF348B8DCDA}">
      <dgm:prSet phldrT="[Texte]" custT="1"/>
      <dgm:spPr/>
      <dgm:t>
        <a:bodyPr/>
        <a:lstStyle/>
        <a:p>
          <a:r>
            <a:rPr lang="fr-FR" sz="1000" b="1" dirty="0">
              <a:solidFill>
                <a:schemeClr val="bg2">
                  <a:lumMod val="75000"/>
                </a:schemeClr>
              </a:solidFill>
            </a:rPr>
            <a:t>Risques</a:t>
          </a:r>
        </a:p>
      </dgm:t>
    </dgm:pt>
    <dgm:pt modelId="{2E9316C2-D32B-4CF7-B39D-D0EA149EBF33}" type="parTrans" cxnId="{828C7030-0A27-4AC3-9C86-889ACC3E896B}">
      <dgm:prSet/>
      <dgm:spPr/>
      <dgm:t>
        <a:bodyPr/>
        <a:lstStyle/>
        <a:p>
          <a:endParaRPr lang="fr-FR"/>
        </a:p>
      </dgm:t>
    </dgm:pt>
    <dgm:pt modelId="{F315FFE3-1A7B-4622-9B22-A3E1C449A98A}" type="sibTrans" cxnId="{828C7030-0A27-4AC3-9C86-889ACC3E896B}">
      <dgm:prSet/>
      <dgm:spPr/>
      <dgm:t>
        <a:bodyPr/>
        <a:lstStyle/>
        <a:p>
          <a:endParaRPr lang="fr-FR"/>
        </a:p>
      </dgm:t>
    </dgm:pt>
    <dgm:pt modelId="{7ABBAF2C-9560-4EEA-8BED-794DFD9E35B3}">
      <dgm:prSet phldrT="[Texte]" custT="1"/>
      <dgm:spPr/>
      <dgm:t>
        <a:bodyPr/>
        <a:lstStyle/>
        <a:p>
          <a:r>
            <a:rPr lang="fr-FR" sz="1000" b="1" dirty="0">
              <a:solidFill>
                <a:srgbClr val="00529B"/>
              </a:solidFill>
            </a:rPr>
            <a:t>Signes</a:t>
          </a:r>
        </a:p>
      </dgm:t>
    </dgm:pt>
    <dgm:pt modelId="{7620C7A6-1351-4C56-9290-1CA264759D61}" type="parTrans" cxnId="{ED8C5FDF-BA21-45A6-B09D-3175EF9841BD}">
      <dgm:prSet/>
      <dgm:spPr/>
      <dgm:t>
        <a:bodyPr/>
        <a:lstStyle/>
        <a:p>
          <a:endParaRPr lang="fr-FR"/>
        </a:p>
      </dgm:t>
    </dgm:pt>
    <dgm:pt modelId="{3445BEE9-6B4A-48BF-9C8E-1F95A43BD7D7}" type="sibTrans" cxnId="{ED8C5FDF-BA21-45A6-B09D-3175EF9841BD}">
      <dgm:prSet/>
      <dgm:spPr/>
      <dgm:t>
        <a:bodyPr/>
        <a:lstStyle/>
        <a:p>
          <a:endParaRPr lang="fr-FR"/>
        </a:p>
      </dgm:t>
    </dgm:pt>
    <dgm:pt modelId="{B7CA3031-D14A-4A40-BB48-3463FC403FA0}">
      <dgm:prSet phldrT="[Texte]" custT="1"/>
      <dgm:spPr/>
      <dgm:t>
        <a:bodyPr/>
        <a:lstStyle/>
        <a:p>
          <a:r>
            <a:rPr lang="fr-FR" sz="1000" b="1" dirty="0">
              <a:solidFill>
                <a:schemeClr val="bg2">
                  <a:lumMod val="75000"/>
                </a:schemeClr>
              </a:solidFill>
            </a:rPr>
            <a:t>CAT</a:t>
          </a:r>
        </a:p>
      </dgm:t>
    </dgm:pt>
    <dgm:pt modelId="{2BE098CC-FAB6-4DBB-9016-F334C07A66B2}" type="parTrans" cxnId="{FBBDDDC7-0B68-4F57-A8DC-FD168DC718E6}">
      <dgm:prSet/>
      <dgm:spPr/>
      <dgm:t>
        <a:bodyPr/>
        <a:lstStyle/>
        <a:p>
          <a:endParaRPr lang="fr-FR"/>
        </a:p>
      </dgm:t>
    </dgm:pt>
    <dgm:pt modelId="{E72794AB-AD5F-4BAE-9085-7F39198540D1}" type="sibTrans" cxnId="{FBBDDDC7-0B68-4F57-A8DC-FD168DC718E6}">
      <dgm:prSet/>
      <dgm:spPr/>
      <dgm:t>
        <a:bodyPr/>
        <a:lstStyle/>
        <a:p>
          <a:endParaRPr lang="fr-FR"/>
        </a:p>
      </dgm:t>
    </dgm:pt>
    <dgm:pt modelId="{3DCF40FD-1385-49D5-928B-0E981CD3DFCB}">
      <dgm:prSet phldrT="[Texte]" custT="1"/>
      <dgm:spPr/>
      <dgm:t>
        <a:bodyPr/>
        <a:lstStyle/>
        <a:p>
          <a:r>
            <a:rPr lang="fr-FR" sz="1000" b="1" dirty="0">
              <a:solidFill>
                <a:schemeClr val="bg2">
                  <a:lumMod val="75000"/>
                </a:schemeClr>
              </a:solidFill>
            </a:rPr>
            <a:t>Cas particuliers</a:t>
          </a:r>
        </a:p>
      </dgm:t>
    </dgm:pt>
    <dgm:pt modelId="{CED29E0E-FB74-40FB-BF5A-1F08CC0B6BC1}" type="parTrans" cxnId="{6FECFFB8-9065-4404-AEBC-77204DF9E272}">
      <dgm:prSet/>
      <dgm:spPr/>
      <dgm:t>
        <a:bodyPr/>
        <a:lstStyle/>
        <a:p>
          <a:endParaRPr lang="fr-FR"/>
        </a:p>
      </dgm:t>
    </dgm:pt>
    <dgm:pt modelId="{DED63B2F-C769-4691-B9BF-DE382F1F2A91}" type="sibTrans" cxnId="{6FECFFB8-9065-4404-AEBC-77204DF9E272}">
      <dgm:prSet/>
      <dgm:spPr/>
      <dgm:t>
        <a:bodyPr/>
        <a:lstStyle/>
        <a:p>
          <a:endParaRPr lang="fr-FR"/>
        </a:p>
      </dgm:t>
    </dgm:pt>
    <dgm:pt modelId="{9166CDC5-68B8-4E4D-AAB8-1BA9FB73E312}" type="pres">
      <dgm:prSet presAssocID="{7D75F2BE-D020-470F-BC4E-551576CDA359}" presName="Name0" presStyleCnt="0">
        <dgm:presLayoutVars>
          <dgm:dir/>
          <dgm:resizeHandles val="exact"/>
        </dgm:presLayoutVars>
      </dgm:prSet>
      <dgm:spPr/>
    </dgm:pt>
    <dgm:pt modelId="{27521EAA-0B0C-4D97-8524-AE653F8ADEBB}" type="pres">
      <dgm:prSet presAssocID="{7D75F2BE-D020-470F-BC4E-551576CDA359}" presName="arrow" presStyleLbl="bgShp" presStyleIdx="0" presStyleCnt="1" custFlipVert="1" custScaleY="19595" custLinFactNeighborX="-277" custLinFactNeighborY="-17955"/>
      <dgm:spPr>
        <a:prstGeom prst="rect">
          <a:avLst/>
        </a:prstGeom>
        <a:gradFill rotWithShape="0">
          <a:gsLst>
            <a:gs pos="15000">
              <a:schemeClr val="tx2">
                <a:lumMod val="50000"/>
                <a:lumOff val="50000"/>
              </a:schemeClr>
            </a:gs>
            <a:gs pos="85000">
              <a:srgbClr val="438CD1"/>
            </a:gs>
            <a:gs pos="50000">
              <a:srgbClr val="00529B"/>
            </a:gs>
          </a:gsLst>
          <a:lin ang="0" scaled="1"/>
        </a:gradFill>
      </dgm:spPr>
    </dgm:pt>
    <dgm:pt modelId="{ABF98670-8886-4B73-A96B-2215E2F38D7E}" type="pres">
      <dgm:prSet presAssocID="{7D75F2BE-D020-470F-BC4E-551576CDA359}" presName="points" presStyleCnt="0"/>
      <dgm:spPr/>
    </dgm:pt>
    <dgm:pt modelId="{41D1B635-C59A-4C02-81F3-B84290AAA271}" type="pres">
      <dgm:prSet presAssocID="{8FA5063C-7AF9-41E7-AC3F-F050C0714BC2}" presName="compositeA" presStyleCnt="0"/>
      <dgm:spPr/>
    </dgm:pt>
    <dgm:pt modelId="{AFE42778-E477-4A5C-A7A5-D31298E8B0A3}" type="pres">
      <dgm:prSet presAssocID="{8FA5063C-7AF9-41E7-AC3F-F050C0714BC2}" presName="textA" presStyleLbl="revTx" presStyleIdx="0" presStyleCnt="6" custScaleY="138966" custLinFactY="4890" custLinFactNeighborX="6272" custLinFactNeighborY="100000">
        <dgm:presLayoutVars>
          <dgm:bulletEnabled val="1"/>
        </dgm:presLayoutVars>
      </dgm:prSet>
      <dgm:spPr/>
    </dgm:pt>
    <dgm:pt modelId="{ACD7F1BD-E679-40A4-B12E-87C631281CC6}" type="pres">
      <dgm:prSet presAssocID="{8FA5063C-7AF9-41E7-AC3F-F050C0714BC2}" presName="circleA" presStyleLbl="node1" presStyleIdx="0" presStyleCnt="6" custScaleX="235146" custScaleY="235146" custLinFactY="-100000" custLinFactNeighborX="35237" custLinFactNeighborY="-148846"/>
      <dgm:spPr>
        <a:prstGeom prst="triangle">
          <a:avLst/>
        </a:prstGeom>
        <a:solidFill>
          <a:srgbClr val="00529B">
            <a:alpha val="80000"/>
          </a:srgbClr>
        </a:solidFill>
        <a:ln>
          <a:noFill/>
        </a:ln>
      </dgm:spPr>
    </dgm:pt>
    <dgm:pt modelId="{2F40D845-C003-44EA-BD18-E5D8BE0028A0}" type="pres">
      <dgm:prSet presAssocID="{8FA5063C-7AF9-41E7-AC3F-F050C0714BC2}" presName="spaceA" presStyleCnt="0"/>
      <dgm:spPr/>
    </dgm:pt>
    <dgm:pt modelId="{D001B7F1-08CF-493A-A259-842E2FE4741D}" type="pres">
      <dgm:prSet presAssocID="{E2253A29-590D-489F-9391-97212E2D44EF}" presName="space" presStyleCnt="0"/>
      <dgm:spPr/>
    </dgm:pt>
    <dgm:pt modelId="{CA73D618-40F6-466D-BD86-846BC042A7CD}" type="pres">
      <dgm:prSet presAssocID="{E8D35B56-0C4E-4477-B350-BC7D4C81CEE7}" presName="compositeB" presStyleCnt="0"/>
      <dgm:spPr/>
    </dgm:pt>
    <dgm:pt modelId="{59E1A169-B047-4093-9968-2BE5A1A49A28}" type="pres">
      <dgm:prSet presAssocID="{E8D35B56-0C4E-4477-B350-BC7D4C81CEE7}" presName="textB" presStyleLbl="revTx" presStyleIdx="1" presStyleCnt="6" custScaleX="64129" custScaleY="151384" custLinFactNeighborX="4327" custLinFactNeighborY="-31770">
        <dgm:presLayoutVars>
          <dgm:bulletEnabled val="1"/>
        </dgm:presLayoutVars>
      </dgm:prSet>
      <dgm:spPr/>
    </dgm:pt>
    <dgm:pt modelId="{918A8567-85D8-4217-9935-CCEA487333DA}" type="pres">
      <dgm:prSet presAssocID="{E8D35B56-0C4E-4477-B350-BC7D4C81CEE7}" presName="circleB" presStyleLbl="node1" presStyleIdx="1" presStyleCnt="6" custScaleX="235146" custScaleY="235146" custLinFactY="-58496" custLinFactNeighborX="88043" custLinFactNeighborY="-100000"/>
      <dgm:spPr>
        <a:prstGeom prst="triangle">
          <a:avLst/>
        </a:prstGeom>
        <a:solidFill>
          <a:srgbClr val="00529B">
            <a:alpha val="80000"/>
          </a:srgbClr>
        </a:solidFill>
        <a:ln>
          <a:noFill/>
        </a:ln>
      </dgm:spPr>
    </dgm:pt>
    <dgm:pt modelId="{D75972C4-8722-4C8A-87CF-B989378B3C94}" type="pres">
      <dgm:prSet presAssocID="{E8D35B56-0C4E-4477-B350-BC7D4C81CEE7}" presName="spaceB" presStyleCnt="0"/>
      <dgm:spPr/>
    </dgm:pt>
    <dgm:pt modelId="{7082360C-0BB3-44AC-99BF-C9B993355313}" type="pres">
      <dgm:prSet presAssocID="{28F0C991-2283-40D1-881F-3A94ECAFE6F7}" presName="space" presStyleCnt="0"/>
      <dgm:spPr/>
    </dgm:pt>
    <dgm:pt modelId="{E43BE909-A959-42A6-9231-4813C8695DE6}" type="pres">
      <dgm:prSet presAssocID="{31A2DC71-4F99-4CA5-83F2-FCF348B8DCDA}" presName="compositeA" presStyleCnt="0"/>
      <dgm:spPr/>
    </dgm:pt>
    <dgm:pt modelId="{030DB0D1-05F8-4272-A6BA-C104C9726DA6}" type="pres">
      <dgm:prSet presAssocID="{31A2DC71-4F99-4CA5-83F2-FCF348B8DCDA}" presName="textA" presStyleLbl="revTx" presStyleIdx="2" presStyleCnt="6" custScaleX="61883" custScaleY="157836" custLinFactNeighborX="4101" custLinFactNeighborY="96033">
        <dgm:presLayoutVars>
          <dgm:bulletEnabled val="1"/>
        </dgm:presLayoutVars>
      </dgm:prSet>
      <dgm:spPr/>
    </dgm:pt>
    <dgm:pt modelId="{5DDF532D-49F0-4165-916C-D8C0F9152CF4}" type="pres">
      <dgm:prSet presAssocID="{31A2DC71-4F99-4CA5-83F2-FCF348B8DCDA}" presName="circleA" presStyleLbl="node1" presStyleIdx="2" presStyleCnt="6" custScaleX="235146" custScaleY="235146" custLinFactY="-100000" custLinFactNeighborX="22794" custLinFactNeighborY="-167716"/>
      <dgm:spPr>
        <a:prstGeom prst="triangle">
          <a:avLst/>
        </a:prstGeom>
        <a:solidFill>
          <a:srgbClr val="00529B">
            <a:alpha val="80000"/>
          </a:srgbClr>
        </a:solidFill>
        <a:ln>
          <a:noFill/>
        </a:ln>
      </dgm:spPr>
    </dgm:pt>
    <dgm:pt modelId="{E319CF35-983C-44BC-851B-1B052D97D6A5}" type="pres">
      <dgm:prSet presAssocID="{31A2DC71-4F99-4CA5-83F2-FCF348B8DCDA}" presName="spaceA" presStyleCnt="0"/>
      <dgm:spPr/>
    </dgm:pt>
    <dgm:pt modelId="{17E67F93-B97A-42AD-B654-079A893F5065}" type="pres">
      <dgm:prSet presAssocID="{F315FFE3-1A7B-4622-9B22-A3E1C449A98A}" presName="space" presStyleCnt="0"/>
      <dgm:spPr/>
    </dgm:pt>
    <dgm:pt modelId="{FE23693E-928C-493A-A04F-87FE0E4E0AFF}" type="pres">
      <dgm:prSet presAssocID="{7ABBAF2C-9560-4EEA-8BED-794DFD9E35B3}" presName="compositeB" presStyleCnt="0"/>
      <dgm:spPr/>
    </dgm:pt>
    <dgm:pt modelId="{AC5CE3F8-7D68-4DE1-BAF3-07DD9CA88F0F}" type="pres">
      <dgm:prSet presAssocID="{7ABBAF2C-9560-4EEA-8BED-794DFD9E35B3}" presName="textB" presStyleLbl="revTx" presStyleIdx="3" presStyleCnt="6" custScaleX="49260" custScaleY="149281" custLinFactNeighborX="4191" custLinFactNeighborY="-31770">
        <dgm:presLayoutVars>
          <dgm:bulletEnabled val="1"/>
        </dgm:presLayoutVars>
      </dgm:prSet>
      <dgm:spPr/>
    </dgm:pt>
    <dgm:pt modelId="{7FCA40AF-BB84-4497-9FB5-0855F17D142F}" type="pres">
      <dgm:prSet presAssocID="{7ABBAF2C-9560-4EEA-8BED-794DFD9E35B3}" presName="circleB" presStyleLbl="node1" presStyleIdx="3" presStyleCnt="6" custScaleX="235146" custScaleY="235146" custLinFactY="-60599" custLinFactNeighborX="29975" custLinFactNeighborY="-100000"/>
      <dgm:spPr>
        <a:prstGeom prst="triangle">
          <a:avLst/>
        </a:prstGeom>
        <a:solidFill>
          <a:srgbClr val="00529B">
            <a:alpha val="80000"/>
          </a:srgbClr>
        </a:solidFill>
        <a:ln>
          <a:noFill/>
        </a:ln>
      </dgm:spPr>
    </dgm:pt>
    <dgm:pt modelId="{E8A3D518-88BC-4EE9-AC13-6AF5C09C5358}" type="pres">
      <dgm:prSet presAssocID="{7ABBAF2C-9560-4EEA-8BED-794DFD9E35B3}" presName="spaceB" presStyleCnt="0"/>
      <dgm:spPr/>
    </dgm:pt>
    <dgm:pt modelId="{1AB515DD-FA02-49C9-8D97-A8F3DC9F5A6A}" type="pres">
      <dgm:prSet presAssocID="{3445BEE9-6B4A-48BF-9C8E-1F95A43BD7D7}" presName="space" presStyleCnt="0"/>
      <dgm:spPr/>
    </dgm:pt>
    <dgm:pt modelId="{C36CB18F-2EE0-42D1-A082-828D580771E0}" type="pres">
      <dgm:prSet presAssocID="{B7CA3031-D14A-4A40-BB48-3463FC403FA0}" presName="compositeA" presStyleCnt="0"/>
      <dgm:spPr/>
    </dgm:pt>
    <dgm:pt modelId="{A0230761-9C16-450D-9492-9E75DAD7910C}" type="pres">
      <dgm:prSet presAssocID="{B7CA3031-D14A-4A40-BB48-3463FC403FA0}" presName="textA" presStyleLbl="revTx" presStyleIdx="4" presStyleCnt="6" custScaleY="137707" custLinFactY="11130" custLinFactNeighborX="4372" custLinFactNeighborY="100000">
        <dgm:presLayoutVars>
          <dgm:bulletEnabled val="1"/>
        </dgm:presLayoutVars>
      </dgm:prSet>
      <dgm:spPr/>
    </dgm:pt>
    <dgm:pt modelId="{6483544B-EDBE-4CED-846C-C19FEDFC4D09}" type="pres">
      <dgm:prSet presAssocID="{B7CA3031-D14A-4A40-BB48-3463FC403FA0}" presName="circleA" presStyleLbl="node1" presStyleIdx="4" presStyleCnt="6" custScaleX="235146" custScaleY="235146" custLinFactX="76258" custLinFactY="-100000" custLinFactNeighborX="100000" custLinFactNeighborY="-147587"/>
      <dgm:spPr>
        <a:prstGeom prst="triangle">
          <a:avLst/>
        </a:prstGeom>
        <a:solidFill>
          <a:srgbClr val="00529B">
            <a:alpha val="80000"/>
          </a:srgbClr>
        </a:solidFill>
        <a:ln>
          <a:noFill/>
        </a:ln>
      </dgm:spPr>
    </dgm:pt>
    <dgm:pt modelId="{A1D434D8-A937-403B-9A91-6AFB8B96932A}" type="pres">
      <dgm:prSet presAssocID="{B7CA3031-D14A-4A40-BB48-3463FC403FA0}" presName="spaceA" presStyleCnt="0"/>
      <dgm:spPr/>
    </dgm:pt>
    <dgm:pt modelId="{BFCD00BD-0779-4425-B710-375D3FE651C7}" type="pres">
      <dgm:prSet presAssocID="{E72794AB-AD5F-4BAE-9085-7F39198540D1}" presName="space" presStyleCnt="0"/>
      <dgm:spPr/>
    </dgm:pt>
    <dgm:pt modelId="{F699A921-4045-4EB2-AF75-AD3ECF379445}" type="pres">
      <dgm:prSet presAssocID="{3DCF40FD-1385-49D5-928B-0E981CD3DFCB}" presName="compositeB" presStyleCnt="0"/>
      <dgm:spPr/>
    </dgm:pt>
    <dgm:pt modelId="{5F4FF547-D40C-4E4F-A3F0-022BE3045C95}" type="pres">
      <dgm:prSet presAssocID="{3DCF40FD-1385-49D5-928B-0E981CD3DFCB}" presName="textB" presStyleLbl="revTx" presStyleIdx="5" presStyleCnt="6" custScaleY="151625" custLinFactNeighborX="11729" custLinFactNeighborY="-31392">
        <dgm:presLayoutVars>
          <dgm:bulletEnabled val="1"/>
        </dgm:presLayoutVars>
      </dgm:prSet>
      <dgm:spPr/>
    </dgm:pt>
    <dgm:pt modelId="{5B8EDC3F-4046-4C89-B6FB-983DE2F31D52}" type="pres">
      <dgm:prSet presAssocID="{3DCF40FD-1385-49D5-928B-0E981CD3DFCB}" presName="circleB" presStyleLbl="node1" presStyleIdx="5" presStyleCnt="6" custScaleX="235146" custScaleY="235146" custLinFactY="-69448" custLinFactNeighborX="42362" custLinFactNeighborY="-100000"/>
      <dgm:spPr>
        <a:prstGeom prst="triangle">
          <a:avLst/>
        </a:prstGeom>
        <a:solidFill>
          <a:srgbClr val="00529B"/>
        </a:solidFill>
        <a:ln>
          <a:noFill/>
        </a:ln>
      </dgm:spPr>
    </dgm:pt>
    <dgm:pt modelId="{344A3425-BF69-480E-8107-D14ECD87CE02}" type="pres">
      <dgm:prSet presAssocID="{3DCF40FD-1385-49D5-928B-0E981CD3DFCB}" presName="spaceB" presStyleCnt="0"/>
      <dgm:spPr/>
    </dgm:pt>
  </dgm:ptLst>
  <dgm:cxnLst>
    <dgm:cxn modelId="{0F5FF002-AA7C-411B-BBD4-E55B8F0B1059}" type="presOf" srcId="{8FA5063C-7AF9-41E7-AC3F-F050C0714BC2}" destId="{AFE42778-E477-4A5C-A7A5-D31298E8B0A3}" srcOrd="0" destOrd="0" presId="urn:microsoft.com/office/officeart/2005/8/layout/hProcess11"/>
    <dgm:cxn modelId="{7E01F92F-0219-42E1-9722-581CB39C568F}" type="presOf" srcId="{7D75F2BE-D020-470F-BC4E-551576CDA359}" destId="{9166CDC5-68B8-4E4D-AAB8-1BA9FB73E312}" srcOrd="0" destOrd="0" presId="urn:microsoft.com/office/officeart/2005/8/layout/hProcess11"/>
    <dgm:cxn modelId="{828C7030-0A27-4AC3-9C86-889ACC3E896B}" srcId="{7D75F2BE-D020-470F-BC4E-551576CDA359}" destId="{31A2DC71-4F99-4CA5-83F2-FCF348B8DCDA}" srcOrd="2" destOrd="0" parTransId="{2E9316C2-D32B-4CF7-B39D-D0EA149EBF33}" sibTransId="{F315FFE3-1A7B-4622-9B22-A3E1C449A98A}"/>
    <dgm:cxn modelId="{E0394350-434C-4AC5-A9BC-0987D96B0FFA}" srcId="{7D75F2BE-D020-470F-BC4E-551576CDA359}" destId="{8FA5063C-7AF9-41E7-AC3F-F050C0714BC2}" srcOrd="0" destOrd="0" parTransId="{46D479F8-84E5-412D-8B4D-32BAF3BECC18}" sibTransId="{E2253A29-590D-489F-9391-97212E2D44EF}"/>
    <dgm:cxn modelId="{C84E3C7F-79D6-4435-8613-10F5359DFE71}" type="presOf" srcId="{31A2DC71-4F99-4CA5-83F2-FCF348B8DCDA}" destId="{030DB0D1-05F8-4272-A6BA-C104C9726DA6}" srcOrd="0" destOrd="0" presId="urn:microsoft.com/office/officeart/2005/8/layout/hProcess11"/>
    <dgm:cxn modelId="{663995A8-E30F-4F60-91DE-4C7D8FABF346}" type="presOf" srcId="{B7CA3031-D14A-4A40-BB48-3463FC403FA0}" destId="{A0230761-9C16-450D-9492-9E75DAD7910C}" srcOrd="0" destOrd="0" presId="urn:microsoft.com/office/officeart/2005/8/layout/hProcess11"/>
    <dgm:cxn modelId="{6FECFFB8-9065-4404-AEBC-77204DF9E272}" srcId="{7D75F2BE-D020-470F-BC4E-551576CDA359}" destId="{3DCF40FD-1385-49D5-928B-0E981CD3DFCB}" srcOrd="5" destOrd="0" parTransId="{CED29E0E-FB74-40FB-BF5A-1F08CC0B6BC1}" sibTransId="{DED63B2F-C769-4691-B9BF-DE382F1F2A91}"/>
    <dgm:cxn modelId="{06E99EC7-FDE6-4580-A883-BCDF093FFB35}" srcId="{7D75F2BE-D020-470F-BC4E-551576CDA359}" destId="{E8D35B56-0C4E-4477-B350-BC7D4C81CEE7}" srcOrd="1" destOrd="0" parTransId="{A24A0376-64CD-406F-89C8-2254BCAAF4DC}" sibTransId="{28F0C991-2283-40D1-881F-3A94ECAFE6F7}"/>
    <dgm:cxn modelId="{FBBDDDC7-0B68-4F57-A8DC-FD168DC718E6}" srcId="{7D75F2BE-D020-470F-BC4E-551576CDA359}" destId="{B7CA3031-D14A-4A40-BB48-3463FC403FA0}" srcOrd="4" destOrd="0" parTransId="{2BE098CC-FAB6-4DBB-9016-F334C07A66B2}" sibTransId="{E72794AB-AD5F-4BAE-9085-7F39198540D1}"/>
    <dgm:cxn modelId="{ED8C5FDF-BA21-45A6-B09D-3175EF9841BD}" srcId="{7D75F2BE-D020-470F-BC4E-551576CDA359}" destId="{7ABBAF2C-9560-4EEA-8BED-794DFD9E35B3}" srcOrd="3" destOrd="0" parTransId="{7620C7A6-1351-4C56-9290-1CA264759D61}" sibTransId="{3445BEE9-6B4A-48BF-9C8E-1F95A43BD7D7}"/>
    <dgm:cxn modelId="{7E9DEDE6-844F-42BB-A98D-15A8816FB1BC}" type="presOf" srcId="{3DCF40FD-1385-49D5-928B-0E981CD3DFCB}" destId="{5F4FF547-D40C-4E4F-A3F0-022BE3045C95}" srcOrd="0" destOrd="0" presId="urn:microsoft.com/office/officeart/2005/8/layout/hProcess11"/>
    <dgm:cxn modelId="{0DA05BE9-74DE-42EE-90B1-43DC1970CB05}" type="presOf" srcId="{7ABBAF2C-9560-4EEA-8BED-794DFD9E35B3}" destId="{AC5CE3F8-7D68-4DE1-BAF3-07DD9CA88F0F}" srcOrd="0" destOrd="0" presId="urn:microsoft.com/office/officeart/2005/8/layout/hProcess11"/>
    <dgm:cxn modelId="{F4695EF2-8D61-4635-8343-959E4655D9CD}" type="presOf" srcId="{E8D35B56-0C4E-4477-B350-BC7D4C81CEE7}" destId="{59E1A169-B047-4093-9968-2BE5A1A49A28}" srcOrd="0" destOrd="0" presId="urn:microsoft.com/office/officeart/2005/8/layout/hProcess11"/>
    <dgm:cxn modelId="{3CD3B93B-CDA2-4C09-98D0-D1E5CD83ED4F}" type="presParOf" srcId="{9166CDC5-68B8-4E4D-AAB8-1BA9FB73E312}" destId="{27521EAA-0B0C-4D97-8524-AE653F8ADEBB}" srcOrd="0" destOrd="0" presId="urn:microsoft.com/office/officeart/2005/8/layout/hProcess11"/>
    <dgm:cxn modelId="{7C615C70-272E-4BDF-A346-A6967C649B63}" type="presParOf" srcId="{9166CDC5-68B8-4E4D-AAB8-1BA9FB73E312}" destId="{ABF98670-8886-4B73-A96B-2215E2F38D7E}" srcOrd="1" destOrd="0" presId="urn:microsoft.com/office/officeart/2005/8/layout/hProcess11"/>
    <dgm:cxn modelId="{9EC8D3A4-EADA-4D87-9E50-F2F7114B83FA}" type="presParOf" srcId="{ABF98670-8886-4B73-A96B-2215E2F38D7E}" destId="{41D1B635-C59A-4C02-81F3-B84290AAA271}" srcOrd="0" destOrd="0" presId="urn:microsoft.com/office/officeart/2005/8/layout/hProcess11"/>
    <dgm:cxn modelId="{37D25F15-5810-4786-9A84-15B780749114}" type="presParOf" srcId="{41D1B635-C59A-4C02-81F3-B84290AAA271}" destId="{AFE42778-E477-4A5C-A7A5-D31298E8B0A3}" srcOrd="0" destOrd="0" presId="urn:microsoft.com/office/officeart/2005/8/layout/hProcess11"/>
    <dgm:cxn modelId="{3C871D66-8780-40B8-8A68-7AE62BB55748}" type="presParOf" srcId="{41D1B635-C59A-4C02-81F3-B84290AAA271}" destId="{ACD7F1BD-E679-40A4-B12E-87C631281CC6}" srcOrd="1" destOrd="0" presId="urn:microsoft.com/office/officeart/2005/8/layout/hProcess11"/>
    <dgm:cxn modelId="{98D49FD6-DFBB-4359-8349-1D7E0F17390D}" type="presParOf" srcId="{41D1B635-C59A-4C02-81F3-B84290AAA271}" destId="{2F40D845-C003-44EA-BD18-E5D8BE0028A0}" srcOrd="2" destOrd="0" presId="urn:microsoft.com/office/officeart/2005/8/layout/hProcess11"/>
    <dgm:cxn modelId="{B372AC9E-BAAF-4D47-A2FB-0DF67F11204A}" type="presParOf" srcId="{ABF98670-8886-4B73-A96B-2215E2F38D7E}" destId="{D001B7F1-08CF-493A-A259-842E2FE4741D}" srcOrd="1" destOrd="0" presId="urn:microsoft.com/office/officeart/2005/8/layout/hProcess11"/>
    <dgm:cxn modelId="{92DF099D-8BE8-49BD-8A0D-DDE0DDBDE4F6}" type="presParOf" srcId="{ABF98670-8886-4B73-A96B-2215E2F38D7E}" destId="{CA73D618-40F6-466D-BD86-846BC042A7CD}" srcOrd="2" destOrd="0" presId="urn:microsoft.com/office/officeart/2005/8/layout/hProcess11"/>
    <dgm:cxn modelId="{9F4BACB3-6C9C-4EED-9AD3-4183D78179CE}" type="presParOf" srcId="{CA73D618-40F6-466D-BD86-846BC042A7CD}" destId="{59E1A169-B047-4093-9968-2BE5A1A49A28}" srcOrd="0" destOrd="0" presId="urn:microsoft.com/office/officeart/2005/8/layout/hProcess11"/>
    <dgm:cxn modelId="{3B1843D6-D38C-483C-B6E2-2BA97ADA0E9B}" type="presParOf" srcId="{CA73D618-40F6-466D-BD86-846BC042A7CD}" destId="{918A8567-85D8-4217-9935-CCEA487333DA}" srcOrd="1" destOrd="0" presId="urn:microsoft.com/office/officeart/2005/8/layout/hProcess11"/>
    <dgm:cxn modelId="{6F9E7122-D4A8-4DAF-8BB1-384AC2A92925}" type="presParOf" srcId="{CA73D618-40F6-466D-BD86-846BC042A7CD}" destId="{D75972C4-8722-4C8A-87CF-B989378B3C94}" srcOrd="2" destOrd="0" presId="urn:microsoft.com/office/officeart/2005/8/layout/hProcess11"/>
    <dgm:cxn modelId="{BEA10578-9624-4253-AAC3-6FD3EB733D7A}" type="presParOf" srcId="{ABF98670-8886-4B73-A96B-2215E2F38D7E}" destId="{7082360C-0BB3-44AC-99BF-C9B993355313}" srcOrd="3" destOrd="0" presId="urn:microsoft.com/office/officeart/2005/8/layout/hProcess11"/>
    <dgm:cxn modelId="{430737E7-DB6A-408C-8FA1-F5D8E53FE4A1}" type="presParOf" srcId="{ABF98670-8886-4B73-A96B-2215E2F38D7E}" destId="{E43BE909-A959-42A6-9231-4813C8695DE6}" srcOrd="4" destOrd="0" presId="urn:microsoft.com/office/officeart/2005/8/layout/hProcess11"/>
    <dgm:cxn modelId="{3B901E32-6D70-45B4-818A-99A98841E132}" type="presParOf" srcId="{E43BE909-A959-42A6-9231-4813C8695DE6}" destId="{030DB0D1-05F8-4272-A6BA-C104C9726DA6}" srcOrd="0" destOrd="0" presId="urn:microsoft.com/office/officeart/2005/8/layout/hProcess11"/>
    <dgm:cxn modelId="{A800A949-EF46-4673-84B7-4E68A8192934}" type="presParOf" srcId="{E43BE909-A959-42A6-9231-4813C8695DE6}" destId="{5DDF532D-49F0-4165-916C-D8C0F9152CF4}" srcOrd="1" destOrd="0" presId="urn:microsoft.com/office/officeart/2005/8/layout/hProcess11"/>
    <dgm:cxn modelId="{200353D7-0ABE-4168-92FD-E5E3E0FC66E4}" type="presParOf" srcId="{E43BE909-A959-42A6-9231-4813C8695DE6}" destId="{E319CF35-983C-44BC-851B-1B052D97D6A5}" srcOrd="2" destOrd="0" presId="urn:microsoft.com/office/officeart/2005/8/layout/hProcess11"/>
    <dgm:cxn modelId="{BBF1E43F-ECD1-46A0-A082-B3424D3186C6}" type="presParOf" srcId="{ABF98670-8886-4B73-A96B-2215E2F38D7E}" destId="{17E67F93-B97A-42AD-B654-079A893F5065}" srcOrd="5" destOrd="0" presId="urn:microsoft.com/office/officeart/2005/8/layout/hProcess11"/>
    <dgm:cxn modelId="{73CD25FE-4137-4DB7-AED6-56572645589C}" type="presParOf" srcId="{ABF98670-8886-4B73-A96B-2215E2F38D7E}" destId="{FE23693E-928C-493A-A04F-87FE0E4E0AFF}" srcOrd="6" destOrd="0" presId="urn:microsoft.com/office/officeart/2005/8/layout/hProcess11"/>
    <dgm:cxn modelId="{B2BDA693-F373-4CE8-BDDA-CABD325CB1DC}" type="presParOf" srcId="{FE23693E-928C-493A-A04F-87FE0E4E0AFF}" destId="{AC5CE3F8-7D68-4DE1-BAF3-07DD9CA88F0F}" srcOrd="0" destOrd="0" presId="urn:microsoft.com/office/officeart/2005/8/layout/hProcess11"/>
    <dgm:cxn modelId="{862F2DE7-538E-4918-BF46-E5FF843675BC}" type="presParOf" srcId="{FE23693E-928C-493A-A04F-87FE0E4E0AFF}" destId="{7FCA40AF-BB84-4497-9FB5-0855F17D142F}" srcOrd="1" destOrd="0" presId="urn:microsoft.com/office/officeart/2005/8/layout/hProcess11"/>
    <dgm:cxn modelId="{90996D09-15BE-4B2C-972F-8C272F23A8BA}" type="presParOf" srcId="{FE23693E-928C-493A-A04F-87FE0E4E0AFF}" destId="{E8A3D518-88BC-4EE9-AC13-6AF5C09C5358}" srcOrd="2" destOrd="0" presId="urn:microsoft.com/office/officeart/2005/8/layout/hProcess11"/>
    <dgm:cxn modelId="{3C6320CA-8F4B-4149-BAF0-3885B59F8889}" type="presParOf" srcId="{ABF98670-8886-4B73-A96B-2215E2F38D7E}" destId="{1AB515DD-FA02-49C9-8D97-A8F3DC9F5A6A}" srcOrd="7" destOrd="0" presId="urn:microsoft.com/office/officeart/2005/8/layout/hProcess11"/>
    <dgm:cxn modelId="{033F4957-36CA-460B-B154-A40B174CE03B}" type="presParOf" srcId="{ABF98670-8886-4B73-A96B-2215E2F38D7E}" destId="{C36CB18F-2EE0-42D1-A082-828D580771E0}" srcOrd="8" destOrd="0" presId="urn:microsoft.com/office/officeart/2005/8/layout/hProcess11"/>
    <dgm:cxn modelId="{C9A9A263-D203-40A0-9F38-ED4CDCE630C5}" type="presParOf" srcId="{C36CB18F-2EE0-42D1-A082-828D580771E0}" destId="{A0230761-9C16-450D-9492-9E75DAD7910C}" srcOrd="0" destOrd="0" presId="urn:microsoft.com/office/officeart/2005/8/layout/hProcess11"/>
    <dgm:cxn modelId="{F34D5D11-F823-4DE9-9139-1DD512CDB1C9}" type="presParOf" srcId="{C36CB18F-2EE0-42D1-A082-828D580771E0}" destId="{6483544B-EDBE-4CED-846C-C19FEDFC4D09}" srcOrd="1" destOrd="0" presId="urn:microsoft.com/office/officeart/2005/8/layout/hProcess11"/>
    <dgm:cxn modelId="{4CBF7E1A-21B2-409E-BAAD-3AC2B23B0D22}" type="presParOf" srcId="{C36CB18F-2EE0-42D1-A082-828D580771E0}" destId="{A1D434D8-A937-403B-9A91-6AFB8B96932A}" srcOrd="2" destOrd="0" presId="urn:microsoft.com/office/officeart/2005/8/layout/hProcess11"/>
    <dgm:cxn modelId="{609BB734-4A14-4047-8341-048A70F44D3F}" type="presParOf" srcId="{ABF98670-8886-4B73-A96B-2215E2F38D7E}" destId="{BFCD00BD-0779-4425-B710-375D3FE651C7}" srcOrd="9" destOrd="0" presId="urn:microsoft.com/office/officeart/2005/8/layout/hProcess11"/>
    <dgm:cxn modelId="{6A6202F4-E06C-4ACA-8E1A-86C78E125E7F}" type="presParOf" srcId="{ABF98670-8886-4B73-A96B-2215E2F38D7E}" destId="{F699A921-4045-4EB2-AF75-AD3ECF379445}" srcOrd="10" destOrd="0" presId="urn:microsoft.com/office/officeart/2005/8/layout/hProcess11"/>
    <dgm:cxn modelId="{C8F69FD4-2653-4A07-9EB7-5322E9B15F08}" type="presParOf" srcId="{F699A921-4045-4EB2-AF75-AD3ECF379445}" destId="{5F4FF547-D40C-4E4F-A3F0-022BE3045C95}" srcOrd="0" destOrd="0" presId="urn:microsoft.com/office/officeart/2005/8/layout/hProcess11"/>
    <dgm:cxn modelId="{66526189-5D52-4956-940C-A4239F0BA13F}" type="presParOf" srcId="{F699A921-4045-4EB2-AF75-AD3ECF379445}" destId="{5B8EDC3F-4046-4C89-B6FB-983DE2F31D52}" srcOrd="1" destOrd="0" presId="urn:microsoft.com/office/officeart/2005/8/layout/hProcess11"/>
    <dgm:cxn modelId="{3A60D02F-6450-457E-AF53-5A7C4AB1F5BB}" type="presParOf" srcId="{F699A921-4045-4EB2-AF75-AD3ECF379445}" destId="{344A3425-BF69-480E-8107-D14ECD87CE02}"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4.xml><?xml version="1.0" encoding="utf-8"?>
<dgm:dataModel xmlns:dgm="http://schemas.openxmlformats.org/drawingml/2006/diagram" xmlns:a="http://schemas.openxmlformats.org/drawingml/2006/main">
  <dgm:ptLst>
    <dgm:pt modelId="{7D75F2BE-D020-470F-BC4E-551576CDA359}" type="doc">
      <dgm:prSet loTypeId="urn:microsoft.com/office/officeart/2005/8/layout/hProcess11" loCatId="process" qsTypeId="urn:microsoft.com/office/officeart/2005/8/quickstyle/simple1" qsCatId="simple" csTypeId="urn:microsoft.com/office/officeart/2005/8/colors/accent1_2" csCatId="accent1" phldr="1"/>
      <dgm:spPr/>
    </dgm:pt>
    <dgm:pt modelId="{8FA5063C-7AF9-41E7-AC3F-F050C0714BC2}">
      <dgm:prSet phldrT="[Texte]" custT="1"/>
      <dgm:spPr/>
      <dgm:t>
        <a:bodyPr/>
        <a:lstStyle/>
        <a:p>
          <a:r>
            <a:rPr lang="fr-FR" sz="1000" b="1" dirty="0">
              <a:solidFill>
                <a:schemeClr val="bg2">
                  <a:lumMod val="75000"/>
                </a:schemeClr>
              </a:solidFill>
            </a:rPr>
            <a:t>Définition</a:t>
          </a:r>
        </a:p>
      </dgm:t>
    </dgm:pt>
    <dgm:pt modelId="{46D479F8-84E5-412D-8B4D-32BAF3BECC18}" type="parTrans" cxnId="{E0394350-434C-4AC5-A9BC-0987D96B0FFA}">
      <dgm:prSet/>
      <dgm:spPr/>
      <dgm:t>
        <a:bodyPr/>
        <a:lstStyle/>
        <a:p>
          <a:endParaRPr lang="fr-FR"/>
        </a:p>
      </dgm:t>
    </dgm:pt>
    <dgm:pt modelId="{E2253A29-590D-489F-9391-97212E2D44EF}" type="sibTrans" cxnId="{E0394350-434C-4AC5-A9BC-0987D96B0FFA}">
      <dgm:prSet/>
      <dgm:spPr/>
      <dgm:t>
        <a:bodyPr/>
        <a:lstStyle/>
        <a:p>
          <a:endParaRPr lang="fr-FR"/>
        </a:p>
      </dgm:t>
    </dgm:pt>
    <dgm:pt modelId="{E8D35B56-0C4E-4477-B350-BC7D4C81CEE7}">
      <dgm:prSet phldrT="[Texte]" custT="1"/>
      <dgm:spPr/>
      <dgm:t>
        <a:bodyPr/>
        <a:lstStyle/>
        <a:p>
          <a:r>
            <a:rPr lang="fr-FR" sz="1000" b="1" dirty="0">
              <a:solidFill>
                <a:schemeClr val="bg2">
                  <a:lumMod val="75000"/>
                </a:schemeClr>
              </a:solidFill>
            </a:rPr>
            <a:t>Causes</a:t>
          </a:r>
        </a:p>
      </dgm:t>
    </dgm:pt>
    <dgm:pt modelId="{A24A0376-64CD-406F-89C8-2254BCAAF4DC}" type="parTrans" cxnId="{06E99EC7-FDE6-4580-A883-BCDF093FFB35}">
      <dgm:prSet/>
      <dgm:spPr/>
      <dgm:t>
        <a:bodyPr/>
        <a:lstStyle/>
        <a:p>
          <a:endParaRPr lang="fr-FR"/>
        </a:p>
      </dgm:t>
    </dgm:pt>
    <dgm:pt modelId="{28F0C991-2283-40D1-881F-3A94ECAFE6F7}" type="sibTrans" cxnId="{06E99EC7-FDE6-4580-A883-BCDF093FFB35}">
      <dgm:prSet/>
      <dgm:spPr/>
      <dgm:t>
        <a:bodyPr/>
        <a:lstStyle/>
        <a:p>
          <a:endParaRPr lang="fr-FR"/>
        </a:p>
      </dgm:t>
    </dgm:pt>
    <dgm:pt modelId="{31A2DC71-4F99-4CA5-83F2-FCF348B8DCDA}">
      <dgm:prSet phldrT="[Texte]" custT="1"/>
      <dgm:spPr/>
      <dgm:t>
        <a:bodyPr/>
        <a:lstStyle/>
        <a:p>
          <a:r>
            <a:rPr lang="fr-FR" sz="1000" b="1" dirty="0">
              <a:solidFill>
                <a:schemeClr val="bg2">
                  <a:lumMod val="75000"/>
                </a:schemeClr>
              </a:solidFill>
            </a:rPr>
            <a:t>Risques</a:t>
          </a:r>
        </a:p>
      </dgm:t>
    </dgm:pt>
    <dgm:pt modelId="{2E9316C2-D32B-4CF7-B39D-D0EA149EBF33}" type="parTrans" cxnId="{828C7030-0A27-4AC3-9C86-889ACC3E896B}">
      <dgm:prSet/>
      <dgm:spPr/>
      <dgm:t>
        <a:bodyPr/>
        <a:lstStyle/>
        <a:p>
          <a:endParaRPr lang="fr-FR"/>
        </a:p>
      </dgm:t>
    </dgm:pt>
    <dgm:pt modelId="{F315FFE3-1A7B-4622-9B22-A3E1C449A98A}" type="sibTrans" cxnId="{828C7030-0A27-4AC3-9C86-889ACC3E896B}">
      <dgm:prSet/>
      <dgm:spPr/>
      <dgm:t>
        <a:bodyPr/>
        <a:lstStyle/>
        <a:p>
          <a:endParaRPr lang="fr-FR"/>
        </a:p>
      </dgm:t>
    </dgm:pt>
    <dgm:pt modelId="{7ABBAF2C-9560-4EEA-8BED-794DFD9E35B3}">
      <dgm:prSet phldrT="[Texte]" custT="1"/>
      <dgm:spPr/>
      <dgm:t>
        <a:bodyPr/>
        <a:lstStyle/>
        <a:p>
          <a:r>
            <a:rPr lang="fr-FR" sz="1000" b="1" dirty="0">
              <a:solidFill>
                <a:schemeClr val="bg2">
                  <a:lumMod val="75000"/>
                </a:schemeClr>
              </a:solidFill>
            </a:rPr>
            <a:t>Signes</a:t>
          </a:r>
        </a:p>
      </dgm:t>
    </dgm:pt>
    <dgm:pt modelId="{7620C7A6-1351-4C56-9290-1CA264759D61}" type="parTrans" cxnId="{ED8C5FDF-BA21-45A6-B09D-3175EF9841BD}">
      <dgm:prSet/>
      <dgm:spPr/>
      <dgm:t>
        <a:bodyPr/>
        <a:lstStyle/>
        <a:p>
          <a:endParaRPr lang="fr-FR"/>
        </a:p>
      </dgm:t>
    </dgm:pt>
    <dgm:pt modelId="{3445BEE9-6B4A-48BF-9C8E-1F95A43BD7D7}" type="sibTrans" cxnId="{ED8C5FDF-BA21-45A6-B09D-3175EF9841BD}">
      <dgm:prSet/>
      <dgm:spPr/>
      <dgm:t>
        <a:bodyPr/>
        <a:lstStyle/>
        <a:p>
          <a:endParaRPr lang="fr-FR"/>
        </a:p>
      </dgm:t>
    </dgm:pt>
    <dgm:pt modelId="{B7CA3031-D14A-4A40-BB48-3463FC403FA0}">
      <dgm:prSet phldrT="[Texte]" custT="1"/>
      <dgm:spPr/>
      <dgm:t>
        <a:bodyPr/>
        <a:lstStyle/>
        <a:p>
          <a:r>
            <a:rPr lang="fr-FR" sz="1000" b="1" dirty="0">
              <a:solidFill>
                <a:schemeClr val="bg2">
                  <a:lumMod val="75000"/>
                </a:schemeClr>
              </a:solidFill>
            </a:rPr>
            <a:t>CAT</a:t>
          </a:r>
        </a:p>
      </dgm:t>
    </dgm:pt>
    <dgm:pt modelId="{2BE098CC-FAB6-4DBB-9016-F334C07A66B2}" type="parTrans" cxnId="{FBBDDDC7-0B68-4F57-A8DC-FD168DC718E6}">
      <dgm:prSet/>
      <dgm:spPr/>
      <dgm:t>
        <a:bodyPr/>
        <a:lstStyle/>
        <a:p>
          <a:endParaRPr lang="fr-FR"/>
        </a:p>
      </dgm:t>
    </dgm:pt>
    <dgm:pt modelId="{E72794AB-AD5F-4BAE-9085-7F39198540D1}" type="sibTrans" cxnId="{FBBDDDC7-0B68-4F57-A8DC-FD168DC718E6}">
      <dgm:prSet/>
      <dgm:spPr/>
      <dgm:t>
        <a:bodyPr/>
        <a:lstStyle/>
        <a:p>
          <a:endParaRPr lang="fr-FR"/>
        </a:p>
      </dgm:t>
    </dgm:pt>
    <dgm:pt modelId="{3DCF40FD-1385-49D5-928B-0E981CD3DFCB}">
      <dgm:prSet phldrT="[Texte]" custT="1"/>
      <dgm:spPr/>
      <dgm:t>
        <a:bodyPr/>
        <a:lstStyle/>
        <a:p>
          <a:r>
            <a:rPr lang="fr-FR" sz="1000" b="1" dirty="0">
              <a:solidFill>
                <a:srgbClr val="00529B"/>
              </a:solidFill>
            </a:rPr>
            <a:t>Cas particuliers</a:t>
          </a:r>
        </a:p>
      </dgm:t>
    </dgm:pt>
    <dgm:pt modelId="{CED29E0E-FB74-40FB-BF5A-1F08CC0B6BC1}" type="parTrans" cxnId="{6FECFFB8-9065-4404-AEBC-77204DF9E272}">
      <dgm:prSet/>
      <dgm:spPr/>
      <dgm:t>
        <a:bodyPr/>
        <a:lstStyle/>
        <a:p>
          <a:endParaRPr lang="fr-FR"/>
        </a:p>
      </dgm:t>
    </dgm:pt>
    <dgm:pt modelId="{DED63B2F-C769-4691-B9BF-DE382F1F2A91}" type="sibTrans" cxnId="{6FECFFB8-9065-4404-AEBC-77204DF9E272}">
      <dgm:prSet/>
      <dgm:spPr/>
      <dgm:t>
        <a:bodyPr/>
        <a:lstStyle/>
        <a:p>
          <a:endParaRPr lang="fr-FR"/>
        </a:p>
      </dgm:t>
    </dgm:pt>
    <dgm:pt modelId="{9166CDC5-68B8-4E4D-AAB8-1BA9FB73E312}" type="pres">
      <dgm:prSet presAssocID="{7D75F2BE-D020-470F-BC4E-551576CDA359}" presName="Name0" presStyleCnt="0">
        <dgm:presLayoutVars>
          <dgm:dir/>
          <dgm:resizeHandles val="exact"/>
        </dgm:presLayoutVars>
      </dgm:prSet>
      <dgm:spPr/>
    </dgm:pt>
    <dgm:pt modelId="{27521EAA-0B0C-4D97-8524-AE653F8ADEBB}" type="pres">
      <dgm:prSet presAssocID="{7D75F2BE-D020-470F-BC4E-551576CDA359}" presName="arrow" presStyleLbl="bgShp" presStyleIdx="0" presStyleCnt="1" custFlipVert="1" custScaleY="19595" custLinFactNeighborX="-277" custLinFactNeighborY="-17955"/>
      <dgm:spPr>
        <a:prstGeom prst="rect">
          <a:avLst/>
        </a:prstGeom>
        <a:gradFill rotWithShape="0">
          <a:gsLst>
            <a:gs pos="15000">
              <a:schemeClr val="tx2">
                <a:lumMod val="50000"/>
                <a:lumOff val="50000"/>
              </a:schemeClr>
            </a:gs>
            <a:gs pos="85000">
              <a:srgbClr val="438CD1"/>
            </a:gs>
            <a:gs pos="50000">
              <a:srgbClr val="00529B"/>
            </a:gs>
          </a:gsLst>
          <a:lin ang="0" scaled="1"/>
        </a:gradFill>
      </dgm:spPr>
    </dgm:pt>
    <dgm:pt modelId="{ABF98670-8886-4B73-A96B-2215E2F38D7E}" type="pres">
      <dgm:prSet presAssocID="{7D75F2BE-D020-470F-BC4E-551576CDA359}" presName="points" presStyleCnt="0"/>
      <dgm:spPr/>
    </dgm:pt>
    <dgm:pt modelId="{41D1B635-C59A-4C02-81F3-B84290AAA271}" type="pres">
      <dgm:prSet presAssocID="{8FA5063C-7AF9-41E7-AC3F-F050C0714BC2}" presName="compositeA" presStyleCnt="0"/>
      <dgm:spPr/>
    </dgm:pt>
    <dgm:pt modelId="{AFE42778-E477-4A5C-A7A5-D31298E8B0A3}" type="pres">
      <dgm:prSet presAssocID="{8FA5063C-7AF9-41E7-AC3F-F050C0714BC2}" presName="textA" presStyleLbl="revTx" presStyleIdx="0" presStyleCnt="6" custScaleY="138966" custLinFactY="4890" custLinFactNeighborX="6272" custLinFactNeighborY="100000">
        <dgm:presLayoutVars>
          <dgm:bulletEnabled val="1"/>
        </dgm:presLayoutVars>
      </dgm:prSet>
      <dgm:spPr/>
    </dgm:pt>
    <dgm:pt modelId="{ACD7F1BD-E679-40A4-B12E-87C631281CC6}" type="pres">
      <dgm:prSet presAssocID="{8FA5063C-7AF9-41E7-AC3F-F050C0714BC2}" presName="circleA" presStyleLbl="node1" presStyleIdx="0" presStyleCnt="6" custScaleX="235146" custScaleY="235146" custLinFactY="-100000" custLinFactNeighborX="35237" custLinFactNeighborY="-148846"/>
      <dgm:spPr>
        <a:prstGeom prst="triangle">
          <a:avLst/>
        </a:prstGeom>
        <a:solidFill>
          <a:srgbClr val="00529B">
            <a:alpha val="80000"/>
          </a:srgbClr>
        </a:solidFill>
        <a:ln>
          <a:noFill/>
        </a:ln>
      </dgm:spPr>
    </dgm:pt>
    <dgm:pt modelId="{2F40D845-C003-44EA-BD18-E5D8BE0028A0}" type="pres">
      <dgm:prSet presAssocID="{8FA5063C-7AF9-41E7-AC3F-F050C0714BC2}" presName="spaceA" presStyleCnt="0"/>
      <dgm:spPr/>
    </dgm:pt>
    <dgm:pt modelId="{D001B7F1-08CF-493A-A259-842E2FE4741D}" type="pres">
      <dgm:prSet presAssocID="{E2253A29-590D-489F-9391-97212E2D44EF}" presName="space" presStyleCnt="0"/>
      <dgm:spPr/>
    </dgm:pt>
    <dgm:pt modelId="{CA73D618-40F6-466D-BD86-846BC042A7CD}" type="pres">
      <dgm:prSet presAssocID="{E8D35B56-0C4E-4477-B350-BC7D4C81CEE7}" presName="compositeB" presStyleCnt="0"/>
      <dgm:spPr/>
    </dgm:pt>
    <dgm:pt modelId="{59E1A169-B047-4093-9968-2BE5A1A49A28}" type="pres">
      <dgm:prSet presAssocID="{E8D35B56-0C4E-4477-B350-BC7D4C81CEE7}" presName="textB" presStyleLbl="revTx" presStyleIdx="1" presStyleCnt="6" custScaleX="64129" custScaleY="151384" custLinFactNeighborX="4327" custLinFactNeighborY="-31770">
        <dgm:presLayoutVars>
          <dgm:bulletEnabled val="1"/>
        </dgm:presLayoutVars>
      </dgm:prSet>
      <dgm:spPr/>
    </dgm:pt>
    <dgm:pt modelId="{918A8567-85D8-4217-9935-CCEA487333DA}" type="pres">
      <dgm:prSet presAssocID="{E8D35B56-0C4E-4477-B350-BC7D4C81CEE7}" presName="circleB" presStyleLbl="node1" presStyleIdx="1" presStyleCnt="6" custScaleX="235146" custScaleY="235146" custLinFactY="-58496" custLinFactNeighborX="88043" custLinFactNeighborY="-100000"/>
      <dgm:spPr>
        <a:prstGeom prst="triangle">
          <a:avLst/>
        </a:prstGeom>
        <a:solidFill>
          <a:srgbClr val="00529B">
            <a:alpha val="80000"/>
          </a:srgbClr>
        </a:solidFill>
        <a:ln>
          <a:noFill/>
        </a:ln>
      </dgm:spPr>
    </dgm:pt>
    <dgm:pt modelId="{D75972C4-8722-4C8A-87CF-B989378B3C94}" type="pres">
      <dgm:prSet presAssocID="{E8D35B56-0C4E-4477-B350-BC7D4C81CEE7}" presName="spaceB" presStyleCnt="0"/>
      <dgm:spPr/>
    </dgm:pt>
    <dgm:pt modelId="{7082360C-0BB3-44AC-99BF-C9B993355313}" type="pres">
      <dgm:prSet presAssocID="{28F0C991-2283-40D1-881F-3A94ECAFE6F7}" presName="space" presStyleCnt="0"/>
      <dgm:spPr/>
    </dgm:pt>
    <dgm:pt modelId="{E43BE909-A959-42A6-9231-4813C8695DE6}" type="pres">
      <dgm:prSet presAssocID="{31A2DC71-4F99-4CA5-83F2-FCF348B8DCDA}" presName="compositeA" presStyleCnt="0"/>
      <dgm:spPr/>
    </dgm:pt>
    <dgm:pt modelId="{030DB0D1-05F8-4272-A6BA-C104C9726DA6}" type="pres">
      <dgm:prSet presAssocID="{31A2DC71-4F99-4CA5-83F2-FCF348B8DCDA}" presName="textA" presStyleLbl="revTx" presStyleIdx="2" presStyleCnt="6" custScaleX="61883" custScaleY="157836" custLinFactNeighborX="4101" custLinFactNeighborY="96033">
        <dgm:presLayoutVars>
          <dgm:bulletEnabled val="1"/>
        </dgm:presLayoutVars>
      </dgm:prSet>
      <dgm:spPr/>
    </dgm:pt>
    <dgm:pt modelId="{5DDF532D-49F0-4165-916C-D8C0F9152CF4}" type="pres">
      <dgm:prSet presAssocID="{31A2DC71-4F99-4CA5-83F2-FCF348B8DCDA}" presName="circleA" presStyleLbl="node1" presStyleIdx="2" presStyleCnt="6" custScaleX="235146" custScaleY="235146" custLinFactY="-100000" custLinFactNeighborX="22794" custLinFactNeighborY="-167716"/>
      <dgm:spPr>
        <a:prstGeom prst="triangle">
          <a:avLst/>
        </a:prstGeom>
        <a:solidFill>
          <a:srgbClr val="00529B">
            <a:alpha val="80000"/>
          </a:srgbClr>
        </a:solidFill>
        <a:ln>
          <a:noFill/>
        </a:ln>
      </dgm:spPr>
    </dgm:pt>
    <dgm:pt modelId="{E319CF35-983C-44BC-851B-1B052D97D6A5}" type="pres">
      <dgm:prSet presAssocID="{31A2DC71-4F99-4CA5-83F2-FCF348B8DCDA}" presName="spaceA" presStyleCnt="0"/>
      <dgm:spPr/>
    </dgm:pt>
    <dgm:pt modelId="{17E67F93-B97A-42AD-B654-079A893F5065}" type="pres">
      <dgm:prSet presAssocID="{F315FFE3-1A7B-4622-9B22-A3E1C449A98A}" presName="space" presStyleCnt="0"/>
      <dgm:spPr/>
    </dgm:pt>
    <dgm:pt modelId="{FE23693E-928C-493A-A04F-87FE0E4E0AFF}" type="pres">
      <dgm:prSet presAssocID="{7ABBAF2C-9560-4EEA-8BED-794DFD9E35B3}" presName="compositeB" presStyleCnt="0"/>
      <dgm:spPr/>
    </dgm:pt>
    <dgm:pt modelId="{AC5CE3F8-7D68-4DE1-BAF3-07DD9CA88F0F}" type="pres">
      <dgm:prSet presAssocID="{7ABBAF2C-9560-4EEA-8BED-794DFD9E35B3}" presName="textB" presStyleLbl="revTx" presStyleIdx="3" presStyleCnt="6" custScaleX="49260" custScaleY="149281" custLinFactNeighborX="4191" custLinFactNeighborY="-31770">
        <dgm:presLayoutVars>
          <dgm:bulletEnabled val="1"/>
        </dgm:presLayoutVars>
      </dgm:prSet>
      <dgm:spPr/>
    </dgm:pt>
    <dgm:pt modelId="{7FCA40AF-BB84-4497-9FB5-0855F17D142F}" type="pres">
      <dgm:prSet presAssocID="{7ABBAF2C-9560-4EEA-8BED-794DFD9E35B3}" presName="circleB" presStyleLbl="node1" presStyleIdx="3" presStyleCnt="6" custScaleX="235146" custScaleY="235146" custLinFactY="-60599" custLinFactNeighborX="29975" custLinFactNeighborY="-100000"/>
      <dgm:spPr>
        <a:prstGeom prst="triangle">
          <a:avLst/>
        </a:prstGeom>
        <a:solidFill>
          <a:srgbClr val="00529B">
            <a:alpha val="80000"/>
          </a:srgbClr>
        </a:solidFill>
        <a:ln>
          <a:noFill/>
        </a:ln>
      </dgm:spPr>
    </dgm:pt>
    <dgm:pt modelId="{E8A3D518-88BC-4EE9-AC13-6AF5C09C5358}" type="pres">
      <dgm:prSet presAssocID="{7ABBAF2C-9560-4EEA-8BED-794DFD9E35B3}" presName="spaceB" presStyleCnt="0"/>
      <dgm:spPr/>
    </dgm:pt>
    <dgm:pt modelId="{1AB515DD-FA02-49C9-8D97-A8F3DC9F5A6A}" type="pres">
      <dgm:prSet presAssocID="{3445BEE9-6B4A-48BF-9C8E-1F95A43BD7D7}" presName="space" presStyleCnt="0"/>
      <dgm:spPr/>
    </dgm:pt>
    <dgm:pt modelId="{C36CB18F-2EE0-42D1-A082-828D580771E0}" type="pres">
      <dgm:prSet presAssocID="{B7CA3031-D14A-4A40-BB48-3463FC403FA0}" presName="compositeA" presStyleCnt="0"/>
      <dgm:spPr/>
    </dgm:pt>
    <dgm:pt modelId="{A0230761-9C16-450D-9492-9E75DAD7910C}" type="pres">
      <dgm:prSet presAssocID="{B7CA3031-D14A-4A40-BB48-3463FC403FA0}" presName="textA" presStyleLbl="revTx" presStyleIdx="4" presStyleCnt="6" custScaleY="137707" custLinFactY="11130" custLinFactNeighborX="4372" custLinFactNeighborY="100000">
        <dgm:presLayoutVars>
          <dgm:bulletEnabled val="1"/>
        </dgm:presLayoutVars>
      </dgm:prSet>
      <dgm:spPr/>
    </dgm:pt>
    <dgm:pt modelId="{6483544B-EDBE-4CED-846C-C19FEDFC4D09}" type="pres">
      <dgm:prSet presAssocID="{B7CA3031-D14A-4A40-BB48-3463FC403FA0}" presName="circleA" presStyleLbl="node1" presStyleIdx="4" presStyleCnt="6" custScaleX="235146" custScaleY="235146" custLinFactX="76258" custLinFactY="-100000" custLinFactNeighborX="100000" custLinFactNeighborY="-147587"/>
      <dgm:spPr>
        <a:prstGeom prst="triangle">
          <a:avLst/>
        </a:prstGeom>
        <a:solidFill>
          <a:srgbClr val="00529B">
            <a:alpha val="80000"/>
          </a:srgbClr>
        </a:solidFill>
        <a:ln>
          <a:noFill/>
        </a:ln>
      </dgm:spPr>
    </dgm:pt>
    <dgm:pt modelId="{A1D434D8-A937-403B-9A91-6AFB8B96932A}" type="pres">
      <dgm:prSet presAssocID="{B7CA3031-D14A-4A40-BB48-3463FC403FA0}" presName="spaceA" presStyleCnt="0"/>
      <dgm:spPr/>
    </dgm:pt>
    <dgm:pt modelId="{BFCD00BD-0779-4425-B710-375D3FE651C7}" type="pres">
      <dgm:prSet presAssocID="{E72794AB-AD5F-4BAE-9085-7F39198540D1}" presName="space" presStyleCnt="0"/>
      <dgm:spPr/>
    </dgm:pt>
    <dgm:pt modelId="{F699A921-4045-4EB2-AF75-AD3ECF379445}" type="pres">
      <dgm:prSet presAssocID="{3DCF40FD-1385-49D5-928B-0E981CD3DFCB}" presName="compositeB" presStyleCnt="0"/>
      <dgm:spPr/>
    </dgm:pt>
    <dgm:pt modelId="{5F4FF547-D40C-4E4F-A3F0-022BE3045C95}" type="pres">
      <dgm:prSet presAssocID="{3DCF40FD-1385-49D5-928B-0E981CD3DFCB}" presName="textB" presStyleLbl="revTx" presStyleIdx="5" presStyleCnt="6" custScaleY="151625" custLinFactNeighborX="11729" custLinFactNeighborY="-31392">
        <dgm:presLayoutVars>
          <dgm:bulletEnabled val="1"/>
        </dgm:presLayoutVars>
      </dgm:prSet>
      <dgm:spPr/>
    </dgm:pt>
    <dgm:pt modelId="{5B8EDC3F-4046-4C89-B6FB-983DE2F31D52}" type="pres">
      <dgm:prSet presAssocID="{3DCF40FD-1385-49D5-928B-0E981CD3DFCB}" presName="circleB" presStyleLbl="node1" presStyleIdx="5" presStyleCnt="6" custScaleX="235146" custScaleY="235146" custLinFactY="-69448" custLinFactNeighborX="42362" custLinFactNeighborY="-100000"/>
      <dgm:spPr>
        <a:prstGeom prst="triangle">
          <a:avLst/>
        </a:prstGeom>
        <a:solidFill>
          <a:srgbClr val="00529B"/>
        </a:solidFill>
        <a:ln>
          <a:noFill/>
        </a:ln>
      </dgm:spPr>
    </dgm:pt>
    <dgm:pt modelId="{344A3425-BF69-480E-8107-D14ECD87CE02}" type="pres">
      <dgm:prSet presAssocID="{3DCF40FD-1385-49D5-928B-0E981CD3DFCB}" presName="spaceB" presStyleCnt="0"/>
      <dgm:spPr/>
    </dgm:pt>
  </dgm:ptLst>
  <dgm:cxnLst>
    <dgm:cxn modelId="{0F5FF002-AA7C-411B-BBD4-E55B8F0B1059}" type="presOf" srcId="{8FA5063C-7AF9-41E7-AC3F-F050C0714BC2}" destId="{AFE42778-E477-4A5C-A7A5-D31298E8B0A3}" srcOrd="0" destOrd="0" presId="urn:microsoft.com/office/officeart/2005/8/layout/hProcess11"/>
    <dgm:cxn modelId="{7E01F92F-0219-42E1-9722-581CB39C568F}" type="presOf" srcId="{7D75F2BE-D020-470F-BC4E-551576CDA359}" destId="{9166CDC5-68B8-4E4D-AAB8-1BA9FB73E312}" srcOrd="0" destOrd="0" presId="urn:microsoft.com/office/officeart/2005/8/layout/hProcess11"/>
    <dgm:cxn modelId="{828C7030-0A27-4AC3-9C86-889ACC3E896B}" srcId="{7D75F2BE-D020-470F-BC4E-551576CDA359}" destId="{31A2DC71-4F99-4CA5-83F2-FCF348B8DCDA}" srcOrd="2" destOrd="0" parTransId="{2E9316C2-D32B-4CF7-B39D-D0EA149EBF33}" sibTransId="{F315FFE3-1A7B-4622-9B22-A3E1C449A98A}"/>
    <dgm:cxn modelId="{E0394350-434C-4AC5-A9BC-0987D96B0FFA}" srcId="{7D75F2BE-D020-470F-BC4E-551576CDA359}" destId="{8FA5063C-7AF9-41E7-AC3F-F050C0714BC2}" srcOrd="0" destOrd="0" parTransId="{46D479F8-84E5-412D-8B4D-32BAF3BECC18}" sibTransId="{E2253A29-590D-489F-9391-97212E2D44EF}"/>
    <dgm:cxn modelId="{C84E3C7F-79D6-4435-8613-10F5359DFE71}" type="presOf" srcId="{31A2DC71-4F99-4CA5-83F2-FCF348B8DCDA}" destId="{030DB0D1-05F8-4272-A6BA-C104C9726DA6}" srcOrd="0" destOrd="0" presId="urn:microsoft.com/office/officeart/2005/8/layout/hProcess11"/>
    <dgm:cxn modelId="{663995A8-E30F-4F60-91DE-4C7D8FABF346}" type="presOf" srcId="{B7CA3031-D14A-4A40-BB48-3463FC403FA0}" destId="{A0230761-9C16-450D-9492-9E75DAD7910C}" srcOrd="0" destOrd="0" presId="urn:microsoft.com/office/officeart/2005/8/layout/hProcess11"/>
    <dgm:cxn modelId="{6FECFFB8-9065-4404-AEBC-77204DF9E272}" srcId="{7D75F2BE-D020-470F-BC4E-551576CDA359}" destId="{3DCF40FD-1385-49D5-928B-0E981CD3DFCB}" srcOrd="5" destOrd="0" parTransId="{CED29E0E-FB74-40FB-BF5A-1F08CC0B6BC1}" sibTransId="{DED63B2F-C769-4691-B9BF-DE382F1F2A91}"/>
    <dgm:cxn modelId="{06E99EC7-FDE6-4580-A883-BCDF093FFB35}" srcId="{7D75F2BE-D020-470F-BC4E-551576CDA359}" destId="{E8D35B56-0C4E-4477-B350-BC7D4C81CEE7}" srcOrd="1" destOrd="0" parTransId="{A24A0376-64CD-406F-89C8-2254BCAAF4DC}" sibTransId="{28F0C991-2283-40D1-881F-3A94ECAFE6F7}"/>
    <dgm:cxn modelId="{FBBDDDC7-0B68-4F57-A8DC-FD168DC718E6}" srcId="{7D75F2BE-D020-470F-BC4E-551576CDA359}" destId="{B7CA3031-D14A-4A40-BB48-3463FC403FA0}" srcOrd="4" destOrd="0" parTransId="{2BE098CC-FAB6-4DBB-9016-F334C07A66B2}" sibTransId="{E72794AB-AD5F-4BAE-9085-7F39198540D1}"/>
    <dgm:cxn modelId="{ED8C5FDF-BA21-45A6-B09D-3175EF9841BD}" srcId="{7D75F2BE-D020-470F-BC4E-551576CDA359}" destId="{7ABBAF2C-9560-4EEA-8BED-794DFD9E35B3}" srcOrd="3" destOrd="0" parTransId="{7620C7A6-1351-4C56-9290-1CA264759D61}" sibTransId="{3445BEE9-6B4A-48BF-9C8E-1F95A43BD7D7}"/>
    <dgm:cxn modelId="{7E9DEDE6-844F-42BB-A98D-15A8816FB1BC}" type="presOf" srcId="{3DCF40FD-1385-49D5-928B-0E981CD3DFCB}" destId="{5F4FF547-D40C-4E4F-A3F0-022BE3045C95}" srcOrd="0" destOrd="0" presId="urn:microsoft.com/office/officeart/2005/8/layout/hProcess11"/>
    <dgm:cxn modelId="{0DA05BE9-74DE-42EE-90B1-43DC1970CB05}" type="presOf" srcId="{7ABBAF2C-9560-4EEA-8BED-794DFD9E35B3}" destId="{AC5CE3F8-7D68-4DE1-BAF3-07DD9CA88F0F}" srcOrd="0" destOrd="0" presId="urn:microsoft.com/office/officeart/2005/8/layout/hProcess11"/>
    <dgm:cxn modelId="{F4695EF2-8D61-4635-8343-959E4655D9CD}" type="presOf" srcId="{E8D35B56-0C4E-4477-B350-BC7D4C81CEE7}" destId="{59E1A169-B047-4093-9968-2BE5A1A49A28}" srcOrd="0" destOrd="0" presId="urn:microsoft.com/office/officeart/2005/8/layout/hProcess11"/>
    <dgm:cxn modelId="{3CD3B93B-CDA2-4C09-98D0-D1E5CD83ED4F}" type="presParOf" srcId="{9166CDC5-68B8-4E4D-AAB8-1BA9FB73E312}" destId="{27521EAA-0B0C-4D97-8524-AE653F8ADEBB}" srcOrd="0" destOrd="0" presId="urn:microsoft.com/office/officeart/2005/8/layout/hProcess11"/>
    <dgm:cxn modelId="{7C615C70-272E-4BDF-A346-A6967C649B63}" type="presParOf" srcId="{9166CDC5-68B8-4E4D-AAB8-1BA9FB73E312}" destId="{ABF98670-8886-4B73-A96B-2215E2F38D7E}" srcOrd="1" destOrd="0" presId="urn:microsoft.com/office/officeart/2005/8/layout/hProcess11"/>
    <dgm:cxn modelId="{9EC8D3A4-EADA-4D87-9E50-F2F7114B83FA}" type="presParOf" srcId="{ABF98670-8886-4B73-A96B-2215E2F38D7E}" destId="{41D1B635-C59A-4C02-81F3-B84290AAA271}" srcOrd="0" destOrd="0" presId="urn:microsoft.com/office/officeart/2005/8/layout/hProcess11"/>
    <dgm:cxn modelId="{37D25F15-5810-4786-9A84-15B780749114}" type="presParOf" srcId="{41D1B635-C59A-4C02-81F3-B84290AAA271}" destId="{AFE42778-E477-4A5C-A7A5-D31298E8B0A3}" srcOrd="0" destOrd="0" presId="urn:microsoft.com/office/officeart/2005/8/layout/hProcess11"/>
    <dgm:cxn modelId="{3C871D66-8780-40B8-8A68-7AE62BB55748}" type="presParOf" srcId="{41D1B635-C59A-4C02-81F3-B84290AAA271}" destId="{ACD7F1BD-E679-40A4-B12E-87C631281CC6}" srcOrd="1" destOrd="0" presId="urn:microsoft.com/office/officeart/2005/8/layout/hProcess11"/>
    <dgm:cxn modelId="{98D49FD6-DFBB-4359-8349-1D7E0F17390D}" type="presParOf" srcId="{41D1B635-C59A-4C02-81F3-B84290AAA271}" destId="{2F40D845-C003-44EA-BD18-E5D8BE0028A0}" srcOrd="2" destOrd="0" presId="urn:microsoft.com/office/officeart/2005/8/layout/hProcess11"/>
    <dgm:cxn modelId="{B372AC9E-BAAF-4D47-A2FB-0DF67F11204A}" type="presParOf" srcId="{ABF98670-8886-4B73-A96B-2215E2F38D7E}" destId="{D001B7F1-08CF-493A-A259-842E2FE4741D}" srcOrd="1" destOrd="0" presId="urn:microsoft.com/office/officeart/2005/8/layout/hProcess11"/>
    <dgm:cxn modelId="{92DF099D-8BE8-49BD-8A0D-DDE0DDBDE4F6}" type="presParOf" srcId="{ABF98670-8886-4B73-A96B-2215E2F38D7E}" destId="{CA73D618-40F6-466D-BD86-846BC042A7CD}" srcOrd="2" destOrd="0" presId="urn:microsoft.com/office/officeart/2005/8/layout/hProcess11"/>
    <dgm:cxn modelId="{9F4BACB3-6C9C-4EED-9AD3-4183D78179CE}" type="presParOf" srcId="{CA73D618-40F6-466D-BD86-846BC042A7CD}" destId="{59E1A169-B047-4093-9968-2BE5A1A49A28}" srcOrd="0" destOrd="0" presId="urn:microsoft.com/office/officeart/2005/8/layout/hProcess11"/>
    <dgm:cxn modelId="{3B1843D6-D38C-483C-B6E2-2BA97ADA0E9B}" type="presParOf" srcId="{CA73D618-40F6-466D-BD86-846BC042A7CD}" destId="{918A8567-85D8-4217-9935-CCEA487333DA}" srcOrd="1" destOrd="0" presId="urn:microsoft.com/office/officeart/2005/8/layout/hProcess11"/>
    <dgm:cxn modelId="{6F9E7122-D4A8-4DAF-8BB1-384AC2A92925}" type="presParOf" srcId="{CA73D618-40F6-466D-BD86-846BC042A7CD}" destId="{D75972C4-8722-4C8A-87CF-B989378B3C94}" srcOrd="2" destOrd="0" presId="urn:microsoft.com/office/officeart/2005/8/layout/hProcess11"/>
    <dgm:cxn modelId="{BEA10578-9624-4253-AAC3-6FD3EB733D7A}" type="presParOf" srcId="{ABF98670-8886-4B73-A96B-2215E2F38D7E}" destId="{7082360C-0BB3-44AC-99BF-C9B993355313}" srcOrd="3" destOrd="0" presId="urn:microsoft.com/office/officeart/2005/8/layout/hProcess11"/>
    <dgm:cxn modelId="{430737E7-DB6A-408C-8FA1-F5D8E53FE4A1}" type="presParOf" srcId="{ABF98670-8886-4B73-A96B-2215E2F38D7E}" destId="{E43BE909-A959-42A6-9231-4813C8695DE6}" srcOrd="4" destOrd="0" presId="urn:microsoft.com/office/officeart/2005/8/layout/hProcess11"/>
    <dgm:cxn modelId="{3B901E32-6D70-45B4-818A-99A98841E132}" type="presParOf" srcId="{E43BE909-A959-42A6-9231-4813C8695DE6}" destId="{030DB0D1-05F8-4272-A6BA-C104C9726DA6}" srcOrd="0" destOrd="0" presId="urn:microsoft.com/office/officeart/2005/8/layout/hProcess11"/>
    <dgm:cxn modelId="{A800A949-EF46-4673-84B7-4E68A8192934}" type="presParOf" srcId="{E43BE909-A959-42A6-9231-4813C8695DE6}" destId="{5DDF532D-49F0-4165-916C-D8C0F9152CF4}" srcOrd="1" destOrd="0" presId="urn:microsoft.com/office/officeart/2005/8/layout/hProcess11"/>
    <dgm:cxn modelId="{200353D7-0ABE-4168-92FD-E5E3E0FC66E4}" type="presParOf" srcId="{E43BE909-A959-42A6-9231-4813C8695DE6}" destId="{E319CF35-983C-44BC-851B-1B052D97D6A5}" srcOrd="2" destOrd="0" presId="urn:microsoft.com/office/officeart/2005/8/layout/hProcess11"/>
    <dgm:cxn modelId="{BBF1E43F-ECD1-46A0-A082-B3424D3186C6}" type="presParOf" srcId="{ABF98670-8886-4B73-A96B-2215E2F38D7E}" destId="{17E67F93-B97A-42AD-B654-079A893F5065}" srcOrd="5" destOrd="0" presId="urn:microsoft.com/office/officeart/2005/8/layout/hProcess11"/>
    <dgm:cxn modelId="{73CD25FE-4137-4DB7-AED6-56572645589C}" type="presParOf" srcId="{ABF98670-8886-4B73-A96B-2215E2F38D7E}" destId="{FE23693E-928C-493A-A04F-87FE0E4E0AFF}" srcOrd="6" destOrd="0" presId="urn:microsoft.com/office/officeart/2005/8/layout/hProcess11"/>
    <dgm:cxn modelId="{B2BDA693-F373-4CE8-BDDA-CABD325CB1DC}" type="presParOf" srcId="{FE23693E-928C-493A-A04F-87FE0E4E0AFF}" destId="{AC5CE3F8-7D68-4DE1-BAF3-07DD9CA88F0F}" srcOrd="0" destOrd="0" presId="urn:microsoft.com/office/officeart/2005/8/layout/hProcess11"/>
    <dgm:cxn modelId="{862F2DE7-538E-4918-BF46-E5FF843675BC}" type="presParOf" srcId="{FE23693E-928C-493A-A04F-87FE0E4E0AFF}" destId="{7FCA40AF-BB84-4497-9FB5-0855F17D142F}" srcOrd="1" destOrd="0" presId="urn:microsoft.com/office/officeart/2005/8/layout/hProcess11"/>
    <dgm:cxn modelId="{90996D09-15BE-4B2C-972F-8C272F23A8BA}" type="presParOf" srcId="{FE23693E-928C-493A-A04F-87FE0E4E0AFF}" destId="{E8A3D518-88BC-4EE9-AC13-6AF5C09C5358}" srcOrd="2" destOrd="0" presId="urn:microsoft.com/office/officeart/2005/8/layout/hProcess11"/>
    <dgm:cxn modelId="{3C6320CA-8F4B-4149-BAF0-3885B59F8889}" type="presParOf" srcId="{ABF98670-8886-4B73-A96B-2215E2F38D7E}" destId="{1AB515DD-FA02-49C9-8D97-A8F3DC9F5A6A}" srcOrd="7" destOrd="0" presId="urn:microsoft.com/office/officeart/2005/8/layout/hProcess11"/>
    <dgm:cxn modelId="{033F4957-36CA-460B-B154-A40B174CE03B}" type="presParOf" srcId="{ABF98670-8886-4B73-A96B-2215E2F38D7E}" destId="{C36CB18F-2EE0-42D1-A082-828D580771E0}" srcOrd="8" destOrd="0" presId="urn:microsoft.com/office/officeart/2005/8/layout/hProcess11"/>
    <dgm:cxn modelId="{C9A9A263-D203-40A0-9F38-ED4CDCE630C5}" type="presParOf" srcId="{C36CB18F-2EE0-42D1-A082-828D580771E0}" destId="{A0230761-9C16-450D-9492-9E75DAD7910C}" srcOrd="0" destOrd="0" presId="urn:microsoft.com/office/officeart/2005/8/layout/hProcess11"/>
    <dgm:cxn modelId="{F34D5D11-F823-4DE9-9139-1DD512CDB1C9}" type="presParOf" srcId="{C36CB18F-2EE0-42D1-A082-828D580771E0}" destId="{6483544B-EDBE-4CED-846C-C19FEDFC4D09}" srcOrd="1" destOrd="0" presId="urn:microsoft.com/office/officeart/2005/8/layout/hProcess11"/>
    <dgm:cxn modelId="{4CBF7E1A-21B2-409E-BAAD-3AC2B23B0D22}" type="presParOf" srcId="{C36CB18F-2EE0-42D1-A082-828D580771E0}" destId="{A1D434D8-A937-403B-9A91-6AFB8B96932A}" srcOrd="2" destOrd="0" presId="urn:microsoft.com/office/officeart/2005/8/layout/hProcess11"/>
    <dgm:cxn modelId="{609BB734-4A14-4047-8341-048A70F44D3F}" type="presParOf" srcId="{ABF98670-8886-4B73-A96B-2215E2F38D7E}" destId="{BFCD00BD-0779-4425-B710-375D3FE651C7}" srcOrd="9" destOrd="0" presId="urn:microsoft.com/office/officeart/2005/8/layout/hProcess11"/>
    <dgm:cxn modelId="{6A6202F4-E06C-4ACA-8E1A-86C78E125E7F}" type="presParOf" srcId="{ABF98670-8886-4B73-A96B-2215E2F38D7E}" destId="{F699A921-4045-4EB2-AF75-AD3ECF379445}" srcOrd="10" destOrd="0" presId="urn:microsoft.com/office/officeart/2005/8/layout/hProcess11"/>
    <dgm:cxn modelId="{C8F69FD4-2653-4A07-9EB7-5322E9B15F08}" type="presParOf" srcId="{F699A921-4045-4EB2-AF75-AD3ECF379445}" destId="{5F4FF547-D40C-4E4F-A3F0-022BE3045C95}" srcOrd="0" destOrd="0" presId="urn:microsoft.com/office/officeart/2005/8/layout/hProcess11"/>
    <dgm:cxn modelId="{66526189-5D52-4956-940C-A4239F0BA13F}" type="presParOf" srcId="{F699A921-4045-4EB2-AF75-AD3ECF379445}" destId="{5B8EDC3F-4046-4C89-B6FB-983DE2F31D52}" srcOrd="1" destOrd="0" presId="urn:microsoft.com/office/officeart/2005/8/layout/hProcess11"/>
    <dgm:cxn modelId="{3A60D02F-6450-457E-AF53-5A7C4AB1F5BB}" type="presParOf" srcId="{F699A921-4045-4EB2-AF75-AD3ECF379445}" destId="{344A3425-BF69-480E-8107-D14ECD87CE02}" srcOrd="2" destOrd="0" presId="urn:microsoft.com/office/officeart/2005/8/layout/hProcess11"/>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35.xml><?xml version="1.0" encoding="utf-8"?>
<dgm:dataModel xmlns:dgm="http://schemas.openxmlformats.org/drawingml/2006/diagram" xmlns:a="http://schemas.openxmlformats.org/drawingml/2006/main">
  <dgm:ptLst>
    <dgm:pt modelId="{7D75F2BE-D020-470F-BC4E-551576CDA359}" type="doc">
      <dgm:prSet loTypeId="urn:microsoft.com/office/officeart/2005/8/layout/hProcess11" loCatId="process" qsTypeId="urn:microsoft.com/office/officeart/2005/8/quickstyle/simple1" qsCatId="simple" csTypeId="urn:microsoft.com/office/officeart/2005/8/colors/accent1_2" csCatId="accent1" phldr="1"/>
      <dgm:spPr/>
    </dgm:pt>
    <dgm:pt modelId="{8FA5063C-7AF9-41E7-AC3F-F050C0714BC2}">
      <dgm:prSet phldrT="[Texte]" custT="1"/>
      <dgm:spPr/>
      <dgm:t>
        <a:bodyPr/>
        <a:lstStyle/>
        <a:p>
          <a:r>
            <a:rPr lang="fr-FR" sz="1000" b="1" dirty="0">
              <a:solidFill>
                <a:schemeClr val="bg2">
                  <a:lumMod val="75000"/>
                </a:schemeClr>
              </a:solidFill>
            </a:rPr>
            <a:t>Définition</a:t>
          </a:r>
        </a:p>
      </dgm:t>
    </dgm:pt>
    <dgm:pt modelId="{46D479F8-84E5-412D-8B4D-32BAF3BECC18}" type="parTrans" cxnId="{E0394350-434C-4AC5-A9BC-0987D96B0FFA}">
      <dgm:prSet/>
      <dgm:spPr/>
      <dgm:t>
        <a:bodyPr/>
        <a:lstStyle/>
        <a:p>
          <a:endParaRPr lang="fr-FR"/>
        </a:p>
      </dgm:t>
    </dgm:pt>
    <dgm:pt modelId="{E2253A29-590D-489F-9391-97212E2D44EF}" type="sibTrans" cxnId="{E0394350-434C-4AC5-A9BC-0987D96B0FFA}">
      <dgm:prSet/>
      <dgm:spPr/>
      <dgm:t>
        <a:bodyPr/>
        <a:lstStyle/>
        <a:p>
          <a:endParaRPr lang="fr-FR"/>
        </a:p>
      </dgm:t>
    </dgm:pt>
    <dgm:pt modelId="{E8D35B56-0C4E-4477-B350-BC7D4C81CEE7}">
      <dgm:prSet phldrT="[Texte]" custT="1"/>
      <dgm:spPr/>
      <dgm:t>
        <a:bodyPr/>
        <a:lstStyle/>
        <a:p>
          <a:r>
            <a:rPr lang="fr-FR" sz="1000" b="1" dirty="0">
              <a:solidFill>
                <a:schemeClr val="bg2">
                  <a:lumMod val="75000"/>
                </a:schemeClr>
              </a:solidFill>
            </a:rPr>
            <a:t>Causes</a:t>
          </a:r>
        </a:p>
      </dgm:t>
    </dgm:pt>
    <dgm:pt modelId="{A24A0376-64CD-406F-89C8-2254BCAAF4DC}" type="parTrans" cxnId="{06E99EC7-FDE6-4580-A883-BCDF093FFB35}">
      <dgm:prSet/>
      <dgm:spPr/>
      <dgm:t>
        <a:bodyPr/>
        <a:lstStyle/>
        <a:p>
          <a:endParaRPr lang="fr-FR"/>
        </a:p>
      </dgm:t>
    </dgm:pt>
    <dgm:pt modelId="{28F0C991-2283-40D1-881F-3A94ECAFE6F7}" type="sibTrans" cxnId="{06E99EC7-FDE6-4580-A883-BCDF093FFB35}">
      <dgm:prSet/>
      <dgm:spPr/>
      <dgm:t>
        <a:bodyPr/>
        <a:lstStyle/>
        <a:p>
          <a:endParaRPr lang="fr-FR"/>
        </a:p>
      </dgm:t>
    </dgm:pt>
    <dgm:pt modelId="{31A2DC71-4F99-4CA5-83F2-FCF348B8DCDA}">
      <dgm:prSet phldrT="[Texte]" custT="1"/>
      <dgm:spPr/>
      <dgm:t>
        <a:bodyPr/>
        <a:lstStyle/>
        <a:p>
          <a:r>
            <a:rPr lang="fr-FR" sz="1000" b="1" dirty="0">
              <a:solidFill>
                <a:schemeClr val="bg2">
                  <a:lumMod val="75000"/>
                </a:schemeClr>
              </a:solidFill>
            </a:rPr>
            <a:t>Risques</a:t>
          </a:r>
        </a:p>
      </dgm:t>
    </dgm:pt>
    <dgm:pt modelId="{2E9316C2-D32B-4CF7-B39D-D0EA149EBF33}" type="parTrans" cxnId="{828C7030-0A27-4AC3-9C86-889ACC3E896B}">
      <dgm:prSet/>
      <dgm:spPr/>
      <dgm:t>
        <a:bodyPr/>
        <a:lstStyle/>
        <a:p>
          <a:endParaRPr lang="fr-FR"/>
        </a:p>
      </dgm:t>
    </dgm:pt>
    <dgm:pt modelId="{F315FFE3-1A7B-4622-9B22-A3E1C449A98A}" type="sibTrans" cxnId="{828C7030-0A27-4AC3-9C86-889ACC3E896B}">
      <dgm:prSet/>
      <dgm:spPr/>
      <dgm:t>
        <a:bodyPr/>
        <a:lstStyle/>
        <a:p>
          <a:endParaRPr lang="fr-FR"/>
        </a:p>
      </dgm:t>
    </dgm:pt>
    <dgm:pt modelId="{7ABBAF2C-9560-4EEA-8BED-794DFD9E35B3}">
      <dgm:prSet phldrT="[Texte]" custT="1"/>
      <dgm:spPr/>
      <dgm:t>
        <a:bodyPr/>
        <a:lstStyle/>
        <a:p>
          <a:r>
            <a:rPr lang="fr-FR" sz="1000" b="1" dirty="0">
              <a:solidFill>
                <a:srgbClr val="00529B"/>
              </a:solidFill>
            </a:rPr>
            <a:t>Signes</a:t>
          </a:r>
        </a:p>
      </dgm:t>
    </dgm:pt>
    <dgm:pt modelId="{7620C7A6-1351-4C56-9290-1CA264759D61}" type="parTrans" cxnId="{ED8C5FDF-BA21-45A6-B09D-3175EF9841BD}">
      <dgm:prSet/>
      <dgm:spPr/>
      <dgm:t>
        <a:bodyPr/>
        <a:lstStyle/>
        <a:p>
          <a:endParaRPr lang="fr-FR"/>
        </a:p>
      </dgm:t>
    </dgm:pt>
    <dgm:pt modelId="{3445BEE9-6B4A-48BF-9C8E-1F95A43BD7D7}" type="sibTrans" cxnId="{ED8C5FDF-BA21-45A6-B09D-3175EF9841BD}">
      <dgm:prSet/>
      <dgm:spPr/>
      <dgm:t>
        <a:bodyPr/>
        <a:lstStyle/>
        <a:p>
          <a:endParaRPr lang="fr-FR"/>
        </a:p>
      </dgm:t>
    </dgm:pt>
    <dgm:pt modelId="{B7CA3031-D14A-4A40-BB48-3463FC403FA0}">
      <dgm:prSet phldrT="[Texte]" custT="1"/>
      <dgm:spPr/>
      <dgm:t>
        <a:bodyPr/>
        <a:lstStyle/>
        <a:p>
          <a:r>
            <a:rPr lang="fr-FR" sz="1000" b="1" dirty="0">
              <a:solidFill>
                <a:schemeClr val="bg2">
                  <a:lumMod val="75000"/>
                </a:schemeClr>
              </a:solidFill>
            </a:rPr>
            <a:t>CAT</a:t>
          </a:r>
        </a:p>
      </dgm:t>
    </dgm:pt>
    <dgm:pt modelId="{2BE098CC-FAB6-4DBB-9016-F334C07A66B2}" type="parTrans" cxnId="{FBBDDDC7-0B68-4F57-A8DC-FD168DC718E6}">
      <dgm:prSet/>
      <dgm:spPr/>
      <dgm:t>
        <a:bodyPr/>
        <a:lstStyle/>
        <a:p>
          <a:endParaRPr lang="fr-FR"/>
        </a:p>
      </dgm:t>
    </dgm:pt>
    <dgm:pt modelId="{E72794AB-AD5F-4BAE-9085-7F39198540D1}" type="sibTrans" cxnId="{FBBDDDC7-0B68-4F57-A8DC-FD168DC718E6}">
      <dgm:prSet/>
      <dgm:spPr/>
      <dgm:t>
        <a:bodyPr/>
        <a:lstStyle/>
        <a:p>
          <a:endParaRPr lang="fr-FR"/>
        </a:p>
      </dgm:t>
    </dgm:pt>
    <dgm:pt modelId="{3DCF40FD-1385-49D5-928B-0E981CD3DFCB}">
      <dgm:prSet phldrT="[Texte]" custT="1"/>
      <dgm:spPr/>
      <dgm:t>
        <a:bodyPr/>
        <a:lstStyle/>
        <a:p>
          <a:r>
            <a:rPr lang="fr-FR" sz="1000" b="1" dirty="0">
              <a:solidFill>
                <a:schemeClr val="bg2">
                  <a:lumMod val="75000"/>
                </a:schemeClr>
              </a:solidFill>
            </a:rPr>
            <a:t>Cas particuliers</a:t>
          </a:r>
        </a:p>
      </dgm:t>
    </dgm:pt>
    <dgm:pt modelId="{CED29E0E-FB74-40FB-BF5A-1F08CC0B6BC1}" type="parTrans" cxnId="{6FECFFB8-9065-4404-AEBC-77204DF9E272}">
      <dgm:prSet/>
      <dgm:spPr/>
      <dgm:t>
        <a:bodyPr/>
        <a:lstStyle/>
        <a:p>
          <a:endParaRPr lang="fr-FR"/>
        </a:p>
      </dgm:t>
    </dgm:pt>
    <dgm:pt modelId="{DED63B2F-C769-4691-B9BF-DE382F1F2A91}" type="sibTrans" cxnId="{6FECFFB8-9065-4404-AEBC-77204DF9E272}">
      <dgm:prSet/>
      <dgm:spPr/>
      <dgm:t>
        <a:bodyPr/>
        <a:lstStyle/>
        <a:p>
          <a:endParaRPr lang="fr-FR"/>
        </a:p>
      </dgm:t>
    </dgm:pt>
    <dgm:pt modelId="{9166CDC5-68B8-4E4D-AAB8-1BA9FB73E312}" type="pres">
      <dgm:prSet presAssocID="{7D75F2BE-D020-470F-BC4E-551576CDA359}" presName="Name0" presStyleCnt="0">
        <dgm:presLayoutVars>
          <dgm:dir/>
          <dgm:resizeHandles val="exact"/>
        </dgm:presLayoutVars>
      </dgm:prSet>
      <dgm:spPr/>
    </dgm:pt>
    <dgm:pt modelId="{27521EAA-0B0C-4D97-8524-AE653F8ADEBB}" type="pres">
      <dgm:prSet presAssocID="{7D75F2BE-D020-470F-BC4E-551576CDA359}" presName="arrow" presStyleLbl="bgShp" presStyleIdx="0" presStyleCnt="1" custFlipVert="1" custScaleY="19595" custLinFactNeighborX="-277" custLinFactNeighborY="-17955"/>
      <dgm:spPr>
        <a:prstGeom prst="rect">
          <a:avLst/>
        </a:prstGeom>
        <a:gradFill rotWithShape="0">
          <a:gsLst>
            <a:gs pos="15000">
              <a:schemeClr val="tx2">
                <a:lumMod val="50000"/>
                <a:lumOff val="50000"/>
              </a:schemeClr>
            </a:gs>
            <a:gs pos="85000">
              <a:srgbClr val="438CD1"/>
            </a:gs>
            <a:gs pos="50000">
              <a:srgbClr val="00529B"/>
            </a:gs>
          </a:gsLst>
          <a:lin ang="0" scaled="1"/>
        </a:gradFill>
      </dgm:spPr>
    </dgm:pt>
    <dgm:pt modelId="{ABF98670-8886-4B73-A96B-2215E2F38D7E}" type="pres">
      <dgm:prSet presAssocID="{7D75F2BE-D020-470F-BC4E-551576CDA359}" presName="points" presStyleCnt="0"/>
      <dgm:spPr/>
    </dgm:pt>
    <dgm:pt modelId="{41D1B635-C59A-4C02-81F3-B84290AAA271}" type="pres">
      <dgm:prSet presAssocID="{8FA5063C-7AF9-41E7-AC3F-F050C0714BC2}" presName="compositeA" presStyleCnt="0"/>
      <dgm:spPr/>
    </dgm:pt>
    <dgm:pt modelId="{AFE42778-E477-4A5C-A7A5-D31298E8B0A3}" type="pres">
      <dgm:prSet presAssocID="{8FA5063C-7AF9-41E7-AC3F-F050C0714BC2}" presName="textA" presStyleLbl="revTx" presStyleIdx="0" presStyleCnt="6" custScaleY="138966" custLinFactY="4890" custLinFactNeighborX="6272" custLinFactNeighborY="100000">
        <dgm:presLayoutVars>
          <dgm:bulletEnabled val="1"/>
        </dgm:presLayoutVars>
      </dgm:prSet>
      <dgm:spPr/>
    </dgm:pt>
    <dgm:pt modelId="{ACD7F1BD-E679-40A4-B12E-87C631281CC6}" type="pres">
      <dgm:prSet presAssocID="{8FA5063C-7AF9-41E7-AC3F-F050C0714BC2}" presName="circleA" presStyleLbl="node1" presStyleIdx="0" presStyleCnt="6" custScaleX="235146" custScaleY="235146" custLinFactY="-100000" custLinFactNeighborX="35237" custLinFactNeighborY="-148846"/>
      <dgm:spPr>
        <a:prstGeom prst="triangle">
          <a:avLst/>
        </a:prstGeom>
        <a:solidFill>
          <a:srgbClr val="00529B">
            <a:alpha val="80000"/>
          </a:srgbClr>
        </a:solidFill>
        <a:ln>
          <a:noFill/>
        </a:ln>
      </dgm:spPr>
    </dgm:pt>
    <dgm:pt modelId="{2F40D845-C003-44EA-BD18-E5D8BE0028A0}" type="pres">
      <dgm:prSet presAssocID="{8FA5063C-7AF9-41E7-AC3F-F050C0714BC2}" presName="spaceA" presStyleCnt="0"/>
      <dgm:spPr/>
    </dgm:pt>
    <dgm:pt modelId="{D001B7F1-08CF-493A-A259-842E2FE4741D}" type="pres">
      <dgm:prSet presAssocID="{E2253A29-590D-489F-9391-97212E2D44EF}" presName="space" presStyleCnt="0"/>
      <dgm:spPr/>
    </dgm:pt>
    <dgm:pt modelId="{CA73D618-40F6-466D-BD86-846BC042A7CD}" type="pres">
      <dgm:prSet presAssocID="{E8D35B56-0C4E-4477-B350-BC7D4C81CEE7}" presName="compositeB" presStyleCnt="0"/>
      <dgm:spPr/>
    </dgm:pt>
    <dgm:pt modelId="{59E1A169-B047-4093-9968-2BE5A1A49A28}" type="pres">
      <dgm:prSet presAssocID="{E8D35B56-0C4E-4477-B350-BC7D4C81CEE7}" presName="textB" presStyleLbl="revTx" presStyleIdx="1" presStyleCnt="6" custScaleX="64129" custScaleY="151384" custLinFactNeighborX="4327" custLinFactNeighborY="-31770">
        <dgm:presLayoutVars>
          <dgm:bulletEnabled val="1"/>
        </dgm:presLayoutVars>
      </dgm:prSet>
      <dgm:spPr/>
    </dgm:pt>
    <dgm:pt modelId="{918A8567-85D8-4217-9935-CCEA487333DA}" type="pres">
      <dgm:prSet presAssocID="{E8D35B56-0C4E-4477-B350-BC7D4C81CEE7}" presName="circleB" presStyleLbl="node1" presStyleIdx="1" presStyleCnt="6" custScaleX="235146" custScaleY="235146" custLinFactY="-58496" custLinFactNeighborX="88043" custLinFactNeighborY="-100000"/>
      <dgm:spPr>
        <a:prstGeom prst="triangle">
          <a:avLst/>
        </a:prstGeom>
        <a:solidFill>
          <a:srgbClr val="00529B">
            <a:alpha val="80000"/>
          </a:srgbClr>
        </a:solidFill>
        <a:ln>
          <a:noFill/>
        </a:ln>
      </dgm:spPr>
    </dgm:pt>
    <dgm:pt modelId="{D75972C4-8722-4C8A-87CF-B989378B3C94}" type="pres">
      <dgm:prSet presAssocID="{E8D35B56-0C4E-4477-B350-BC7D4C81CEE7}" presName="spaceB" presStyleCnt="0"/>
      <dgm:spPr/>
    </dgm:pt>
    <dgm:pt modelId="{7082360C-0BB3-44AC-99BF-C9B993355313}" type="pres">
      <dgm:prSet presAssocID="{28F0C991-2283-40D1-881F-3A94ECAFE6F7}" presName="space" presStyleCnt="0"/>
      <dgm:spPr/>
    </dgm:pt>
    <dgm:pt modelId="{E43BE909-A959-42A6-9231-4813C8695DE6}" type="pres">
      <dgm:prSet presAssocID="{31A2DC71-4F99-4CA5-83F2-FCF348B8DCDA}" presName="compositeA" presStyleCnt="0"/>
      <dgm:spPr/>
    </dgm:pt>
    <dgm:pt modelId="{030DB0D1-05F8-4272-A6BA-C104C9726DA6}" type="pres">
      <dgm:prSet presAssocID="{31A2DC71-4F99-4CA5-83F2-FCF348B8DCDA}" presName="textA" presStyleLbl="revTx" presStyleIdx="2" presStyleCnt="6" custScaleX="61883" custScaleY="157836" custLinFactNeighborX="4101" custLinFactNeighborY="96033">
        <dgm:presLayoutVars>
          <dgm:bulletEnabled val="1"/>
        </dgm:presLayoutVars>
      </dgm:prSet>
      <dgm:spPr/>
    </dgm:pt>
    <dgm:pt modelId="{5DDF532D-49F0-4165-916C-D8C0F9152CF4}" type="pres">
      <dgm:prSet presAssocID="{31A2DC71-4F99-4CA5-83F2-FCF348B8DCDA}" presName="circleA" presStyleLbl="node1" presStyleIdx="2" presStyleCnt="6" custScaleX="235146" custScaleY="235146" custLinFactY="-100000" custLinFactNeighborX="22794" custLinFactNeighborY="-167716"/>
      <dgm:spPr>
        <a:prstGeom prst="triangle">
          <a:avLst/>
        </a:prstGeom>
        <a:solidFill>
          <a:srgbClr val="00529B">
            <a:alpha val="80000"/>
          </a:srgbClr>
        </a:solidFill>
        <a:ln>
          <a:noFill/>
        </a:ln>
      </dgm:spPr>
    </dgm:pt>
    <dgm:pt modelId="{E319CF35-983C-44BC-851B-1B052D97D6A5}" type="pres">
      <dgm:prSet presAssocID="{31A2DC71-4F99-4CA5-83F2-FCF348B8DCDA}" presName="spaceA" presStyleCnt="0"/>
      <dgm:spPr/>
    </dgm:pt>
    <dgm:pt modelId="{17E67F93-B97A-42AD-B654-079A893F5065}" type="pres">
      <dgm:prSet presAssocID="{F315FFE3-1A7B-4622-9B22-A3E1C449A98A}" presName="space" presStyleCnt="0"/>
      <dgm:spPr/>
    </dgm:pt>
    <dgm:pt modelId="{FE23693E-928C-493A-A04F-87FE0E4E0AFF}" type="pres">
      <dgm:prSet presAssocID="{7ABBAF2C-9560-4EEA-8BED-794DFD9E35B3}" presName="compositeB" presStyleCnt="0"/>
      <dgm:spPr/>
    </dgm:pt>
    <dgm:pt modelId="{AC5CE3F8-7D68-4DE1-BAF3-07DD9CA88F0F}" type="pres">
      <dgm:prSet presAssocID="{7ABBAF2C-9560-4EEA-8BED-794DFD9E35B3}" presName="textB" presStyleLbl="revTx" presStyleIdx="3" presStyleCnt="6" custScaleX="49260" custScaleY="149281" custLinFactNeighborX="4191" custLinFactNeighborY="-31770">
        <dgm:presLayoutVars>
          <dgm:bulletEnabled val="1"/>
        </dgm:presLayoutVars>
      </dgm:prSet>
      <dgm:spPr/>
    </dgm:pt>
    <dgm:pt modelId="{7FCA40AF-BB84-4497-9FB5-0855F17D142F}" type="pres">
      <dgm:prSet presAssocID="{7ABBAF2C-9560-4EEA-8BED-794DFD9E35B3}" presName="circleB" presStyleLbl="node1" presStyleIdx="3" presStyleCnt="6" custScaleX="235146" custScaleY="235146" custLinFactY="-60599" custLinFactNeighborX="29975" custLinFactNeighborY="-100000"/>
      <dgm:spPr>
        <a:prstGeom prst="triangle">
          <a:avLst/>
        </a:prstGeom>
        <a:solidFill>
          <a:srgbClr val="00529B">
            <a:alpha val="80000"/>
          </a:srgbClr>
        </a:solidFill>
        <a:ln>
          <a:noFill/>
        </a:ln>
      </dgm:spPr>
    </dgm:pt>
    <dgm:pt modelId="{E8A3D518-88BC-4EE9-AC13-6AF5C09C5358}" type="pres">
      <dgm:prSet presAssocID="{7ABBAF2C-9560-4EEA-8BED-794DFD9E35B3}" presName="spaceB" presStyleCnt="0"/>
      <dgm:spPr/>
    </dgm:pt>
    <dgm:pt modelId="{1AB515DD-FA02-49C9-8D97-A8F3DC9F5A6A}" type="pres">
      <dgm:prSet presAssocID="{3445BEE9-6B4A-48BF-9C8E-1F95A43BD7D7}" presName="space" presStyleCnt="0"/>
      <dgm:spPr/>
    </dgm:pt>
    <dgm:pt modelId="{C36CB18F-2EE0-42D1-A082-828D580771E0}" type="pres">
      <dgm:prSet presAssocID="{B7CA3031-D14A-4A40-BB48-3463FC403FA0}" presName="compositeA" presStyleCnt="0"/>
      <dgm:spPr/>
    </dgm:pt>
    <dgm:pt modelId="{A0230761-9C16-450D-9492-9E75DAD7910C}" type="pres">
      <dgm:prSet presAssocID="{B7CA3031-D14A-4A40-BB48-3463FC403FA0}" presName="textA" presStyleLbl="revTx" presStyleIdx="4" presStyleCnt="6" custScaleY="137707" custLinFactY="11130" custLinFactNeighborX="4372" custLinFactNeighborY="100000">
        <dgm:presLayoutVars>
          <dgm:bulletEnabled val="1"/>
        </dgm:presLayoutVars>
      </dgm:prSet>
      <dgm:spPr/>
    </dgm:pt>
    <dgm:pt modelId="{6483544B-EDBE-4CED-846C-C19FEDFC4D09}" type="pres">
      <dgm:prSet presAssocID="{B7CA3031-D14A-4A40-BB48-3463FC403FA0}" presName="circleA" presStyleLbl="node1" presStyleIdx="4" presStyleCnt="6" custScaleX="235146" custScaleY="235146" custLinFactX="76258" custLinFactY="-100000" custLinFactNeighborX="100000" custLinFactNeighborY="-147587"/>
      <dgm:spPr>
        <a:prstGeom prst="triangle">
          <a:avLst/>
        </a:prstGeom>
        <a:solidFill>
          <a:srgbClr val="00529B">
            <a:alpha val="80000"/>
          </a:srgbClr>
        </a:solidFill>
        <a:ln>
          <a:noFill/>
        </a:ln>
      </dgm:spPr>
    </dgm:pt>
    <dgm:pt modelId="{A1D434D8-A937-403B-9A91-6AFB8B96932A}" type="pres">
      <dgm:prSet presAssocID="{B7CA3031-D14A-4A40-BB48-3463FC403FA0}" presName="spaceA" presStyleCnt="0"/>
      <dgm:spPr/>
    </dgm:pt>
    <dgm:pt modelId="{BFCD00BD-0779-4425-B710-375D3FE651C7}" type="pres">
      <dgm:prSet presAssocID="{E72794AB-AD5F-4BAE-9085-7F39198540D1}" presName="space" presStyleCnt="0"/>
      <dgm:spPr/>
    </dgm:pt>
    <dgm:pt modelId="{F699A921-4045-4EB2-AF75-AD3ECF379445}" type="pres">
      <dgm:prSet presAssocID="{3DCF40FD-1385-49D5-928B-0E981CD3DFCB}" presName="compositeB" presStyleCnt="0"/>
      <dgm:spPr/>
    </dgm:pt>
    <dgm:pt modelId="{5F4FF547-D40C-4E4F-A3F0-022BE3045C95}" type="pres">
      <dgm:prSet presAssocID="{3DCF40FD-1385-49D5-928B-0E981CD3DFCB}" presName="textB" presStyleLbl="revTx" presStyleIdx="5" presStyleCnt="6" custScaleY="151625" custLinFactNeighborX="11729" custLinFactNeighborY="-31392">
        <dgm:presLayoutVars>
          <dgm:bulletEnabled val="1"/>
        </dgm:presLayoutVars>
      </dgm:prSet>
      <dgm:spPr/>
    </dgm:pt>
    <dgm:pt modelId="{5B8EDC3F-4046-4C89-B6FB-983DE2F31D52}" type="pres">
      <dgm:prSet presAssocID="{3DCF40FD-1385-49D5-928B-0E981CD3DFCB}" presName="circleB" presStyleLbl="node1" presStyleIdx="5" presStyleCnt="6" custScaleX="235146" custScaleY="235146" custLinFactY="-69448" custLinFactNeighborX="42362" custLinFactNeighborY="-100000"/>
      <dgm:spPr>
        <a:prstGeom prst="triangle">
          <a:avLst/>
        </a:prstGeom>
        <a:solidFill>
          <a:srgbClr val="00529B"/>
        </a:solidFill>
        <a:ln>
          <a:noFill/>
        </a:ln>
      </dgm:spPr>
    </dgm:pt>
    <dgm:pt modelId="{344A3425-BF69-480E-8107-D14ECD87CE02}" type="pres">
      <dgm:prSet presAssocID="{3DCF40FD-1385-49D5-928B-0E981CD3DFCB}" presName="spaceB" presStyleCnt="0"/>
      <dgm:spPr/>
    </dgm:pt>
  </dgm:ptLst>
  <dgm:cxnLst>
    <dgm:cxn modelId="{0F5FF002-AA7C-411B-BBD4-E55B8F0B1059}" type="presOf" srcId="{8FA5063C-7AF9-41E7-AC3F-F050C0714BC2}" destId="{AFE42778-E477-4A5C-A7A5-D31298E8B0A3}" srcOrd="0" destOrd="0" presId="urn:microsoft.com/office/officeart/2005/8/layout/hProcess11"/>
    <dgm:cxn modelId="{7E01F92F-0219-42E1-9722-581CB39C568F}" type="presOf" srcId="{7D75F2BE-D020-470F-BC4E-551576CDA359}" destId="{9166CDC5-68B8-4E4D-AAB8-1BA9FB73E312}" srcOrd="0" destOrd="0" presId="urn:microsoft.com/office/officeart/2005/8/layout/hProcess11"/>
    <dgm:cxn modelId="{828C7030-0A27-4AC3-9C86-889ACC3E896B}" srcId="{7D75F2BE-D020-470F-BC4E-551576CDA359}" destId="{31A2DC71-4F99-4CA5-83F2-FCF348B8DCDA}" srcOrd="2" destOrd="0" parTransId="{2E9316C2-D32B-4CF7-B39D-D0EA149EBF33}" sibTransId="{F315FFE3-1A7B-4622-9B22-A3E1C449A98A}"/>
    <dgm:cxn modelId="{E0394350-434C-4AC5-A9BC-0987D96B0FFA}" srcId="{7D75F2BE-D020-470F-BC4E-551576CDA359}" destId="{8FA5063C-7AF9-41E7-AC3F-F050C0714BC2}" srcOrd="0" destOrd="0" parTransId="{46D479F8-84E5-412D-8B4D-32BAF3BECC18}" sibTransId="{E2253A29-590D-489F-9391-97212E2D44EF}"/>
    <dgm:cxn modelId="{C84E3C7F-79D6-4435-8613-10F5359DFE71}" type="presOf" srcId="{31A2DC71-4F99-4CA5-83F2-FCF348B8DCDA}" destId="{030DB0D1-05F8-4272-A6BA-C104C9726DA6}" srcOrd="0" destOrd="0" presId="urn:microsoft.com/office/officeart/2005/8/layout/hProcess11"/>
    <dgm:cxn modelId="{663995A8-E30F-4F60-91DE-4C7D8FABF346}" type="presOf" srcId="{B7CA3031-D14A-4A40-BB48-3463FC403FA0}" destId="{A0230761-9C16-450D-9492-9E75DAD7910C}" srcOrd="0" destOrd="0" presId="urn:microsoft.com/office/officeart/2005/8/layout/hProcess11"/>
    <dgm:cxn modelId="{6FECFFB8-9065-4404-AEBC-77204DF9E272}" srcId="{7D75F2BE-D020-470F-BC4E-551576CDA359}" destId="{3DCF40FD-1385-49D5-928B-0E981CD3DFCB}" srcOrd="5" destOrd="0" parTransId="{CED29E0E-FB74-40FB-BF5A-1F08CC0B6BC1}" sibTransId="{DED63B2F-C769-4691-B9BF-DE382F1F2A91}"/>
    <dgm:cxn modelId="{06E99EC7-FDE6-4580-A883-BCDF093FFB35}" srcId="{7D75F2BE-D020-470F-BC4E-551576CDA359}" destId="{E8D35B56-0C4E-4477-B350-BC7D4C81CEE7}" srcOrd="1" destOrd="0" parTransId="{A24A0376-64CD-406F-89C8-2254BCAAF4DC}" sibTransId="{28F0C991-2283-40D1-881F-3A94ECAFE6F7}"/>
    <dgm:cxn modelId="{FBBDDDC7-0B68-4F57-A8DC-FD168DC718E6}" srcId="{7D75F2BE-D020-470F-BC4E-551576CDA359}" destId="{B7CA3031-D14A-4A40-BB48-3463FC403FA0}" srcOrd="4" destOrd="0" parTransId="{2BE098CC-FAB6-4DBB-9016-F334C07A66B2}" sibTransId="{E72794AB-AD5F-4BAE-9085-7F39198540D1}"/>
    <dgm:cxn modelId="{ED8C5FDF-BA21-45A6-B09D-3175EF9841BD}" srcId="{7D75F2BE-D020-470F-BC4E-551576CDA359}" destId="{7ABBAF2C-9560-4EEA-8BED-794DFD9E35B3}" srcOrd="3" destOrd="0" parTransId="{7620C7A6-1351-4C56-9290-1CA264759D61}" sibTransId="{3445BEE9-6B4A-48BF-9C8E-1F95A43BD7D7}"/>
    <dgm:cxn modelId="{7E9DEDE6-844F-42BB-A98D-15A8816FB1BC}" type="presOf" srcId="{3DCF40FD-1385-49D5-928B-0E981CD3DFCB}" destId="{5F4FF547-D40C-4E4F-A3F0-022BE3045C95}" srcOrd="0" destOrd="0" presId="urn:microsoft.com/office/officeart/2005/8/layout/hProcess11"/>
    <dgm:cxn modelId="{0DA05BE9-74DE-42EE-90B1-43DC1970CB05}" type="presOf" srcId="{7ABBAF2C-9560-4EEA-8BED-794DFD9E35B3}" destId="{AC5CE3F8-7D68-4DE1-BAF3-07DD9CA88F0F}" srcOrd="0" destOrd="0" presId="urn:microsoft.com/office/officeart/2005/8/layout/hProcess11"/>
    <dgm:cxn modelId="{F4695EF2-8D61-4635-8343-959E4655D9CD}" type="presOf" srcId="{E8D35B56-0C4E-4477-B350-BC7D4C81CEE7}" destId="{59E1A169-B047-4093-9968-2BE5A1A49A28}" srcOrd="0" destOrd="0" presId="urn:microsoft.com/office/officeart/2005/8/layout/hProcess11"/>
    <dgm:cxn modelId="{3CD3B93B-CDA2-4C09-98D0-D1E5CD83ED4F}" type="presParOf" srcId="{9166CDC5-68B8-4E4D-AAB8-1BA9FB73E312}" destId="{27521EAA-0B0C-4D97-8524-AE653F8ADEBB}" srcOrd="0" destOrd="0" presId="urn:microsoft.com/office/officeart/2005/8/layout/hProcess11"/>
    <dgm:cxn modelId="{7C615C70-272E-4BDF-A346-A6967C649B63}" type="presParOf" srcId="{9166CDC5-68B8-4E4D-AAB8-1BA9FB73E312}" destId="{ABF98670-8886-4B73-A96B-2215E2F38D7E}" srcOrd="1" destOrd="0" presId="urn:microsoft.com/office/officeart/2005/8/layout/hProcess11"/>
    <dgm:cxn modelId="{9EC8D3A4-EADA-4D87-9E50-F2F7114B83FA}" type="presParOf" srcId="{ABF98670-8886-4B73-A96B-2215E2F38D7E}" destId="{41D1B635-C59A-4C02-81F3-B84290AAA271}" srcOrd="0" destOrd="0" presId="urn:microsoft.com/office/officeart/2005/8/layout/hProcess11"/>
    <dgm:cxn modelId="{37D25F15-5810-4786-9A84-15B780749114}" type="presParOf" srcId="{41D1B635-C59A-4C02-81F3-B84290AAA271}" destId="{AFE42778-E477-4A5C-A7A5-D31298E8B0A3}" srcOrd="0" destOrd="0" presId="urn:microsoft.com/office/officeart/2005/8/layout/hProcess11"/>
    <dgm:cxn modelId="{3C871D66-8780-40B8-8A68-7AE62BB55748}" type="presParOf" srcId="{41D1B635-C59A-4C02-81F3-B84290AAA271}" destId="{ACD7F1BD-E679-40A4-B12E-87C631281CC6}" srcOrd="1" destOrd="0" presId="urn:microsoft.com/office/officeart/2005/8/layout/hProcess11"/>
    <dgm:cxn modelId="{98D49FD6-DFBB-4359-8349-1D7E0F17390D}" type="presParOf" srcId="{41D1B635-C59A-4C02-81F3-B84290AAA271}" destId="{2F40D845-C003-44EA-BD18-E5D8BE0028A0}" srcOrd="2" destOrd="0" presId="urn:microsoft.com/office/officeart/2005/8/layout/hProcess11"/>
    <dgm:cxn modelId="{B372AC9E-BAAF-4D47-A2FB-0DF67F11204A}" type="presParOf" srcId="{ABF98670-8886-4B73-A96B-2215E2F38D7E}" destId="{D001B7F1-08CF-493A-A259-842E2FE4741D}" srcOrd="1" destOrd="0" presId="urn:microsoft.com/office/officeart/2005/8/layout/hProcess11"/>
    <dgm:cxn modelId="{92DF099D-8BE8-49BD-8A0D-DDE0DDBDE4F6}" type="presParOf" srcId="{ABF98670-8886-4B73-A96B-2215E2F38D7E}" destId="{CA73D618-40F6-466D-BD86-846BC042A7CD}" srcOrd="2" destOrd="0" presId="urn:microsoft.com/office/officeart/2005/8/layout/hProcess11"/>
    <dgm:cxn modelId="{9F4BACB3-6C9C-4EED-9AD3-4183D78179CE}" type="presParOf" srcId="{CA73D618-40F6-466D-BD86-846BC042A7CD}" destId="{59E1A169-B047-4093-9968-2BE5A1A49A28}" srcOrd="0" destOrd="0" presId="urn:microsoft.com/office/officeart/2005/8/layout/hProcess11"/>
    <dgm:cxn modelId="{3B1843D6-D38C-483C-B6E2-2BA97ADA0E9B}" type="presParOf" srcId="{CA73D618-40F6-466D-BD86-846BC042A7CD}" destId="{918A8567-85D8-4217-9935-CCEA487333DA}" srcOrd="1" destOrd="0" presId="urn:microsoft.com/office/officeart/2005/8/layout/hProcess11"/>
    <dgm:cxn modelId="{6F9E7122-D4A8-4DAF-8BB1-384AC2A92925}" type="presParOf" srcId="{CA73D618-40F6-466D-BD86-846BC042A7CD}" destId="{D75972C4-8722-4C8A-87CF-B989378B3C94}" srcOrd="2" destOrd="0" presId="urn:microsoft.com/office/officeart/2005/8/layout/hProcess11"/>
    <dgm:cxn modelId="{BEA10578-9624-4253-AAC3-6FD3EB733D7A}" type="presParOf" srcId="{ABF98670-8886-4B73-A96B-2215E2F38D7E}" destId="{7082360C-0BB3-44AC-99BF-C9B993355313}" srcOrd="3" destOrd="0" presId="urn:microsoft.com/office/officeart/2005/8/layout/hProcess11"/>
    <dgm:cxn modelId="{430737E7-DB6A-408C-8FA1-F5D8E53FE4A1}" type="presParOf" srcId="{ABF98670-8886-4B73-A96B-2215E2F38D7E}" destId="{E43BE909-A959-42A6-9231-4813C8695DE6}" srcOrd="4" destOrd="0" presId="urn:microsoft.com/office/officeart/2005/8/layout/hProcess11"/>
    <dgm:cxn modelId="{3B901E32-6D70-45B4-818A-99A98841E132}" type="presParOf" srcId="{E43BE909-A959-42A6-9231-4813C8695DE6}" destId="{030DB0D1-05F8-4272-A6BA-C104C9726DA6}" srcOrd="0" destOrd="0" presId="urn:microsoft.com/office/officeart/2005/8/layout/hProcess11"/>
    <dgm:cxn modelId="{A800A949-EF46-4673-84B7-4E68A8192934}" type="presParOf" srcId="{E43BE909-A959-42A6-9231-4813C8695DE6}" destId="{5DDF532D-49F0-4165-916C-D8C0F9152CF4}" srcOrd="1" destOrd="0" presId="urn:microsoft.com/office/officeart/2005/8/layout/hProcess11"/>
    <dgm:cxn modelId="{200353D7-0ABE-4168-92FD-E5E3E0FC66E4}" type="presParOf" srcId="{E43BE909-A959-42A6-9231-4813C8695DE6}" destId="{E319CF35-983C-44BC-851B-1B052D97D6A5}" srcOrd="2" destOrd="0" presId="urn:microsoft.com/office/officeart/2005/8/layout/hProcess11"/>
    <dgm:cxn modelId="{BBF1E43F-ECD1-46A0-A082-B3424D3186C6}" type="presParOf" srcId="{ABF98670-8886-4B73-A96B-2215E2F38D7E}" destId="{17E67F93-B97A-42AD-B654-079A893F5065}" srcOrd="5" destOrd="0" presId="urn:microsoft.com/office/officeart/2005/8/layout/hProcess11"/>
    <dgm:cxn modelId="{73CD25FE-4137-4DB7-AED6-56572645589C}" type="presParOf" srcId="{ABF98670-8886-4B73-A96B-2215E2F38D7E}" destId="{FE23693E-928C-493A-A04F-87FE0E4E0AFF}" srcOrd="6" destOrd="0" presId="urn:microsoft.com/office/officeart/2005/8/layout/hProcess11"/>
    <dgm:cxn modelId="{B2BDA693-F373-4CE8-BDDA-CABD325CB1DC}" type="presParOf" srcId="{FE23693E-928C-493A-A04F-87FE0E4E0AFF}" destId="{AC5CE3F8-7D68-4DE1-BAF3-07DD9CA88F0F}" srcOrd="0" destOrd="0" presId="urn:microsoft.com/office/officeart/2005/8/layout/hProcess11"/>
    <dgm:cxn modelId="{862F2DE7-538E-4918-BF46-E5FF843675BC}" type="presParOf" srcId="{FE23693E-928C-493A-A04F-87FE0E4E0AFF}" destId="{7FCA40AF-BB84-4497-9FB5-0855F17D142F}" srcOrd="1" destOrd="0" presId="urn:microsoft.com/office/officeart/2005/8/layout/hProcess11"/>
    <dgm:cxn modelId="{90996D09-15BE-4B2C-972F-8C272F23A8BA}" type="presParOf" srcId="{FE23693E-928C-493A-A04F-87FE0E4E0AFF}" destId="{E8A3D518-88BC-4EE9-AC13-6AF5C09C5358}" srcOrd="2" destOrd="0" presId="urn:microsoft.com/office/officeart/2005/8/layout/hProcess11"/>
    <dgm:cxn modelId="{3C6320CA-8F4B-4149-BAF0-3885B59F8889}" type="presParOf" srcId="{ABF98670-8886-4B73-A96B-2215E2F38D7E}" destId="{1AB515DD-FA02-49C9-8D97-A8F3DC9F5A6A}" srcOrd="7" destOrd="0" presId="urn:microsoft.com/office/officeart/2005/8/layout/hProcess11"/>
    <dgm:cxn modelId="{033F4957-36CA-460B-B154-A40B174CE03B}" type="presParOf" srcId="{ABF98670-8886-4B73-A96B-2215E2F38D7E}" destId="{C36CB18F-2EE0-42D1-A082-828D580771E0}" srcOrd="8" destOrd="0" presId="urn:microsoft.com/office/officeart/2005/8/layout/hProcess11"/>
    <dgm:cxn modelId="{C9A9A263-D203-40A0-9F38-ED4CDCE630C5}" type="presParOf" srcId="{C36CB18F-2EE0-42D1-A082-828D580771E0}" destId="{A0230761-9C16-450D-9492-9E75DAD7910C}" srcOrd="0" destOrd="0" presId="urn:microsoft.com/office/officeart/2005/8/layout/hProcess11"/>
    <dgm:cxn modelId="{F34D5D11-F823-4DE9-9139-1DD512CDB1C9}" type="presParOf" srcId="{C36CB18F-2EE0-42D1-A082-828D580771E0}" destId="{6483544B-EDBE-4CED-846C-C19FEDFC4D09}" srcOrd="1" destOrd="0" presId="urn:microsoft.com/office/officeart/2005/8/layout/hProcess11"/>
    <dgm:cxn modelId="{4CBF7E1A-21B2-409E-BAAD-3AC2B23B0D22}" type="presParOf" srcId="{C36CB18F-2EE0-42D1-A082-828D580771E0}" destId="{A1D434D8-A937-403B-9A91-6AFB8B96932A}" srcOrd="2" destOrd="0" presId="urn:microsoft.com/office/officeart/2005/8/layout/hProcess11"/>
    <dgm:cxn modelId="{609BB734-4A14-4047-8341-048A70F44D3F}" type="presParOf" srcId="{ABF98670-8886-4B73-A96B-2215E2F38D7E}" destId="{BFCD00BD-0779-4425-B710-375D3FE651C7}" srcOrd="9" destOrd="0" presId="urn:microsoft.com/office/officeart/2005/8/layout/hProcess11"/>
    <dgm:cxn modelId="{6A6202F4-E06C-4ACA-8E1A-86C78E125E7F}" type="presParOf" srcId="{ABF98670-8886-4B73-A96B-2215E2F38D7E}" destId="{F699A921-4045-4EB2-AF75-AD3ECF379445}" srcOrd="10" destOrd="0" presId="urn:microsoft.com/office/officeart/2005/8/layout/hProcess11"/>
    <dgm:cxn modelId="{C8F69FD4-2653-4A07-9EB7-5322E9B15F08}" type="presParOf" srcId="{F699A921-4045-4EB2-AF75-AD3ECF379445}" destId="{5F4FF547-D40C-4E4F-A3F0-022BE3045C95}" srcOrd="0" destOrd="0" presId="urn:microsoft.com/office/officeart/2005/8/layout/hProcess11"/>
    <dgm:cxn modelId="{66526189-5D52-4956-940C-A4239F0BA13F}" type="presParOf" srcId="{F699A921-4045-4EB2-AF75-AD3ECF379445}" destId="{5B8EDC3F-4046-4C89-B6FB-983DE2F31D52}" srcOrd="1" destOrd="0" presId="urn:microsoft.com/office/officeart/2005/8/layout/hProcess11"/>
    <dgm:cxn modelId="{3A60D02F-6450-457E-AF53-5A7C4AB1F5BB}" type="presParOf" srcId="{F699A921-4045-4EB2-AF75-AD3ECF379445}" destId="{344A3425-BF69-480E-8107-D14ECD87CE02}"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6.xml><?xml version="1.0" encoding="utf-8"?>
<dgm:dataModel xmlns:dgm="http://schemas.openxmlformats.org/drawingml/2006/diagram" xmlns:a="http://schemas.openxmlformats.org/drawingml/2006/main">
  <dgm:ptLst>
    <dgm:pt modelId="{7D75F2BE-D020-470F-BC4E-551576CDA359}" type="doc">
      <dgm:prSet loTypeId="urn:microsoft.com/office/officeart/2005/8/layout/hProcess11" loCatId="process" qsTypeId="urn:microsoft.com/office/officeart/2005/8/quickstyle/simple1" qsCatId="simple" csTypeId="urn:microsoft.com/office/officeart/2005/8/colors/accent1_2" csCatId="accent1" phldr="1"/>
      <dgm:spPr/>
    </dgm:pt>
    <dgm:pt modelId="{8FA5063C-7AF9-41E7-AC3F-F050C0714BC2}">
      <dgm:prSet phldrT="[Texte]" custT="1"/>
      <dgm:spPr/>
      <dgm:t>
        <a:bodyPr/>
        <a:lstStyle/>
        <a:p>
          <a:r>
            <a:rPr lang="fr-FR" sz="1000" b="1" dirty="0">
              <a:solidFill>
                <a:schemeClr val="bg2">
                  <a:lumMod val="75000"/>
                </a:schemeClr>
              </a:solidFill>
            </a:rPr>
            <a:t>Définition</a:t>
          </a:r>
        </a:p>
      </dgm:t>
    </dgm:pt>
    <dgm:pt modelId="{46D479F8-84E5-412D-8B4D-32BAF3BECC18}" type="parTrans" cxnId="{E0394350-434C-4AC5-A9BC-0987D96B0FFA}">
      <dgm:prSet/>
      <dgm:spPr/>
      <dgm:t>
        <a:bodyPr/>
        <a:lstStyle/>
        <a:p>
          <a:endParaRPr lang="fr-FR"/>
        </a:p>
      </dgm:t>
    </dgm:pt>
    <dgm:pt modelId="{E2253A29-590D-489F-9391-97212E2D44EF}" type="sibTrans" cxnId="{E0394350-434C-4AC5-A9BC-0987D96B0FFA}">
      <dgm:prSet/>
      <dgm:spPr/>
      <dgm:t>
        <a:bodyPr/>
        <a:lstStyle/>
        <a:p>
          <a:endParaRPr lang="fr-FR"/>
        </a:p>
      </dgm:t>
    </dgm:pt>
    <dgm:pt modelId="{E8D35B56-0C4E-4477-B350-BC7D4C81CEE7}">
      <dgm:prSet phldrT="[Texte]" custT="1"/>
      <dgm:spPr/>
      <dgm:t>
        <a:bodyPr/>
        <a:lstStyle/>
        <a:p>
          <a:r>
            <a:rPr lang="fr-FR" sz="1000" b="1" dirty="0">
              <a:solidFill>
                <a:schemeClr val="bg2">
                  <a:lumMod val="75000"/>
                </a:schemeClr>
              </a:solidFill>
            </a:rPr>
            <a:t>Causes</a:t>
          </a:r>
        </a:p>
      </dgm:t>
    </dgm:pt>
    <dgm:pt modelId="{A24A0376-64CD-406F-89C8-2254BCAAF4DC}" type="parTrans" cxnId="{06E99EC7-FDE6-4580-A883-BCDF093FFB35}">
      <dgm:prSet/>
      <dgm:spPr/>
      <dgm:t>
        <a:bodyPr/>
        <a:lstStyle/>
        <a:p>
          <a:endParaRPr lang="fr-FR"/>
        </a:p>
      </dgm:t>
    </dgm:pt>
    <dgm:pt modelId="{28F0C991-2283-40D1-881F-3A94ECAFE6F7}" type="sibTrans" cxnId="{06E99EC7-FDE6-4580-A883-BCDF093FFB35}">
      <dgm:prSet/>
      <dgm:spPr/>
      <dgm:t>
        <a:bodyPr/>
        <a:lstStyle/>
        <a:p>
          <a:endParaRPr lang="fr-FR"/>
        </a:p>
      </dgm:t>
    </dgm:pt>
    <dgm:pt modelId="{31A2DC71-4F99-4CA5-83F2-FCF348B8DCDA}">
      <dgm:prSet phldrT="[Texte]" custT="1"/>
      <dgm:spPr/>
      <dgm:t>
        <a:bodyPr/>
        <a:lstStyle/>
        <a:p>
          <a:r>
            <a:rPr lang="fr-FR" sz="1000" b="1" dirty="0">
              <a:solidFill>
                <a:schemeClr val="bg2">
                  <a:lumMod val="75000"/>
                </a:schemeClr>
              </a:solidFill>
            </a:rPr>
            <a:t>Risques</a:t>
          </a:r>
        </a:p>
      </dgm:t>
    </dgm:pt>
    <dgm:pt modelId="{2E9316C2-D32B-4CF7-B39D-D0EA149EBF33}" type="parTrans" cxnId="{828C7030-0A27-4AC3-9C86-889ACC3E896B}">
      <dgm:prSet/>
      <dgm:spPr/>
      <dgm:t>
        <a:bodyPr/>
        <a:lstStyle/>
        <a:p>
          <a:endParaRPr lang="fr-FR"/>
        </a:p>
      </dgm:t>
    </dgm:pt>
    <dgm:pt modelId="{F315FFE3-1A7B-4622-9B22-A3E1C449A98A}" type="sibTrans" cxnId="{828C7030-0A27-4AC3-9C86-889ACC3E896B}">
      <dgm:prSet/>
      <dgm:spPr/>
      <dgm:t>
        <a:bodyPr/>
        <a:lstStyle/>
        <a:p>
          <a:endParaRPr lang="fr-FR"/>
        </a:p>
      </dgm:t>
    </dgm:pt>
    <dgm:pt modelId="{7ABBAF2C-9560-4EEA-8BED-794DFD9E35B3}">
      <dgm:prSet phldrT="[Texte]" custT="1"/>
      <dgm:spPr/>
      <dgm:t>
        <a:bodyPr/>
        <a:lstStyle/>
        <a:p>
          <a:r>
            <a:rPr lang="fr-FR" sz="1000" b="1" dirty="0">
              <a:solidFill>
                <a:schemeClr val="bg2">
                  <a:lumMod val="75000"/>
                </a:schemeClr>
              </a:solidFill>
            </a:rPr>
            <a:t>Signes</a:t>
          </a:r>
        </a:p>
      </dgm:t>
    </dgm:pt>
    <dgm:pt modelId="{7620C7A6-1351-4C56-9290-1CA264759D61}" type="parTrans" cxnId="{ED8C5FDF-BA21-45A6-B09D-3175EF9841BD}">
      <dgm:prSet/>
      <dgm:spPr/>
      <dgm:t>
        <a:bodyPr/>
        <a:lstStyle/>
        <a:p>
          <a:endParaRPr lang="fr-FR"/>
        </a:p>
      </dgm:t>
    </dgm:pt>
    <dgm:pt modelId="{3445BEE9-6B4A-48BF-9C8E-1F95A43BD7D7}" type="sibTrans" cxnId="{ED8C5FDF-BA21-45A6-B09D-3175EF9841BD}">
      <dgm:prSet/>
      <dgm:spPr/>
      <dgm:t>
        <a:bodyPr/>
        <a:lstStyle/>
        <a:p>
          <a:endParaRPr lang="fr-FR"/>
        </a:p>
      </dgm:t>
    </dgm:pt>
    <dgm:pt modelId="{B7CA3031-D14A-4A40-BB48-3463FC403FA0}">
      <dgm:prSet phldrT="[Texte]" custT="1"/>
      <dgm:spPr/>
      <dgm:t>
        <a:bodyPr/>
        <a:lstStyle/>
        <a:p>
          <a:r>
            <a:rPr lang="fr-FR" sz="1000" b="1" dirty="0">
              <a:solidFill>
                <a:srgbClr val="00529B"/>
              </a:solidFill>
            </a:rPr>
            <a:t>CAT</a:t>
          </a:r>
        </a:p>
      </dgm:t>
    </dgm:pt>
    <dgm:pt modelId="{2BE098CC-FAB6-4DBB-9016-F334C07A66B2}" type="parTrans" cxnId="{FBBDDDC7-0B68-4F57-A8DC-FD168DC718E6}">
      <dgm:prSet/>
      <dgm:spPr/>
      <dgm:t>
        <a:bodyPr/>
        <a:lstStyle/>
        <a:p>
          <a:endParaRPr lang="fr-FR"/>
        </a:p>
      </dgm:t>
    </dgm:pt>
    <dgm:pt modelId="{E72794AB-AD5F-4BAE-9085-7F39198540D1}" type="sibTrans" cxnId="{FBBDDDC7-0B68-4F57-A8DC-FD168DC718E6}">
      <dgm:prSet/>
      <dgm:spPr/>
      <dgm:t>
        <a:bodyPr/>
        <a:lstStyle/>
        <a:p>
          <a:endParaRPr lang="fr-FR"/>
        </a:p>
      </dgm:t>
    </dgm:pt>
    <dgm:pt modelId="{3DCF40FD-1385-49D5-928B-0E981CD3DFCB}">
      <dgm:prSet phldrT="[Texte]" custT="1"/>
      <dgm:spPr/>
      <dgm:t>
        <a:bodyPr/>
        <a:lstStyle/>
        <a:p>
          <a:r>
            <a:rPr lang="fr-FR" sz="1000" b="1" dirty="0">
              <a:solidFill>
                <a:schemeClr val="bg2">
                  <a:lumMod val="75000"/>
                </a:schemeClr>
              </a:solidFill>
            </a:rPr>
            <a:t>Cas particuliers</a:t>
          </a:r>
        </a:p>
      </dgm:t>
    </dgm:pt>
    <dgm:pt modelId="{CED29E0E-FB74-40FB-BF5A-1F08CC0B6BC1}" type="parTrans" cxnId="{6FECFFB8-9065-4404-AEBC-77204DF9E272}">
      <dgm:prSet/>
      <dgm:spPr/>
      <dgm:t>
        <a:bodyPr/>
        <a:lstStyle/>
        <a:p>
          <a:endParaRPr lang="fr-FR"/>
        </a:p>
      </dgm:t>
    </dgm:pt>
    <dgm:pt modelId="{DED63B2F-C769-4691-B9BF-DE382F1F2A91}" type="sibTrans" cxnId="{6FECFFB8-9065-4404-AEBC-77204DF9E272}">
      <dgm:prSet/>
      <dgm:spPr/>
      <dgm:t>
        <a:bodyPr/>
        <a:lstStyle/>
        <a:p>
          <a:endParaRPr lang="fr-FR"/>
        </a:p>
      </dgm:t>
    </dgm:pt>
    <dgm:pt modelId="{9166CDC5-68B8-4E4D-AAB8-1BA9FB73E312}" type="pres">
      <dgm:prSet presAssocID="{7D75F2BE-D020-470F-BC4E-551576CDA359}" presName="Name0" presStyleCnt="0">
        <dgm:presLayoutVars>
          <dgm:dir/>
          <dgm:resizeHandles val="exact"/>
        </dgm:presLayoutVars>
      </dgm:prSet>
      <dgm:spPr/>
    </dgm:pt>
    <dgm:pt modelId="{27521EAA-0B0C-4D97-8524-AE653F8ADEBB}" type="pres">
      <dgm:prSet presAssocID="{7D75F2BE-D020-470F-BC4E-551576CDA359}" presName="arrow" presStyleLbl="bgShp" presStyleIdx="0" presStyleCnt="1" custFlipVert="1" custScaleY="19595" custLinFactNeighborX="-277" custLinFactNeighborY="-17955"/>
      <dgm:spPr>
        <a:prstGeom prst="rect">
          <a:avLst/>
        </a:prstGeom>
        <a:gradFill rotWithShape="0">
          <a:gsLst>
            <a:gs pos="15000">
              <a:schemeClr val="tx2">
                <a:lumMod val="50000"/>
                <a:lumOff val="50000"/>
              </a:schemeClr>
            </a:gs>
            <a:gs pos="85000">
              <a:srgbClr val="438CD1"/>
            </a:gs>
            <a:gs pos="50000">
              <a:srgbClr val="00529B"/>
            </a:gs>
          </a:gsLst>
          <a:lin ang="0" scaled="1"/>
        </a:gradFill>
      </dgm:spPr>
    </dgm:pt>
    <dgm:pt modelId="{ABF98670-8886-4B73-A96B-2215E2F38D7E}" type="pres">
      <dgm:prSet presAssocID="{7D75F2BE-D020-470F-BC4E-551576CDA359}" presName="points" presStyleCnt="0"/>
      <dgm:spPr/>
    </dgm:pt>
    <dgm:pt modelId="{41D1B635-C59A-4C02-81F3-B84290AAA271}" type="pres">
      <dgm:prSet presAssocID="{8FA5063C-7AF9-41E7-AC3F-F050C0714BC2}" presName="compositeA" presStyleCnt="0"/>
      <dgm:spPr/>
    </dgm:pt>
    <dgm:pt modelId="{AFE42778-E477-4A5C-A7A5-D31298E8B0A3}" type="pres">
      <dgm:prSet presAssocID="{8FA5063C-7AF9-41E7-AC3F-F050C0714BC2}" presName="textA" presStyleLbl="revTx" presStyleIdx="0" presStyleCnt="6" custScaleY="138966" custLinFactY="4890" custLinFactNeighborX="6272" custLinFactNeighborY="100000">
        <dgm:presLayoutVars>
          <dgm:bulletEnabled val="1"/>
        </dgm:presLayoutVars>
      </dgm:prSet>
      <dgm:spPr/>
    </dgm:pt>
    <dgm:pt modelId="{ACD7F1BD-E679-40A4-B12E-87C631281CC6}" type="pres">
      <dgm:prSet presAssocID="{8FA5063C-7AF9-41E7-AC3F-F050C0714BC2}" presName="circleA" presStyleLbl="node1" presStyleIdx="0" presStyleCnt="6" custScaleX="235146" custScaleY="235146" custLinFactY="-100000" custLinFactNeighborX="35237" custLinFactNeighborY="-148846"/>
      <dgm:spPr>
        <a:prstGeom prst="triangle">
          <a:avLst/>
        </a:prstGeom>
        <a:solidFill>
          <a:srgbClr val="00529B">
            <a:alpha val="80000"/>
          </a:srgbClr>
        </a:solidFill>
        <a:ln>
          <a:noFill/>
        </a:ln>
      </dgm:spPr>
    </dgm:pt>
    <dgm:pt modelId="{2F40D845-C003-44EA-BD18-E5D8BE0028A0}" type="pres">
      <dgm:prSet presAssocID="{8FA5063C-7AF9-41E7-AC3F-F050C0714BC2}" presName="spaceA" presStyleCnt="0"/>
      <dgm:spPr/>
    </dgm:pt>
    <dgm:pt modelId="{D001B7F1-08CF-493A-A259-842E2FE4741D}" type="pres">
      <dgm:prSet presAssocID="{E2253A29-590D-489F-9391-97212E2D44EF}" presName="space" presStyleCnt="0"/>
      <dgm:spPr/>
    </dgm:pt>
    <dgm:pt modelId="{CA73D618-40F6-466D-BD86-846BC042A7CD}" type="pres">
      <dgm:prSet presAssocID="{E8D35B56-0C4E-4477-B350-BC7D4C81CEE7}" presName="compositeB" presStyleCnt="0"/>
      <dgm:spPr/>
    </dgm:pt>
    <dgm:pt modelId="{59E1A169-B047-4093-9968-2BE5A1A49A28}" type="pres">
      <dgm:prSet presAssocID="{E8D35B56-0C4E-4477-B350-BC7D4C81CEE7}" presName="textB" presStyleLbl="revTx" presStyleIdx="1" presStyleCnt="6" custScaleX="64129" custScaleY="151384" custLinFactNeighborX="4327" custLinFactNeighborY="-31770">
        <dgm:presLayoutVars>
          <dgm:bulletEnabled val="1"/>
        </dgm:presLayoutVars>
      </dgm:prSet>
      <dgm:spPr/>
    </dgm:pt>
    <dgm:pt modelId="{918A8567-85D8-4217-9935-CCEA487333DA}" type="pres">
      <dgm:prSet presAssocID="{E8D35B56-0C4E-4477-B350-BC7D4C81CEE7}" presName="circleB" presStyleLbl="node1" presStyleIdx="1" presStyleCnt="6" custScaleX="235146" custScaleY="235146" custLinFactY="-58496" custLinFactNeighborX="88043" custLinFactNeighborY="-100000"/>
      <dgm:spPr>
        <a:prstGeom prst="triangle">
          <a:avLst/>
        </a:prstGeom>
        <a:solidFill>
          <a:srgbClr val="00529B">
            <a:alpha val="80000"/>
          </a:srgbClr>
        </a:solidFill>
        <a:ln>
          <a:noFill/>
        </a:ln>
      </dgm:spPr>
    </dgm:pt>
    <dgm:pt modelId="{D75972C4-8722-4C8A-87CF-B989378B3C94}" type="pres">
      <dgm:prSet presAssocID="{E8D35B56-0C4E-4477-B350-BC7D4C81CEE7}" presName="spaceB" presStyleCnt="0"/>
      <dgm:spPr/>
    </dgm:pt>
    <dgm:pt modelId="{7082360C-0BB3-44AC-99BF-C9B993355313}" type="pres">
      <dgm:prSet presAssocID="{28F0C991-2283-40D1-881F-3A94ECAFE6F7}" presName="space" presStyleCnt="0"/>
      <dgm:spPr/>
    </dgm:pt>
    <dgm:pt modelId="{E43BE909-A959-42A6-9231-4813C8695DE6}" type="pres">
      <dgm:prSet presAssocID="{31A2DC71-4F99-4CA5-83F2-FCF348B8DCDA}" presName="compositeA" presStyleCnt="0"/>
      <dgm:spPr/>
    </dgm:pt>
    <dgm:pt modelId="{030DB0D1-05F8-4272-A6BA-C104C9726DA6}" type="pres">
      <dgm:prSet presAssocID="{31A2DC71-4F99-4CA5-83F2-FCF348B8DCDA}" presName="textA" presStyleLbl="revTx" presStyleIdx="2" presStyleCnt="6" custScaleX="61883" custScaleY="157836" custLinFactNeighborX="4101" custLinFactNeighborY="96033">
        <dgm:presLayoutVars>
          <dgm:bulletEnabled val="1"/>
        </dgm:presLayoutVars>
      </dgm:prSet>
      <dgm:spPr/>
    </dgm:pt>
    <dgm:pt modelId="{5DDF532D-49F0-4165-916C-D8C0F9152CF4}" type="pres">
      <dgm:prSet presAssocID="{31A2DC71-4F99-4CA5-83F2-FCF348B8DCDA}" presName="circleA" presStyleLbl="node1" presStyleIdx="2" presStyleCnt="6" custScaleX="235146" custScaleY="235146" custLinFactY="-100000" custLinFactNeighborX="22794" custLinFactNeighborY="-167716"/>
      <dgm:spPr>
        <a:prstGeom prst="triangle">
          <a:avLst/>
        </a:prstGeom>
        <a:solidFill>
          <a:srgbClr val="00529B">
            <a:alpha val="80000"/>
          </a:srgbClr>
        </a:solidFill>
        <a:ln>
          <a:noFill/>
        </a:ln>
      </dgm:spPr>
    </dgm:pt>
    <dgm:pt modelId="{E319CF35-983C-44BC-851B-1B052D97D6A5}" type="pres">
      <dgm:prSet presAssocID="{31A2DC71-4F99-4CA5-83F2-FCF348B8DCDA}" presName="spaceA" presStyleCnt="0"/>
      <dgm:spPr/>
    </dgm:pt>
    <dgm:pt modelId="{17E67F93-B97A-42AD-B654-079A893F5065}" type="pres">
      <dgm:prSet presAssocID="{F315FFE3-1A7B-4622-9B22-A3E1C449A98A}" presName="space" presStyleCnt="0"/>
      <dgm:spPr/>
    </dgm:pt>
    <dgm:pt modelId="{FE23693E-928C-493A-A04F-87FE0E4E0AFF}" type="pres">
      <dgm:prSet presAssocID="{7ABBAF2C-9560-4EEA-8BED-794DFD9E35B3}" presName="compositeB" presStyleCnt="0"/>
      <dgm:spPr/>
    </dgm:pt>
    <dgm:pt modelId="{AC5CE3F8-7D68-4DE1-BAF3-07DD9CA88F0F}" type="pres">
      <dgm:prSet presAssocID="{7ABBAF2C-9560-4EEA-8BED-794DFD9E35B3}" presName="textB" presStyleLbl="revTx" presStyleIdx="3" presStyleCnt="6" custScaleX="49260" custScaleY="149281" custLinFactNeighborX="4191" custLinFactNeighborY="-31770">
        <dgm:presLayoutVars>
          <dgm:bulletEnabled val="1"/>
        </dgm:presLayoutVars>
      </dgm:prSet>
      <dgm:spPr/>
    </dgm:pt>
    <dgm:pt modelId="{7FCA40AF-BB84-4497-9FB5-0855F17D142F}" type="pres">
      <dgm:prSet presAssocID="{7ABBAF2C-9560-4EEA-8BED-794DFD9E35B3}" presName="circleB" presStyleLbl="node1" presStyleIdx="3" presStyleCnt="6" custScaleX="235146" custScaleY="235146" custLinFactY="-60599" custLinFactNeighborX="29975" custLinFactNeighborY="-100000"/>
      <dgm:spPr>
        <a:prstGeom prst="triangle">
          <a:avLst/>
        </a:prstGeom>
        <a:solidFill>
          <a:srgbClr val="00529B">
            <a:alpha val="80000"/>
          </a:srgbClr>
        </a:solidFill>
        <a:ln>
          <a:noFill/>
        </a:ln>
      </dgm:spPr>
    </dgm:pt>
    <dgm:pt modelId="{E8A3D518-88BC-4EE9-AC13-6AF5C09C5358}" type="pres">
      <dgm:prSet presAssocID="{7ABBAF2C-9560-4EEA-8BED-794DFD9E35B3}" presName="spaceB" presStyleCnt="0"/>
      <dgm:spPr/>
    </dgm:pt>
    <dgm:pt modelId="{1AB515DD-FA02-49C9-8D97-A8F3DC9F5A6A}" type="pres">
      <dgm:prSet presAssocID="{3445BEE9-6B4A-48BF-9C8E-1F95A43BD7D7}" presName="space" presStyleCnt="0"/>
      <dgm:spPr/>
    </dgm:pt>
    <dgm:pt modelId="{C36CB18F-2EE0-42D1-A082-828D580771E0}" type="pres">
      <dgm:prSet presAssocID="{B7CA3031-D14A-4A40-BB48-3463FC403FA0}" presName="compositeA" presStyleCnt="0"/>
      <dgm:spPr/>
    </dgm:pt>
    <dgm:pt modelId="{A0230761-9C16-450D-9492-9E75DAD7910C}" type="pres">
      <dgm:prSet presAssocID="{B7CA3031-D14A-4A40-BB48-3463FC403FA0}" presName="textA" presStyleLbl="revTx" presStyleIdx="4" presStyleCnt="6" custScaleY="137707" custLinFactY="11130" custLinFactNeighborX="4372" custLinFactNeighborY="100000">
        <dgm:presLayoutVars>
          <dgm:bulletEnabled val="1"/>
        </dgm:presLayoutVars>
      </dgm:prSet>
      <dgm:spPr/>
    </dgm:pt>
    <dgm:pt modelId="{6483544B-EDBE-4CED-846C-C19FEDFC4D09}" type="pres">
      <dgm:prSet presAssocID="{B7CA3031-D14A-4A40-BB48-3463FC403FA0}" presName="circleA" presStyleLbl="node1" presStyleIdx="4" presStyleCnt="6" custScaleX="235146" custScaleY="235146" custLinFactX="76258" custLinFactY="-100000" custLinFactNeighborX="100000" custLinFactNeighborY="-147587"/>
      <dgm:spPr>
        <a:prstGeom prst="triangle">
          <a:avLst/>
        </a:prstGeom>
        <a:solidFill>
          <a:srgbClr val="00529B">
            <a:alpha val="80000"/>
          </a:srgbClr>
        </a:solidFill>
        <a:ln>
          <a:noFill/>
        </a:ln>
      </dgm:spPr>
    </dgm:pt>
    <dgm:pt modelId="{A1D434D8-A937-403B-9A91-6AFB8B96932A}" type="pres">
      <dgm:prSet presAssocID="{B7CA3031-D14A-4A40-BB48-3463FC403FA0}" presName="spaceA" presStyleCnt="0"/>
      <dgm:spPr/>
    </dgm:pt>
    <dgm:pt modelId="{BFCD00BD-0779-4425-B710-375D3FE651C7}" type="pres">
      <dgm:prSet presAssocID="{E72794AB-AD5F-4BAE-9085-7F39198540D1}" presName="space" presStyleCnt="0"/>
      <dgm:spPr/>
    </dgm:pt>
    <dgm:pt modelId="{F699A921-4045-4EB2-AF75-AD3ECF379445}" type="pres">
      <dgm:prSet presAssocID="{3DCF40FD-1385-49D5-928B-0E981CD3DFCB}" presName="compositeB" presStyleCnt="0"/>
      <dgm:spPr/>
    </dgm:pt>
    <dgm:pt modelId="{5F4FF547-D40C-4E4F-A3F0-022BE3045C95}" type="pres">
      <dgm:prSet presAssocID="{3DCF40FD-1385-49D5-928B-0E981CD3DFCB}" presName="textB" presStyleLbl="revTx" presStyleIdx="5" presStyleCnt="6" custScaleY="151625" custLinFactNeighborX="11729" custLinFactNeighborY="-31392">
        <dgm:presLayoutVars>
          <dgm:bulletEnabled val="1"/>
        </dgm:presLayoutVars>
      </dgm:prSet>
      <dgm:spPr/>
    </dgm:pt>
    <dgm:pt modelId="{5B8EDC3F-4046-4C89-B6FB-983DE2F31D52}" type="pres">
      <dgm:prSet presAssocID="{3DCF40FD-1385-49D5-928B-0E981CD3DFCB}" presName="circleB" presStyleLbl="node1" presStyleIdx="5" presStyleCnt="6" custScaleX="235146" custScaleY="235146" custLinFactY="-69448" custLinFactNeighborX="42362" custLinFactNeighborY="-100000"/>
      <dgm:spPr>
        <a:prstGeom prst="triangle">
          <a:avLst/>
        </a:prstGeom>
        <a:solidFill>
          <a:srgbClr val="00529B"/>
        </a:solidFill>
        <a:ln>
          <a:noFill/>
        </a:ln>
      </dgm:spPr>
    </dgm:pt>
    <dgm:pt modelId="{344A3425-BF69-480E-8107-D14ECD87CE02}" type="pres">
      <dgm:prSet presAssocID="{3DCF40FD-1385-49D5-928B-0E981CD3DFCB}" presName="spaceB" presStyleCnt="0"/>
      <dgm:spPr/>
    </dgm:pt>
  </dgm:ptLst>
  <dgm:cxnLst>
    <dgm:cxn modelId="{0F5FF002-AA7C-411B-BBD4-E55B8F0B1059}" type="presOf" srcId="{8FA5063C-7AF9-41E7-AC3F-F050C0714BC2}" destId="{AFE42778-E477-4A5C-A7A5-D31298E8B0A3}" srcOrd="0" destOrd="0" presId="urn:microsoft.com/office/officeart/2005/8/layout/hProcess11"/>
    <dgm:cxn modelId="{7E01F92F-0219-42E1-9722-581CB39C568F}" type="presOf" srcId="{7D75F2BE-D020-470F-BC4E-551576CDA359}" destId="{9166CDC5-68B8-4E4D-AAB8-1BA9FB73E312}" srcOrd="0" destOrd="0" presId="urn:microsoft.com/office/officeart/2005/8/layout/hProcess11"/>
    <dgm:cxn modelId="{828C7030-0A27-4AC3-9C86-889ACC3E896B}" srcId="{7D75F2BE-D020-470F-BC4E-551576CDA359}" destId="{31A2DC71-4F99-4CA5-83F2-FCF348B8DCDA}" srcOrd="2" destOrd="0" parTransId="{2E9316C2-D32B-4CF7-B39D-D0EA149EBF33}" sibTransId="{F315FFE3-1A7B-4622-9B22-A3E1C449A98A}"/>
    <dgm:cxn modelId="{E0394350-434C-4AC5-A9BC-0987D96B0FFA}" srcId="{7D75F2BE-D020-470F-BC4E-551576CDA359}" destId="{8FA5063C-7AF9-41E7-AC3F-F050C0714BC2}" srcOrd="0" destOrd="0" parTransId="{46D479F8-84E5-412D-8B4D-32BAF3BECC18}" sibTransId="{E2253A29-590D-489F-9391-97212E2D44EF}"/>
    <dgm:cxn modelId="{C84E3C7F-79D6-4435-8613-10F5359DFE71}" type="presOf" srcId="{31A2DC71-4F99-4CA5-83F2-FCF348B8DCDA}" destId="{030DB0D1-05F8-4272-A6BA-C104C9726DA6}" srcOrd="0" destOrd="0" presId="urn:microsoft.com/office/officeart/2005/8/layout/hProcess11"/>
    <dgm:cxn modelId="{663995A8-E30F-4F60-91DE-4C7D8FABF346}" type="presOf" srcId="{B7CA3031-D14A-4A40-BB48-3463FC403FA0}" destId="{A0230761-9C16-450D-9492-9E75DAD7910C}" srcOrd="0" destOrd="0" presId="urn:microsoft.com/office/officeart/2005/8/layout/hProcess11"/>
    <dgm:cxn modelId="{6FECFFB8-9065-4404-AEBC-77204DF9E272}" srcId="{7D75F2BE-D020-470F-BC4E-551576CDA359}" destId="{3DCF40FD-1385-49D5-928B-0E981CD3DFCB}" srcOrd="5" destOrd="0" parTransId="{CED29E0E-FB74-40FB-BF5A-1F08CC0B6BC1}" sibTransId="{DED63B2F-C769-4691-B9BF-DE382F1F2A91}"/>
    <dgm:cxn modelId="{06E99EC7-FDE6-4580-A883-BCDF093FFB35}" srcId="{7D75F2BE-D020-470F-BC4E-551576CDA359}" destId="{E8D35B56-0C4E-4477-B350-BC7D4C81CEE7}" srcOrd="1" destOrd="0" parTransId="{A24A0376-64CD-406F-89C8-2254BCAAF4DC}" sibTransId="{28F0C991-2283-40D1-881F-3A94ECAFE6F7}"/>
    <dgm:cxn modelId="{FBBDDDC7-0B68-4F57-A8DC-FD168DC718E6}" srcId="{7D75F2BE-D020-470F-BC4E-551576CDA359}" destId="{B7CA3031-D14A-4A40-BB48-3463FC403FA0}" srcOrd="4" destOrd="0" parTransId="{2BE098CC-FAB6-4DBB-9016-F334C07A66B2}" sibTransId="{E72794AB-AD5F-4BAE-9085-7F39198540D1}"/>
    <dgm:cxn modelId="{ED8C5FDF-BA21-45A6-B09D-3175EF9841BD}" srcId="{7D75F2BE-D020-470F-BC4E-551576CDA359}" destId="{7ABBAF2C-9560-4EEA-8BED-794DFD9E35B3}" srcOrd="3" destOrd="0" parTransId="{7620C7A6-1351-4C56-9290-1CA264759D61}" sibTransId="{3445BEE9-6B4A-48BF-9C8E-1F95A43BD7D7}"/>
    <dgm:cxn modelId="{7E9DEDE6-844F-42BB-A98D-15A8816FB1BC}" type="presOf" srcId="{3DCF40FD-1385-49D5-928B-0E981CD3DFCB}" destId="{5F4FF547-D40C-4E4F-A3F0-022BE3045C95}" srcOrd="0" destOrd="0" presId="urn:microsoft.com/office/officeart/2005/8/layout/hProcess11"/>
    <dgm:cxn modelId="{0DA05BE9-74DE-42EE-90B1-43DC1970CB05}" type="presOf" srcId="{7ABBAF2C-9560-4EEA-8BED-794DFD9E35B3}" destId="{AC5CE3F8-7D68-4DE1-BAF3-07DD9CA88F0F}" srcOrd="0" destOrd="0" presId="urn:microsoft.com/office/officeart/2005/8/layout/hProcess11"/>
    <dgm:cxn modelId="{F4695EF2-8D61-4635-8343-959E4655D9CD}" type="presOf" srcId="{E8D35B56-0C4E-4477-B350-BC7D4C81CEE7}" destId="{59E1A169-B047-4093-9968-2BE5A1A49A28}" srcOrd="0" destOrd="0" presId="urn:microsoft.com/office/officeart/2005/8/layout/hProcess11"/>
    <dgm:cxn modelId="{3CD3B93B-CDA2-4C09-98D0-D1E5CD83ED4F}" type="presParOf" srcId="{9166CDC5-68B8-4E4D-AAB8-1BA9FB73E312}" destId="{27521EAA-0B0C-4D97-8524-AE653F8ADEBB}" srcOrd="0" destOrd="0" presId="urn:microsoft.com/office/officeart/2005/8/layout/hProcess11"/>
    <dgm:cxn modelId="{7C615C70-272E-4BDF-A346-A6967C649B63}" type="presParOf" srcId="{9166CDC5-68B8-4E4D-AAB8-1BA9FB73E312}" destId="{ABF98670-8886-4B73-A96B-2215E2F38D7E}" srcOrd="1" destOrd="0" presId="urn:microsoft.com/office/officeart/2005/8/layout/hProcess11"/>
    <dgm:cxn modelId="{9EC8D3A4-EADA-4D87-9E50-F2F7114B83FA}" type="presParOf" srcId="{ABF98670-8886-4B73-A96B-2215E2F38D7E}" destId="{41D1B635-C59A-4C02-81F3-B84290AAA271}" srcOrd="0" destOrd="0" presId="urn:microsoft.com/office/officeart/2005/8/layout/hProcess11"/>
    <dgm:cxn modelId="{37D25F15-5810-4786-9A84-15B780749114}" type="presParOf" srcId="{41D1B635-C59A-4C02-81F3-B84290AAA271}" destId="{AFE42778-E477-4A5C-A7A5-D31298E8B0A3}" srcOrd="0" destOrd="0" presId="urn:microsoft.com/office/officeart/2005/8/layout/hProcess11"/>
    <dgm:cxn modelId="{3C871D66-8780-40B8-8A68-7AE62BB55748}" type="presParOf" srcId="{41D1B635-C59A-4C02-81F3-B84290AAA271}" destId="{ACD7F1BD-E679-40A4-B12E-87C631281CC6}" srcOrd="1" destOrd="0" presId="urn:microsoft.com/office/officeart/2005/8/layout/hProcess11"/>
    <dgm:cxn modelId="{98D49FD6-DFBB-4359-8349-1D7E0F17390D}" type="presParOf" srcId="{41D1B635-C59A-4C02-81F3-B84290AAA271}" destId="{2F40D845-C003-44EA-BD18-E5D8BE0028A0}" srcOrd="2" destOrd="0" presId="urn:microsoft.com/office/officeart/2005/8/layout/hProcess11"/>
    <dgm:cxn modelId="{B372AC9E-BAAF-4D47-A2FB-0DF67F11204A}" type="presParOf" srcId="{ABF98670-8886-4B73-A96B-2215E2F38D7E}" destId="{D001B7F1-08CF-493A-A259-842E2FE4741D}" srcOrd="1" destOrd="0" presId="urn:microsoft.com/office/officeart/2005/8/layout/hProcess11"/>
    <dgm:cxn modelId="{92DF099D-8BE8-49BD-8A0D-DDE0DDBDE4F6}" type="presParOf" srcId="{ABF98670-8886-4B73-A96B-2215E2F38D7E}" destId="{CA73D618-40F6-466D-BD86-846BC042A7CD}" srcOrd="2" destOrd="0" presId="urn:microsoft.com/office/officeart/2005/8/layout/hProcess11"/>
    <dgm:cxn modelId="{9F4BACB3-6C9C-4EED-9AD3-4183D78179CE}" type="presParOf" srcId="{CA73D618-40F6-466D-BD86-846BC042A7CD}" destId="{59E1A169-B047-4093-9968-2BE5A1A49A28}" srcOrd="0" destOrd="0" presId="urn:microsoft.com/office/officeart/2005/8/layout/hProcess11"/>
    <dgm:cxn modelId="{3B1843D6-D38C-483C-B6E2-2BA97ADA0E9B}" type="presParOf" srcId="{CA73D618-40F6-466D-BD86-846BC042A7CD}" destId="{918A8567-85D8-4217-9935-CCEA487333DA}" srcOrd="1" destOrd="0" presId="urn:microsoft.com/office/officeart/2005/8/layout/hProcess11"/>
    <dgm:cxn modelId="{6F9E7122-D4A8-4DAF-8BB1-384AC2A92925}" type="presParOf" srcId="{CA73D618-40F6-466D-BD86-846BC042A7CD}" destId="{D75972C4-8722-4C8A-87CF-B989378B3C94}" srcOrd="2" destOrd="0" presId="urn:microsoft.com/office/officeart/2005/8/layout/hProcess11"/>
    <dgm:cxn modelId="{BEA10578-9624-4253-AAC3-6FD3EB733D7A}" type="presParOf" srcId="{ABF98670-8886-4B73-A96B-2215E2F38D7E}" destId="{7082360C-0BB3-44AC-99BF-C9B993355313}" srcOrd="3" destOrd="0" presId="urn:microsoft.com/office/officeart/2005/8/layout/hProcess11"/>
    <dgm:cxn modelId="{430737E7-DB6A-408C-8FA1-F5D8E53FE4A1}" type="presParOf" srcId="{ABF98670-8886-4B73-A96B-2215E2F38D7E}" destId="{E43BE909-A959-42A6-9231-4813C8695DE6}" srcOrd="4" destOrd="0" presId="urn:microsoft.com/office/officeart/2005/8/layout/hProcess11"/>
    <dgm:cxn modelId="{3B901E32-6D70-45B4-818A-99A98841E132}" type="presParOf" srcId="{E43BE909-A959-42A6-9231-4813C8695DE6}" destId="{030DB0D1-05F8-4272-A6BA-C104C9726DA6}" srcOrd="0" destOrd="0" presId="urn:microsoft.com/office/officeart/2005/8/layout/hProcess11"/>
    <dgm:cxn modelId="{A800A949-EF46-4673-84B7-4E68A8192934}" type="presParOf" srcId="{E43BE909-A959-42A6-9231-4813C8695DE6}" destId="{5DDF532D-49F0-4165-916C-D8C0F9152CF4}" srcOrd="1" destOrd="0" presId="urn:microsoft.com/office/officeart/2005/8/layout/hProcess11"/>
    <dgm:cxn modelId="{200353D7-0ABE-4168-92FD-E5E3E0FC66E4}" type="presParOf" srcId="{E43BE909-A959-42A6-9231-4813C8695DE6}" destId="{E319CF35-983C-44BC-851B-1B052D97D6A5}" srcOrd="2" destOrd="0" presId="urn:microsoft.com/office/officeart/2005/8/layout/hProcess11"/>
    <dgm:cxn modelId="{BBF1E43F-ECD1-46A0-A082-B3424D3186C6}" type="presParOf" srcId="{ABF98670-8886-4B73-A96B-2215E2F38D7E}" destId="{17E67F93-B97A-42AD-B654-079A893F5065}" srcOrd="5" destOrd="0" presId="urn:microsoft.com/office/officeart/2005/8/layout/hProcess11"/>
    <dgm:cxn modelId="{73CD25FE-4137-4DB7-AED6-56572645589C}" type="presParOf" srcId="{ABF98670-8886-4B73-A96B-2215E2F38D7E}" destId="{FE23693E-928C-493A-A04F-87FE0E4E0AFF}" srcOrd="6" destOrd="0" presId="urn:microsoft.com/office/officeart/2005/8/layout/hProcess11"/>
    <dgm:cxn modelId="{B2BDA693-F373-4CE8-BDDA-CABD325CB1DC}" type="presParOf" srcId="{FE23693E-928C-493A-A04F-87FE0E4E0AFF}" destId="{AC5CE3F8-7D68-4DE1-BAF3-07DD9CA88F0F}" srcOrd="0" destOrd="0" presId="urn:microsoft.com/office/officeart/2005/8/layout/hProcess11"/>
    <dgm:cxn modelId="{862F2DE7-538E-4918-BF46-E5FF843675BC}" type="presParOf" srcId="{FE23693E-928C-493A-A04F-87FE0E4E0AFF}" destId="{7FCA40AF-BB84-4497-9FB5-0855F17D142F}" srcOrd="1" destOrd="0" presId="urn:microsoft.com/office/officeart/2005/8/layout/hProcess11"/>
    <dgm:cxn modelId="{90996D09-15BE-4B2C-972F-8C272F23A8BA}" type="presParOf" srcId="{FE23693E-928C-493A-A04F-87FE0E4E0AFF}" destId="{E8A3D518-88BC-4EE9-AC13-6AF5C09C5358}" srcOrd="2" destOrd="0" presId="urn:microsoft.com/office/officeart/2005/8/layout/hProcess11"/>
    <dgm:cxn modelId="{3C6320CA-8F4B-4149-BAF0-3885B59F8889}" type="presParOf" srcId="{ABF98670-8886-4B73-A96B-2215E2F38D7E}" destId="{1AB515DD-FA02-49C9-8D97-A8F3DC9F5A6A}" srcOrd="7" destOrd="0" presId="urn:microsoft.com/office/officeart/2005/8/layout/hProcess11"/>
    <dgm:cxn modelId="{033F4957-36CA-460B-B154-A40B174CE03B}" type="presParOf" srcId="{ABF98670-8886-4B73-A96B-2215E2F38D7E}" destId="{C36CB18F-2EE0-42D1-A082-828D580771E0}" srcOrd="8" destOrd="0" presId="urn:microsoft.com/office/officeart/2005/8/layout/hProcess11"/>
    <dgm:cxn modelId="{C9A9A263-D203-40A0-9F38-ED4CDCE630C5}" type="presParOf" srcId="{C36CB18F-2EE0-42D1-A082-828D580771E0}" destId="{A0230761-9C16-450D-9492-9E75DAD7910C}" srcOrd="0" destOrd="0" presId="urn:microsoft.com/office/officeart/2005/8/layout/hProcess11"/>
    <dgm:cxn modelId="{F34D5D11-F823-4DE9-9139-1DD512CDB1C9}" type="presParOf" srcId="{C36CB18F-2EE0-42D1-A082-828D580771E0}" destId="{6483544B-EDBE-4CED-846C-C19FEDFC4D09}" srcOrd="1" destOrd="0" presId="urn:microsoft.com/office/officeart/2005/8/layout/hProcess11"/>
    <dgm:cxn modelId="{4CBF7E1A-21B2-409E-BAAD-3AC2B23B0D22}" type="presParOf" srcId="{C36CB18F-2EE0-42D1-A082-828D580771E0}" destId="{A1D434D8-A937-403B-9A91-6AFB8B96932A}" srcOrd="2" destOrd="0" presId="urn:microsoft.com/office/officeart/2005/8/layout/hProcess11"/>
    <dgm:cxn modelId="{609BB734-4A14-4047-8341-048A70F44D3F}" type="presParOf" srcId="{ABF98670-8886-4B73-A96B-2215E2F38D7E}" destId="{BFCD00BD-0779-4425-B710-375D3FE651C7}" srcOrd="9" destOrd="0" presId="urn:microsoft.com/office/officeart/2005/8/layout/hProcess11"/>
    <dgm:cxn modelId="{6A6202F4-E06C-4ACA-8E1A-86C78E125E7F}" type="presParOf" srcId="{ABF98670-8886-4B73-A96B-2215E2F38D7E}" destId="{F699A921-4045-4EB2-AF75-AD3ECF379445}" srcOrd="10" destOrd="0" presId="urn:microsoft.com/office/officeart/2005/8/layout/hProcess11"/>
    <dgm:cxn modelId="{C8F69FD4-2653-4A07-9EB7-5322E9B15F08}" type="presParOf" srcId="{F699A921-4045-4EB2-AF75-AD3ECF379445}" destId="{5F4FF547-D40C-4E4F-A3F0-022BE3045C95}" srcOrd="0" destOrd="0" presId="urn:microsoft.com/office/officeart/2005/8/layout/hProcess11"/>
    <dgm:cxn modelId="{66526189-5D52-4956-940C-A4239F0BA13F}" type="presParOf" srcId="{F699A921-4045-4EB2-AF75-AD3ECF379445}" destId="{5B8EDC3F-4046-4C89-B6FB-983DE2F31D52}" srcOrd="1" destOrd="0" presId="urn:microsoft.com/office/officeart/2005/8/layout/hProcess11"/>
    <dgm:cxn modelId="{3A60D02F-6450-457E-AF53-5A7C4AB1F5BB}" type="presParOf" srcId="{F699A921-4045-4EB2-AF75-AD3ECF379445}" destId="{344A3425-BF69-480E-8107-D14ECD87CE02}"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7.xml><?xml version="1.0" encoding="utf-8"?>
<dgm:dataModel xmlns:dgm="http://schemas.openxmlformats.org/drawingml/2006/diagram" xmlns:a="http://schemas.openxmlformats.org/drawingml/2006/main">
  <dgm:ptLst>
    <dgm:pt modelId="{7D75F2BE-D020-470F-BC4E-551576CDA359}" type="doc">
      <dgm:prSet loTypeId="urn:microsoft.com/office/officeart/2005/8/layout/hProcess11" loCatId="process" qsTypeId="urn:microsoft.com/office/officeart/2005/8/quickstyle/simple1" qsCatId="simple" csTypeId="urn:microsoft.com/office/officeart/2005/8/colors/accent1_2" csCatId="accent1" phldr="1"/>
      <dgm:spPr/>
    </dgm:pt>
    <dgm:pt modelId="{8FA5063C-7AF9-41E7-AC3F-F050C0714BC2}">
      <dgm:prSet phldrT="[Texte]" custT="1"/>
      <dgm:spPr/>
      <dgm:t>
        <a:bodyPr/>
        <a:lstStyle/>
        <a:p>
          <a:r>
            <a:rPr lang="fr-FR" sz="1000" b="1" dirty="0">
              <a:solidFill>
                <a:schemeClr val="bg2">
                  <a:lumMod val="75000"/>
                </a:schemeClr>
              </a:solidFill>
            </a:rPr>
            <a:t>Définition</a:t>
          </a:r>
        </a:p>
      </dgm:t>
    </dgm:pt>
    <dgm:pt modelId="{46D479F8-84E5-412D-8B4D-32BAF3BECC18}" type="parTrans" cxnId="{E0394350-434C-4AC5-A9BC-0987D96B0FFA}">
      <dgm:prSet/>
      <dgm:spPr/>
      <dgm:t>
        <a:bodyPr/>
        <a:lstStyle/>
        <a:p>
          <a:endParaRPr lang="fr-FR"/>
        </a:p>
      </dgm:t>
    </dgm:pt>
    <dgm:pt modelId="{E2253A29-590D-489F-9391-97212E2D44EF}" type="sibTrans" cxnId="{E0394350-434C-4AC5-A9BC-0987D96B0FFA}">
      <dgm:prSet/>
      <dgm:spPr/>
      <dgm:t>
        <a:bodyPr/>
        <a:lstStyle/>
        <a:p>
          <a:endParaRPr lang="fr-FR"/>
        </a:p>
      </dgm:t>
    </dgm:pt>
    <dgm:pt modelId="{E8D35B56-0C4E-4477-B350-BC7D4C81CEE7}">
      <dgm:prSet phldrT="[Texte]" custT="1"/>
      <dgm:spPr/>
      <dgm:t>
        <a:bodyPr/>
        <a:lstStyle/>
        <a:p>
          <a:r>
            <a:rPr lang="fr-FR" sz="1000" b="1" dirty="0">
              <a:solidFill>
                <a:schemeClr val="bg2">
                  <a:lumMod val="75000"/>
                </a:schemeClr>
              </a:solidFill>
            </a:rPr>
            <a:t>Causes</a:t>
          </a:r>
        </a:p>
      </dgm:t>
    </dgm:pt>
    <dgm:pt modelId="{A24A0376-64CD-406F-89C8-2254BCAAF4DC}" type="parTrans" cxnId="{06E99EC7-FDE6-4580-A883-BCDF093FFB35}">
      <dgm:prSet/>
      <dgm:spPr/>
      <dgm:t>
        <a:bodyPr/>
        <a:lstStyle/>
        <a:p>
          <a:endParaRPr lang="fr-FR"/>
        </a:p>
      </dgm:t>
    </dgm:pt>
    <dgm:pt modelId="{28F0C991-2283-40D1-881F-3A94ECAFE6F7}" type="sibTrans" cxnId="{06E99EC7-FDE6-4580-A883-BCDF093FFB35}">
      <dgm:prSet/>
      <dgm:spPr/>
      <dgm:t>
        <a:bodyPr/>
        <a:lstStyle/>
        <a:p>
          <a:endParaRPr lang="fr-FR"/>
        </a:p>
      </dgm:t>
    </dgm:pt>
    <dgm:pt modelId="{31A2DC71-4F99-4CA5-83F2-FCF348B8DCDA}">
      <dgm:prSet phldrT="[Texte]" custT="1"/>
      <dgm:spPr/>
      <dgm:t>
        <a:bodyPr/>
        <a:lstStyle/>
        <a:p>
          <a:r>
            <a:rPr lang="fr-FR" sz="1000" b="1" dirty="0">
              <a:solidFill>
                <a:schemeClr val="bg2">
                  <a:lumMod val="75000"/>
                </a:schemeClr>
              </a:solidFill>
            </a:rPr>
            <a:t>Risques</a:t>
          </a:r>
        </a:p>
      </dgm:t>
    </dgm:pt>
    <dgm:pt modelId="{2E9316C2-D32B-4CF7-B39D-D0EA149EBF33}" type="parTrans" cxnId="{828C7030-0A27-4AC3-9C86-889ACC3E896B}">
      <dgm:prSet/>
      <dgm:spPr/>
      <dgm:t>
        <a:bodyPr/>
        <a:lstStyle/>
        <a:p>
          <a:endParaRPr lang="fr-FR"/>
        </a:p>
      </dgm:t>
    </dgm:pt>
    <dgm:pt modelId="{F315FFE3-1A7B-4622-9B22-A3E1C449A98A}" type="sibTrans" cxnId="{828C7030-0A27-4AC3-9C86-889ACC3E896B}">
      <dgm:prSet/>
      <dgm:spPr/>
      <dgm:t>
        <a:bodyPr/>
        <a:lstStyle/>
        <a:p>
          <a:endParaRPr lang="fr-FR"/>
        </a:p>
      </dgm:t>
    </dgm:pt>
    <dgm:pt modelId="{7ABBAF2C-9560-4EEA-8BED-794DFD9E35B3}">
      <dgm:prSet phldrT="[Texte]" custT="1"/>
      <dgm:spPr/>
      <dgm:t>
        <a:bodyPr/>
        <a:lstStyle/>
        <a:p>
          <a:r>
            <a:rPr lang="fr-FR" sz="1000" b="1" dirty="0">
              <a:solidFill>
                <a:schemeClr val="bg2">
                  <a:lumMod val="75000"/>
                </a:schemeClr>
              </a:solidFill>
            </a:rPr>
            <a:t>Signes</a:t>
          </a:r>
        </a:p>
      </dgm:t>
    </dgm:pt>
    <dgm:pt modelId="{7620C7A6-1351-4C56-9290-1CA264759D61}" type="parTrans" cxnId="{ED8C5FDF-BA21-45A6-B09D-3175EF9841BD}">
      <dgm:prSet/>
      <dgm:spPr/>
      <dgm:t>
        <a:bodyPr/>
        <a:lstStyle/>
        <a:p>
          <a:endParaRPr lang="fr-FR"/>
        </a:p>
      </dgm:t>
    </dgm:pt>
    <dgm:pt modelId="{3445BEE9-6B4A-48BF-9C8E-1F95A43BD7D7}" type="sibTrans" cxnId="{ED8C5FDF-BA21-45A6-B09D-3175EF9841BD}">
      <dgm:prSet/>
      <dgm:spPr/>
      <dgm:t>
        <a:bodyPr/>
        <a:lstStyle/>
        <a:p>
          <a:endParaRPr lang="fr-FR"/>
        </a:p>
      </dgm:t>
    </dgm:pt>
    <dgm:pt modelId="{B7CA3031-D14A-4A40-BB48-3463FC403FA0}">
      <dgm:prSet phldrT="[Texte]" custT="1"/>
      <dgm:spPr/>
      <dgm:t>
        <a:bodyPr/>
        <a:lstStyle/>
        <a:p>
          <a:r>
            <a:rPr lang="fr-FR" sz="1000" b="1" dirty="0">
              <a:solidFill>
                <a:schemeClr val="bg2">
                  <a:lumMod val="75000"/>
                </a:schemeClr>
              </a:solidFill>
            </a:rPr>
            <a:t>CAT</a:t>
          </a:r>
        </a:p>
      </dgm:t>
    </dgm:pt>
    <dgm:pt modelId="{2BE098CC-FAB6-4DBB-9016-F334C07A66B2}" type="parTrans" cxnId="{FBBDDDC7-0B68-4F57-A8DC-FD168DC718E6}">
      <dgm:prSet/>
      <dgm:spPr/>
      <dgm:t>
        <a:bodyPr/>
        <a:lstStyle/>
        <a:p>
          <a:endParaRPr lang="fr-FR"/>
        </a:p>
      </dgm:t>
    </dgm:pt>
    <dgm:pt modelId="{E72794AB-AD5F-4BAE-9085-7F39198540D1}" type="sibTrans" cxnId="{FBBDDDC7-0B68-4F57-A8DC-FD168DC718E6}">
      <dgm:prSet/>
      <dgm:spPr/>
      <dgm:t>
        <a:bodyPr/>
        <a:lstStyle/>
        <a:p>
          <a:endParaRPr lang="fr-FR"/>
        </a:p>
      </dgm:t>
    </dgm:pt>
    <dgm:pt modelId="{3DCF40FD-1385-49D5-928B-0E981CD3DFCB}">
      <dgm:prSet phldrT="[Texte]" custT="1"/>
      <dgm:spPr/>
      <dgm:t>
        <a:bodyPr/>
        <a:lstStyle/>
        <a:p>
          <a:r>
            <a:rPr lang="fr-FR" sz="1000" b="1" dirty="0">
              <a:solidFill>
                <a:srgbClr val="00529B"/>
              </a:solidFill>
            </a:rPr>
            <a:t>Cas particuliers</a:t>
          </a:r>
        </a:p>
      </dgm:t>
    </dgm:pt>
    <dgm:pt modelId="{CED29E0E-FB74-40FB-BF5A-1F08CC0B6BC1}" type="parTrans" cxnId="{6FECFFB8-9065-4404-AEBC-77204DF9E272}">
      <dgm:prSet/>
      <dgm:spPr/>
      <dgm:t>
        <a:bodyPr/>
        <a:lstStyle/>
        <a:p>
          <a:endParaRPr lang="fr-FR"/>
        </a:p>
      </dgm:t>
    </dgm:pt>
    <dgm:pt modelId="{DED63B2F-C769-4691-B9BF-DE382F1F2A91}" type="sibTrans" cxnId="{6FECFFB8-9065-4404-AEBC-77204DF9E272}">
      <dgm:prSet/>
      <dgm:spPr/>
      <dgm:t>
        <a:bodyPr/>
        <a:lstStyle/>
        <a:p>
          <a:endParaRPr lang="fr-FR"/>
        </a:p>
      </dgm:t>
    </dgm:pt>
    <dgm:pt modelId="{9166CDC5-68B8-4E4D-AAB8-1BA9FB73E312}" type="pres">
      <dgm:prSet presAssocID="{7D75F2BE-D020-470F-BC4E-551576CDA359}" presName="Name0" presStyleCnt="0">
        <dgm:presLayoutVars>
          <dgm:dir/>
          <dgm:resizeHandles val="exact"/>
        </dgm:presLayoutVars>
      </dgm:prSet>
      <dgm:spPr/>
    </dgm:pt>
    <dgm:pt modelId="{27521EAA-0B0C-4D97-8524-AE653F8ADEBB}" type="pres">
      <dgm:prSet presAssocID="{7D75F2BE-D020-470F-BC4E-551576CDA359}" presName="arrow" presStyleLbl="bgShp" presStyleIdx="0" presStyleCnt="1" custFlipVert="1" custScaleY="19595" custLinFactNeighborX="-277" custLinFactNeighborY="-17955"/>
      <dgm:spPr>
        <a:prstGeom prst="rect">
          <a:avLst/>
        </a:prstGeom>
        <a:gradFill rotWithShape="0">
          <a:gsLst>
            <a:gs pos="15000">
              <a:schemeClr val="tx2">
                <a:lumMod val="50000"/>
                <a:lumOff val="50000"/>
              </a:schemeClr>
            </a:gs>
            <a:gs pos="85000">
              <a:srgbClr val="438CD1"/>
            </a:gs>
            <a:gs pos="50000">
              <a:srgbClr val="00529B"/>
            </a:gs>
          </a:gsLst>
          <a:lin ang="0" scaled="1"/>
        </a:gradFill>
      </dgm:spPr>
    </dgm:pt>
    <dgm:pt modelId="{ABF98670-8886-4B73-A96B-2215E2F38D7E}" type="pres">
      <dgm:prSet presAssocID="{7D75F2BE-D020-470F-BC4E-551576CDA359}" presName="points" presStyleCnt="0"/>
      <dgm:spPr/>
    </dgm:pt>
    <dgm:pt modelId="{41D1B635-C59A-4C02-81F3-B84290AAA271}" type="pres">
      <dgm:prSet presAssocID="{8FA5063C-7AF9-41E7-AC3F-F050C0714BC2}" presName="compositeA" presStyleCnt="0"/>
      <dgm:spPr/>
    </dgm:pt>
    <dgm:pt modelId="{AFE42778-E477-4A5C-A7A5-D31298E8B0A3}" type="pres">
      <dgm:prSet presAssocID="{8FA5063C-7AF9-41E7-AC3F-F050C0714BC2}" presName="textA" presStyleLbl="revTx" presStyleIdx="0" presStyleCnt="6" custScaleY="138966" custLinFactY="4890" custLinFactNeighborX="6272" custLinFactNeighborY="100000">
        <dgm:presLayoutVars>
          <dgm:bulletEnabled val="1"/>
        </dgm:presLayoutVars>
      </dgm:prSet>
      <dgm:spPr/>
    </dgm:pt>
    <dgm:pt modelId="{ACD7F1BD-E679-40A4-B12E-87C631281CC6}" type="pres">
      <dgm:prSet presAssocID="{8FA5063C-7AF9-41E7-AC3F-F050C0714BC2}" presName="circleA" presStyleLbl="node1" presStyleIdx="0" presStyleCnt="6" custScaleX="235146" custScaleY="235146" custLinFactY="-100000" custLinFactNeighborX="35237" custLinFactNeighborY="-148846"/>
      <dgm:spPr>
        <a:prstGeom prst="triangle">
          <a:avLst/>
        </a:prstGeom>
        <a:solidFill>
          <a:srgbClr val="00529B">
            <a:alpha val="80000"/>
          </a:srgbClr>
        </a:solidFill>
        <a:ln>
          <a:noFill/>
        </a:ln>
      </dgm:spPr>
    </dgm:pt>
    <dgm:pt modelId="{2F40D845-C003-44EA-BD18-E5D8BE0028A0}" type="pres">
      <dgm:prSet presAssocID="{8FA5063C-7AF9-41E7-AC3F-F050C0714BC2}" presName="spaceA" presStyleCnt="0"/>
      <dgm:spPr/>
    </dgm:pt>
    <dgm:pt modelId="{D001B7F1-08CF-493A-A259-842E2FE4741D}" type="pres">
      <dgm:prSet presAssocID="{E2253A29-590D-489F-9391-97212E2D44EF}" presName="space" presStyleCnt="0"/>
      <dgm:spPr/>
    </dgm:pt>
    <dgm:pt modelId="{CA73D618-40F6-466D-BD86-846BC042A7CD}" type="pres">
      <dgm:prSet presAssocID="{E8D35B56-0C4E-4477-B350-BC7D4C81CEE7}" presName="compositeB" presStyleCnt="0"/>
      <dgm:spPr/>
    </dgm:pt>
    <dgm:pt modelId="{59E1A169-B047-4093-9968-2BE5A1A49A28}" type="pres">
      <dgm:prSet presAssocID="{E8D35B56-0C4E-4477-B350-BC7D4C81CEE7}" presName="textB" presStyleLbl="revTx" presStyleIdx="1" presStyleCnt="6" custScaleX="64129" custScaleY="151384" custLinFactNeighborX="4327" custLinFactNeighborY="-31770">
        <dgm:presLayoutVars>
          <dgm:bulletEnabled val="1"/>
        </dgm:presLayoutVars>
      </dgm:prSet>
      <dgm:spPr/>
    </dgm:pt>
    <dgm:pt modelId="{918A8567-85D8-4217-9935-CCEA487333DA}" type="pres">
      <dgm:prSet presAssocID="{E8D35B56-0C4E-4477-B350-BC7D4C81CEE7}" presName="circleB" presStyleLbl="node1" presStyleIdx="1" presStyleCnt="6" custScaleX="235146" custScaleY="235146" custLinFactY="-58496" custLinFactNeighborX="88043" custLinFactNeighborY="-100000"/>
      <dgm:spPr>
        <a:prstGeom prst="triangle">
          <a:avLst/>
        </a:prstGeom>
        <a:solidFill>
          <a:srgbClr val="00529B">
            <a:alpha val="80000"/>
          </a:srgbClr>
        </a:solidFill>
        <a:ln>
          <a:noFill/>
        </a:ln>
      </dgm:spPr>
    </dgm:pt>
    <dgm:pt modelId="{D75972C4-8722-4C8A-87CF-B989378B3C94}" type="pres">
      <dgm:prSet presAssocID="{E8D35B56-0C4E-4477-B350-BC7D4C81CEE7}" presName="spaceB" presStyleCnt="0"/>
      <dgm:spPr/>
    </dgm:pt>
    <dgm:pt modelId="{7082360C-0BB3-44AC-99BF-C9B993355313}" type="pres">
      <dgm:prSet presAssocID="{28F0C991-2283-40D1-881F-3A94ECAFE6F7}" presName="space" presStyleCnt="0"/>
      <dgm:spPr/>
    </dgm:pt>
    <dgm:pt modelId="{E43BE909-A959-42A6-9231-4813C8695DE6}" type="pres">
      <dgm:prSet presAssocID="{31A2DC71-4F99-4CA5-83F2-FCF348B8DCDA}" presName="compositeA" presStyleCnt="0"/>
      <dgm:spPr/>
    </dgm:pt>
    <dgm:pt modelId="{030DB0D1-05F8-4272-A6BA-C104C9726DA6}" type="pres">
      <dgm:prSet presAssocID="{31A2DC71-4F99-4CA5-83F2-FCF348B8DCDA}" presName="textA" presStyleLbl="revTx" presStyleIdx="2" presStyleCnt="6" custScaleX="61883" custScaleY="157836" custLinFactNeighborX="4101" custLinFactNeighborY="96033">
        <dgm:presLayoutVars>
          <dgm:bulletEnabled val="1"/>
        </dgm:presLayoutVars>
      </dgm:prSet>
      <dgm:spPr/>
    </dgm:pt>
    <dgm:pt modelId="{5DDF532D-49F0-4165-916C-D8C0F9152CF4}" type="pres">
      <dgm:prSet presAssocID="{31A2DC71-4F99-4CA5-83F2-FCF348B8DCDA}" presName="circleA" presStyleLbl="node1" presStyleIdx="2" presStyleCnt="6" custScaleX="235146" custScaleY="235146" custLinFactY="-100000" custLinFactNeighborX="22794" custLinFactNeighborY="-167716"/>
      <dgm:spPr>
        <a:prstGeom prst="triangle">
          <a:avLst/>
        </a:prstGeom>
        <a:solidFill>
          <a:srgbClr val="00529B">
            <a:alpha val="80000"/>
          </a:srgbClr>
        </a:solidFill>
        <a:ln>
          <a:noFill/>
        </a:ln>
      </dgm:spPr>
    </dgm:pt>
    <dgm:pt modelId="{E319CF35-983C-44BC-851B-1B052D97D6A5}" type="pres">
      <dgm:prSet presAssocID="{31A2DC71-4F99-4CA5-83F2-FCF348B8DCDA}" presName="spaceA" presStyleCnt="0"/>
      <dgm:spPr/>
    </dgm:pt>
    <dgm:pt modelId="{17E67F93-B97A-42AD-B654-079A893F5065}" type="pres">
      <dgm:prSet presAssocID="{F315FFE3-1A7B-4622-9B22-A3E1C449A98A}" presName="space" presStyleCnt="0"/>
      <dgm:spPr/>
    </dgm:pt>
    <dgm:pt modelId="{FE23693E-928C-493A-A04F-87FE0E4E0AFF}" type="pres">
      <dgm:prSet presAssocID="{7ABBAF2C-9560-4EEA-8BED-794DFD9E35B3}" presName="compositeB" presStyleCnt="0"/>
      <dgm:spPr/>
    </dgm:pt>
    <dgm:pt modelId="{AC5CE3F8-7D68-4DE1-BAF3-07DD9CA88F0F}" type="pres">
      <dgm:prSet presAssocID="{7ABBAF2C-9560-4EEA-8BED-794DFD9E35B3}" presName="textB" presStyleLbl="revTx" presStyleIdx="3" presStyleCnt="6" custScaleX="49260" custScaleY="149281" custLinFactNeighborX="4191" custLinFactNeighborY="-31770">
        <dgm:presLayoutVars>
          <dgm:bulletEnabled val="1"/>
        </dgm:presLayoutVars>
      </dgm:prSet>
      <dgm:spPr/>
    </dgm:pt>
    <dgm:pt modelId="{7FCA40AF-BB84-4497-9FB5-0855F17D142F}" type="pres">
      <dgm:prSet presAssocID="{7ABBAF2C-9560-4EEA-8BED-794DFD9E35B3}" presName="circleB" presStyleLbl="node1" presStyleIdx="3" presStyleCnt="6" custScaleX="235146" custScaleY="235146" custLinFactY="-60599" custLinFactNeighborX="29975" custLinFactNeighborY="-100000"/>
      <dgm:spPr>
        <a:prstGeom prst="triangle">
          <a:avLst/>
        </a:prstGeom>
        <a:solidFill>
          <a:srgbClr val="00529B">
            <a:alpha val="80000"/>
          </a:srgbClr>
        </a:solidFill>
        <a:ln>
          <a:noFill/>
        </a:ln>
      </dgm:spPr>
    </dgm:pt>
    <dgm:pt modelId="{E8A3D518-88BC-4EE9-AC13-6AF5C09C5358}" type="pres">
      <dgm:prSet presAssocID="{7ABBAF2C-9560-4EEA-8BED-794DFD9E35B3}" presName="spaceB" presStyleCnt="0"/>
      <dgm:spPr/>
    </dgm:pt>
    <dgm:pt modelId="{1AB515DD-FA02-49C9-8D97-A8F3DC9F5A6A}" type="pres">
      <dgm:prSet presAssocID="{3445BEE9-6B4A-48BF-9C8E-1F95A43BD7D7}" presName="space" presStyleCnt="0"/>
      <dgm:spPr/>
    </dgm:pt>
    <dgm:pt modelId="{C36CB18F-2EE0-42D1-A082-828D580771E0}" type="pres">
      <dgm:prSet presAssocID="{B7CA3031-D14A-4A40-BB48-3463FC403FA0}" presName="compositeA" presStyleCnt="0"/>
      <dgm:spPr/>
    </dgm:pt>
    <dgm:pt modelId="{A0230761-9C16-450D-9492-9E75DAD7910C}" type="pres">
      <dgm:prSet presAssocID="{B7CA3031-D14A-4A40-BB48-3463FC403FA0}" presName="textA" presStyleLbl="revTx" presStyleIdx="4" presStyleCnt="6" custScaleY="137707" custLinFactY="11130" custLinFactNeighborX="4372" custLinFactNeighborY="100000">
        <dgm:presLayoutVars>
          <dgm:bulletEnabled val="1"/>
        </dgm:presLayoutVars>
      </dgm:prSet>
      <dgm:spPr/>
    </dgm:pt>
    <dgm:pt modelId="{6483544B-EDBE-4CED-846C-C19FEDFC4D09}" type="pres">
      <dgm:prSet presAssocID="{B7CA3031-D14A-4A40-BB48-3463FC403FA0}" presName="circleA" presStyleLbl="node1" presStyleIdx="4" presStyleCnt="6" custScaleX="235146" custScaleY="235146" custLinFactX="76258" custLinFactY="-100000" custLinFactNeighborX="100000" custLinFactNeighborY="-147587"/>
      <dgm:spPr>
        <a:prstGeom prst="triangle">
          <a:avLst/>
        </a:prstGeom>
        <a:solidFill>
          <a:srgbClr val="00529B">
            <a:alpha val="80000"/>
          </a:srgbClr>
        </a:solidFill>
        <a:ln>
          <a:noFill/>
        </a:ln>
      </dgm:spPr>
    </dgm:pt>
    <dgm:pt modelId="{A1D434D8-A937-403B-9A91-6AFB8B96932A}" type="pres">
      <dgm:prSet presAssocID="{B7CA3031-D14A-4A40-BB48-3463FC403FA0}" presName="spaceA" presStyleCnt="0"/>
      <dgm:spPr/>
    </dgm:pt>
    <dgm:pt modelId="{BFCD00BD-0779-4425-B710-375D3FE651C7}" type="pres">
      <dgm:prSet presAssocID="{E72794AB-AD5F-4BAE-9085-7F39198540D1}" presName="space" presStyleCnt="0"/>
      <dgm:spPr/>
    </dgm:pt>
    <dgm:pt modelId="{F699A921-4045-4EB2-AF75-AD3ECF379445}" type="pres">
      <dgm:prSet presAssocID="{3DCF40FD-1385-49D5-928B-0E981CD3DFCB}" presName="compositeB" presStyleCnt="0"/>
      <dgm:spPr/>
    </dgm:pt>
    <dgm:pt modelId="{5F4FF547-D40C-4E4F-A3F0-022BE3045C95}" type="pres">
      <dgm:prSet presAssocID="{3DCF40FD-1385-49D5-928B-0E981CD3DFCB}" presName="textB" presStyleLbl="revTx" presStyleIdx="5" presStyleCnt="6" custScaleY="151625" custLinFactNeighborX="11729" custLinFactNeighborY="-31392">
        <dgm:presLayoutVars>
          <dgm:bulletEnabled val="1"/>
        </dgm:presLayoutVars>
      </dgm:prSet>
      <dgm:spPr/>
    </dgm:pt>
    <dgm:pt modelId="{5B8EDC3F-4046-4C89-B6FB-983DE2F31D52}" type="pres">
      <dgm:prSet presAssocID="{3DCF40FD-1385-49D5-928B-0E981CD3DFCB}" presName="circleB" presStyleLbl="node1" presStyleIdx="5" presStyleCnt="6" custScaleX="235146" custScaleY="235146" custLinFactY="-69448" custLinFactNeighborX="42362" custLinFactNeighborY="-100000"/>
      <dgm:spPr>
        <a:prstGeom prst="triangle">
          <a:avLst/>
        </a:prstGeom>
        <a:solidFill>
          <a:srgbClr val="00529B"/>
        </a:solidFill>
        <a:ln>
          <a:noFill/>
        </a:ln>
      </dgm:spPr>
    </dgm:pt>
    <dgm:pt modelId="{344A3425-BF69-480E-8107-D14ECD87CE02}" type="pres">
      <dgm:prSet presAssocID="{3DCF40FD-1385-49D5-928B-0E981CD3DFCB}" presName="spaceB" presStyleCnt="0"/>
      <dgm:spPr/>
    </dgm:pt>
  </dgm:ptLst>
  <dgm:cxnLst>
    <dgm:cxn modelId="{0F5FF002-AA7C-411B-BBD4-E55B8F0B1059}" type="presOf" srcId="{8FA5063C-7AF9-41E7-AC3F-F050C0714BC2}" destId="{AFE42778-E477-4A5C-A7A5-D31298E8B0A3}" srcOrd="0" destOrd="0" presId="urn:microsoft.com/office/officeart/2005/8/layout/hProcess11"/>
    <dgm:cxn modelId="{7E01F92F-0219-42E1-9722-581CB39C568F}" type="presOf" srcId="{7D75F2BE-D020-470F-BC4E-551576CDA359}" destId="{9166CDC5-68B8-4E4D-AAB8-1BA9FB73E312}" srcOrd="0" destOrd="0" presId="urn:microsoft.com/office/officeart/2005/8/layout/hProcess11"/>
    <dgm:cxn modelId="{828C7030-0A27-4AC3-9C86-889ACC3E896B}" srcId="{7D75F2BE-D020-470F-BC4E-551576CDA359}" destId="{31A2DC71-4F99-4CA5-83F2-FCF348B8DCDA}" srcOrd="2" destOrd="0" parTransId="{2E9316C2-D32B-4CF7-B39D-D0EA149EBF33}" sibTransId="{F315FFE3-1A7B-4622-9B22-A3E1C449A98A}"/>
    <dgm:cxn modelId="{E0394350-434C-4AC5-A9BC-0987D96B0FFA}" srcId="{7D75F2BE-D020-470F-BC4E-551576CDA359}" destId="{8FA5063C-7AF9-41E7-AC3F-F050C0714BC2}" srcOrd="0" destOrd="0" parTransId="{46D479F8-84E5-412D-8B4D-32BAF3BECC18}" sibTransId="{E2253A29-590D-489F-9391-97212E2D44EF}"/>
    <dgm:cxn modelId="{C84E3C7F-79D6-4435-8613-10F5359DFE71}" type="presOf" srcId="{31A2DC71-4F99-4CA5-83F2-FCF348B8DCDA}" destId="{030DB0D1-05F8-4272-A6BA-C104C9726DA6}" srcOrd="0" destOrd="0" presId="urn:microsoft.com/office/officeart/2005/8/layout/hProcess11"/>
    <dgm:cxn modelId="{663995A8-E30F-4F60-91DE-4C7D8FABF346}" type="presOf" srcId="{B7CA3031-D14A-4A40-BB48-3463FC403FA0}" destId="{A0230761-9C16-450D-9492-9E75DAD7910C}" srcOrd="0" destOrd="0" presId="urn:microsoft.com/office/officeart/2005/8/layout/hProcess11"/>
    <dgm:cxn modelId="{6FECFFB8-9065-4404-AEBC-77204DF9E272}" srcId="{7D75F2BE-D020-470F-BC4E-551576CDA359}" destId="{3DCF40FD-1385-49D5-928B-0E981CD3DFCB}" srcOrd="5" destOrd="0" parTransId="{CED29E0E-FB74-40FB-BF5A-1F08CC0B6BC1}" sibTransId="{DED63B2F-C769-4691-B9BF-DE382F1F2A91}"/>
    <dgm:cxn modelId="{06E99EC7-FDE6-4580-A883-BCDF093FFB35}" srcId="{7D75F2BE-D020-470F-BC4E-551576CDA359}" destId="{E8D35B56-0C4E-4477-B350-BC7D4C81CEE7}" srcOrd="1" destOrd="0" parTransId="{A24A0376-64CD-406F-89C8-2254BCAAF4DC}" sibTransId="{28F0C991-2283-40D1-881F-3A94ECAFE6F7}"/>
    <dgm:cxn modelId="{FBBDDDC7-0B68-4F57-A8DC-FD168DC718E6}" srcId="{7D75F2BE-D020-470F-BC4E-551576CDA359}" destId="{B7CA3031-D14A-4A40-BB48-3463FC403FA0}" srcOrd="4" destOrd="0" parTransId="{2BE098CC-FAB6-4DBB-9016-F334C07A66B2}" sibTransId="{E72794AB-AD5F-4BAE-9085-7F39198540D1}"/>
    <dgm:cxn modelId="{ED8C5FDF-BA21-45A6-B09D-3175EF9841BD}" srcId="{7D75F2BE-D020-470F-BC4E-551576CDA359}" destId="{7ABBAF2C-9560-4EEA-8BED-794DFD9E35B3}" srcOrd="3" destOrd="0" parTransId="{7620C7A6-1351-4C56-9290-1CA264759D61}" sibTransId="{3445BEE9-6B4A-48BF-9C8E-1F95A43BD7D7}"/>
    <dgm:cxn modelId="{7E9DEDE6-844F-42BB-A98D-15A8816FB1BC}" type="presOf" srcId="{3DCF40FD-1385-49D5-928B-0E981CD3DFCB}" destId="{5F4FF547-D40C-4E4F-A3F0-022BE3045C95}" srcOrd="0" destOrd="0" presId="urn:microsoft.com/office/officeart/2005/8/layout/hProcess11"/>
    <dgm:cxn modelId="{0DA05BE9-74DE-42EE-90B1-43DC1970CB05}" type="presOf" srcId="{7ABBAF2C-9560-4EEA-8BED-794DFD9E35B3}" destId="{AC5CE3F8-7D68-4DE1-BAF3-07DD9CA88F0F}" srcOrd="0" destOrd="0" presId="urn:microsoft.com/office/officeart/2005/8/layout/hProcess11"/>
    <dgm:cxn modelId="{F4695EF2-8D61-4635-8343-959E4655D9CD}" type="presOf" srcId="{E8D35B56-0C4E-4477-B350-BC7D4C81CEE7}" destId="{59E1A169-B047-4093-9968-2BE5A1A49A28}" srcOrd="0" destOrd="0" presId="urn:microsoft.com/office/officeart/2005/8/layout/hProcess11"/>
    <dgm:cxn modelId="{3CD3B93B-CDA2-4C09-98D0-D1E5CD83ED4F}" type="presParOf" srcId="{9166CDC5-68B8-4E4D-AAB8-1BA9FB73E312}" destId="{27521EAA-0B0C-4D97-8524-AE653F8ADEBB}" srcOrd="0" destOrd="0" presId="urn:microsoft.com/office/officeart/2005/8/layout/hProcess11"/>
    <dgm:cxn modelId="{7C615C70-272E-4BDF-A346-A6967C649B63}" type="presParOf" srcId="{9166CDC5-68B8-4E4D-AAB8-1BA9FB73E312}" destId="{ABF98670-8886-4B73-A96B-2215E2F38D7E}" srcOrd="1" destOrd="0" presId="urn:microsoft.com/office/officeart/2005/8/layout/hProcess11"/>
    <dgm:cxn modelId="{9EC8D3A4-EADA-4D87-9E50-F2F7114B83FA}" type="presParOf" srcId="{ABF98670-8886-4B73-A96B-2215E2F38D7E}" destId="{41D1B635-C59A-4C02-81F3-B84290AAA271}" srcOrd="0" destOrd="0" presId="urn:microsoft.com/office/officeart/2005/8/layout/hProcess11"/>
    <dgm:cxn modelId="{37D25F15-5810-4786-9A84-15B780749114}" type="presParOf" srcId="{41D1B635-C59A-4C02-81F3-B84290AAA271}" destId="{AFE42778-E477-4A5C-A7A5-D31298E8B0A3}" srcOrd="0" destOrd="0" presId="urn:microsoft.com/office/officeart/2005/8/layout/hProcess11"/>
    <dgm:cxn modelId="{3C871D66-8780-40B8-8A68-7AE62BB55748}" type="presParOf" srcId="{41D1B635-C59A-4C02-81F3-B84290AAA271}" destId="{ACD7F1BD-E679-40A4-B12E-87C631281CC6}" srcOrd="1" destOrd="0" presId="urn:microsoft.com/office/officeart/2005/8/layout/hProcess11"/>
    <dgm:cxn modelId="{98D49FD6-DFBB-4359-8349-1D7E0F17390D}" type="presParOf" srcId="{41D1B635-C59A-4C02-81F3-B84290AAA271}" destId="{2F40D845-C003-44EA-BD18-E5D8BE0028A0}" srcOrd="2" destOrd="0" presId="urn:microsoft.com/office/officeart/2005/8/layout/hProcess11"/>
    <dgm:cxn modelId="{B372AC9E-BAAF-4D47-A2FB-0DF67F11204A}" type="presParOf" srcId="{ABF98670-8886-4B73-A96B-2215E2F38D7E}" destId="{D001B7F1-08CF-493A-A259-842E2FE4741D}" srcOrd="1" destOrd="0" presId="urn:microsoft.com/office/officeart/2005/8/layout/hProcess11"/>
    <dgm:cxn modelId="{92DF099D-8BE8-49BD-8A0D-DDE0DDBDE4F6}" type="presParOf" srcId="{ABF98670-8886-4B73-A96B-2215E2F38D7E}" destId="{CA73D618-40F6-466D-BD86-846BC042A7CD}" srcOrd="2" destOrd="0" presId="urn:microsoft.com/office/officeart/2005/8/layout/hProcess11"/>
    <dgm:cxn modelId="{9F4BACB3-6C9C-4EED-9AD3-4183D78179CE}" type="presParOf" srcId="{CA73D618-40F6-466D-BD86-846BC042A7CD}" destId="{59E1A169-B047-4093-9968-2BE5A1A49A28}" srcOrd="0" destOrd="0" presId="urn:microsoft.com/office/officeart/2005/8/layout/hProcess11"/>
    <dgm:cxn modelId="{3B1843D6-D38C-483C-B6E2-2BA97ADA0E9B}" type="presParOf" srcId="{CA73D618-40F6-466D-BD86-846BC042A7CD}" destId="{918A8567-85D8-4217-9935-CCEA487333DA}" srcOrd="1" destOrd="0" presId="urn:microsoft.com/office/officeart/2005/8/layout/hProcess11"/>
    <dgm:cxn modelId="{6F9E7122-D4A8-4DAF-8BB1-384AC2A92925}" type="presParOf" srcId="{CA73D618-40F6-466D-BD86-846BC042A7CD}" destId="{D75972C4-8722-4C8A-87CF-B989378B3C94}" srcOrd="2" destOrd="0" presId="urn:microsoft.com/office/officeart/2005/8/layout/hProcess11"/>
    <dgm:cxn modelId="{BEA10578-9624-4253-AAC3-6FD3EB733D7A}" type="presParOf" srcId="{ABF98670-8886-4B73-A96B-2215E2F38D7E}" destId="{7082360C-0BB3-44AC-99BF-C9B993355313}" srcOrd="3" destOrd="0" presId="urn:microsoft.com/office/officeart/2005/8/layout/hProcess11"/>
    <dgm:cxn modelId="{430737E7-DB6A-408C-8FA1-F5D8E53FE4A1}" type="presParOf" srcId="{ABF98670-8886-4B73-A96B-2215E2F38D7E}" destId="{E43BE909-A959-42A6-9231-4813C8695DE6}" srcOrd="4" destOrd="0" presId="urn:microsoft.com/office/officeart/2005/8/layout/hProcess11"/>
    <dgm:cxn modelId="{3B901E32-6D70-45B4-818A-99A98841E132}" type="presParOf" srcId="{E43BE909-A959-42A6-9231-4813C8695DE6}" destId="{030DB0D1-05F8-4272-A6BA-C104C9726DA6}" srcOrd="0" destOrd="0" presId="urn:microsoft.com/office/officeart/2005/8/layout/hProcess11"/>
    <dgm:cxn modelId="{A800A949-EF46-4673-84B7-4E68A8192934}" type="presParOf" srcId="{E43BE909-A959-42A6-9231-4813C8695DE6}" destId="{5DDF532D-49F0-4165-916C-D8C0F9152CF4}" srcOrd="1" destOrd="0" presId="urn:microsoft.com/office/officeart/2005/8/layout/hProcess11"/>
    <dgm:cxn modelId="{200353D7-0ABE-4168-92FD-E5E3E0FC66E4}" type="presParOf" srcId="{E43BE909-A959-42A6-9231-4813C8695DE6}" destId="{E319CF35-983C-44BC-851B-1B052D97D6A5}" srcOrd="2" destOrd="0" presId="urn:microsoft.com/office/officeart/2005/8/layout/hProcess11"/>
    <dgm:cxn modelId="{BBF1E43F-ECD1-46A0-A082-B3424D3186C6}" type="presParOf" srcId="{ABF98670-8886-4B73-A96B-2215E2F38D7E}" destId="{17E67F93-B97A-42AD-B654-079A893F5065}" srcOrd="5" destOrd="0" presId="urn:microsoft.com/office/officeart/2005/8/layout/hProcess11"/>
    <dgm:cxn modelId="{73CD25FE-4137-4DB7-AED6-56572645589C}" type="presParOf" srcId="{ABF98670-8886-4B73-A96B-2215E2F38D7E}" destId="{FE23693E-928C-493A-A04F-87FE0E4E0AFF}" srcOrd="6" destOrd="0" presId="urn:microsoft.com/office/officeart/2005/8/layout/hProcess11"/>
    <dgm:cxn modelId="{B2BDA693-F373-4CE8-BDDA-CABD325CB1DC}" type="presParOf" srcId="{FE23693E-928C-493A-A04F-87FE0E4E0AFF}" destId="{AC5CE3F8-7D68-4DE1-BAF3-07DD9CA88F0F}" srcOrd="0" destOrd="0" presId="urn:microsoft.com/office/officeart/2005/8/layout/hProcess11"/>
    <dgm:cxn modelId="{862F2DE7-538E-4918-BF46-E5FF843675BC}" type="presParOf" srcId="{FE23693E-928C-493A-A04F-87FE0E4E0AFF}" destId="{7FCA40AF-BB84-4497-9FB5-0855F17D142F}" srcOrd="1" destOrd="0" presId="urn:microsoft.com/office/officeart/2005/8/layout/hProcess11"/>
    <dgm:cxn modelId="{90996D09-15BE-4B2C-972F-8C272F23A8BA}" type="presParOf" srcId="{FE23693E-928C-493A-A04F-87FE0E4E0AFF}" destId="{E8A3D518-88BC-4EE9-AC13-6AF5C09C5358}" srcOrd="2" destOrd="0" presId="urn:microsoft.com/office/officeart/2005/8/layout/hProcess11"/>
    <dgm:cxn modelId="{3C6320CA-8F4B-4149-BAF0-3885B59F8889}" type="presParOf" srcId="{ABF98670-8886-4B73-A96B-2215E2F38D7E}" destId="{1AB515DD-FA02-49C9-8D97-A8F3DC9F5A6A}" srcOrd="7" destOrd="0" presId="urn:microsoft.com/office/officeart/2005/8/layout/hProcess11"/>
    <dgm:cxn modelId="{033F4957-36CA-460B-B154-A40B174CE03B}" type="presParOf" srcId="{ABF98670-8886-4B73-A96B-2215E2F38D7E}" destId="{C36CB18F-2EE0-42D1-A082-828D580771E0}" srcOrd="8" destOrd="0" presId="urn:microsoft.com/office/officeart/2005/8/layout/hProcess11"/>
    <dgm:cxn modelId="{C9A9A263-D203-40A0-9F38-ED4CDCE630C5}" type="presParOf" srcId="{C36CB18F-2EE0-42D1-A082-828D580771E0}" destId="{A0230761-9C16-450D-9492-9E75DAD7910C}" srcOrd="0" destOrd="0" presId="urn:microsoft.com/office/officeart/2005/8/layout/hProcess11"/>
    <dgm:cxn modelId="{F34D5D11-F823-4DE9-9139-1DD512CDB1C9}" type="presParOf" srcId="{C36CB18F-2EE0-42D1-A082-828D580771E0}" destId="{6483544B-EDBE-4CED-846C-C19FEDFC4D09}" srcOrd="1" destOrd="0" presId="urn:microsoft.com/office/officeart/2005/8/layout/hProcess11"/>
    <dgm:cxn modelId="{4CBF7E1A-21B2-409E-BAAD-3AC2B23B0D22}" type="presParOf" srcId="{C36CB18F-2EE0-42D1-A082-828D580771E0}" destId="{A1D434D8-A937-403B-9A91-6AFB8B96932A}" srcOrd="2" destOrd="0" presId="urn:microsoft.com/office/officeart/2005/8/layout/hProcess11"/>
    <dgm:cxn modelId="{609BB734-4A14-4047-8341-048A70F44D3F}" type="presParOf" srcId="{ABF98670-8886-4B73-A96B-2215E2F38D7E}" destId="{BFCD00BD-0779-4425-B710-375D3FE651C7}" srcOrd="9" destOrd="0" presId="urn:microsoft.com/office/officeart/2005/8/layout/hProcess11"/>
    <dgm:cxn modelId="{6A6202F4-E06C-4ACA-8E1A-86C78E125E7F}" type="presParOf" srcId="{ABF98670-8886-4B73-A96B-2215E2F38D7E}" destId="{F699A921-4045-4EB2-AF75-AD3ECF379445}" srcOrd="10" destOrd="0" presId="urn:microsoft.com/office/officeart/2005/8/layout/hProcess11"/>
    <dgm:cxn modelId="{C8F69FD4-2653-4A07-9EB7-5322E9B15F08}" type="presParOf" srcId="{F699A921-4045-4EB2-AF75-AD3ECF379445}" destId="{5F4FF547-D40C-4E4F-A3F0-022BE3045C95}" srcOrd="0" destOrd="0" presId="urn:microsoft.com/office/officeart/2005/8/layout/hProcess11"/>
    <dgm:cxn modelId="{66526189-5D52-4956-940C-A4239F0BA13F}" type="presParOf" srcId="{F699A921-4045-4EB2-AF75-AD3ECF379445}" destId="{5B8EDC3F-4046-4C89-B6FB-983DE2F31D52}" srcOrd="1" destOrd="0" presId="urn:microsoft.com/office/officeart/2005/8/layout/hProcess11"/>
    <dgm:cxn modelId="{3A60D02F-6450-457E-AF53-5A7C4AB1F5BB}" type="presParOf" srcId="{F699A921-4045-4EB2-AF75-AD3ECF379445}" destId="{344A3425-BF69-480E-8107-D14ECD87CE02}" srcOrd="2" destOrd="0" presId="urn:microsoft.com/office/officeart/2005/8/layout/hProcess11"/>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38.xml><?xml version="1.0" encoding="utf-8"?>
<dgm:dataModel xmlns:dgm="http://schemas.openxmlformats.org/drawingml/2006/diagram" xmlns:a="http://schemas.openxmlformats.org/drawingml/2006/main">
  <dgm:ptLst>
    <dgm:pt modelId="{7D75F2BE-D020-470F-BC4E-551576CDA359}" type="doc">
      <dgm:prSet loTypeId="urn:microsoft.com/office/officeart/2005/8/layout/hProcess11" loCatId="process" qsTypeId="urn:microsoft.com/office/officeart/2005/8/quickstyle/simple1" qsCatId="simple" csTypeId="urn:microsoft.com/office/officeart/2005/8/colors/accent1_2" csCatId="accent1" phldr="1"/>
      <dgm:spPr/>
    </dgm:pt>
    <dgm:pt modelId="{8FA5063C-7AF9-41E7-AC3F-F050C0714BC2}">
      <dgm:prSet phldrT="[Texte]" custT="1"/>
      <dgm:spPr/>
      <dgm:t>
        <a:bodyPr/>
        <a:lstStyle/>
        <a:p>
          <a:r>
            <a:rPr lang="fr-FR" sz="1000" b="1" dirty="0">
              <a:solidFill>
                <a:srgbClr val="00529B"/>
              </a:solidFill>
            </a:rPr>
            <a:t>Définition</a:t>
          </a:r>
        </a:p>
      </dgm:t>
    </dgm:pt>
    <dgm:pt modelId="{46D479F8-84E5-412D-8B4D-32BAF3BECC18}" type="parTrans" cxnId="{E0394350-434C-4AC5-A9BC-0987D96B0FFA}">
      <dgm:prSet/>
      <dgm:spPr/>
      <dgm:t>
        <a:bodyPr/>
        <a:lstStyle/>
        <a:p>
          <a:endParaRPr lang="fr-FR"/>
        </a:p>
      </dgm:t>
    </dgm:pt>
    <dgm:pt modelId="{E2253A29-590D-489F-9391-97212E2D44EF}" type="sibTrans" cxnId="{E0394350-434C-4AC5-A9BC-0987D96B0FFA}">
      <dgm:prSet/>
      <dgm:spPr/>
      <dgm:t>
        <a:bodyPr/>
        <a:lstStyle/>
        <a:p>
          <a:endParaRPr lang="fr-FR"/>
        </a:p>
      </dgm:t>
    </dgm:pt>
    <dgm:pt modelId="{E8D35B56-0C4E-4477-B350-BC7D4C81CEE7}">
      <dgm:prSet phldrT="[Texte]" custT="1"/>
      <dgm:spPr/>
      <dgm:t>
        <a:bodyPr/>
        <a:lstStyle/>
        <a:p>
          <a:r>
            <a:rPr lang="fr-FR" sz="1000" b="1" dirty="0">
              <a:solidFill>
                <a:srgbClr val="00529B"/>
              </a:solidFill>
            </a:rPr>
            <a:t>Causes</a:t>
          </a:r>
        </a:p>
      </dgm:t>
    </dgm:pt>
    <dgm:pt modelId="{A24A0376-64CD-406F-89C8-2254BCAAF4DC}" type="parTrans" cxnId="{06E99EC7-FDE6-4580-A883-BCDF093FFB35}">
      <dgm:prSet/>
      <dgm:spPr/>
      <dgm:t>
        <a:bodyPr/>
        <a:lstStyle/>
        <a:p>
          <a:endParaRPr lang="fr-FR"/>
        </a:p>
      </dgm:t>
    </dgm:pt>
    <dgm:pt modelId="{28F0C991-2283-40D1-881F-3A94ECAFE6F7}" type="sibTrans" cxnId="{06E99EC7-FDE6-4580-A883-BCDF093FFB35}">
      <dgm:prSet/>
      <dgm:spPr/>
      <dgm:t>
        <a:bodyPr/>
        <a:lstStyle/>
        <a:p>
          <a:endParaRPr lang="fr-FR"/>
        </a:p>
      </dgm:t>
    </dgm:pt>
    <dgm:pt modelId="{31A2DC71-4F99-4CA5-83F2-FCF348B8DCDA}">
      <dgm:prSet phldrT="[Texte]" custT="1"/>
      <dgm:spPr/>
      <dgm:t>
        <a:bodyPr/>
        <a:lstStyle/>
        <a:p>
          <a:r>
            <a:rPr lang="fr-FR" sz="1000" b="1" dirty="0">
              <a:solidFill>
                <a:srgbClr val="00529B"/>
              </a:solidFill>
            </a:rPr>
            <a:t>Risques</a:t>
          </a:r>
        </a:p>
      </dgm:t>
    </dgm:pt>
    <dgm:pt modelId="{2E9316C2-D32B-4CF7-B39D-D0EA149EBF33}" type="parTrans" cxnId="{828C7030-0A27-4AC3-9C86-889ACC3E896B}">
      <dgm:prSet/>
      <dgm:spPr/>
      <dgm:t>
        <a:bodyPr/>
        <a:lstStyle/>
        <a:p>
          <a:endParaRPr lang="fr-FR"/>
        </a:p>
      </dgm:t>
    </dgm:pt>
    <dgm:pt modelId="{F315FFE3-1A7B-4622-9B22-A3E1C449A98A}" type="sibTrans" cxnId="{828C7030-0A27-4AC3-9C86-889ACC3E896B}">
      <dgm:prSet/>
      <dgm:spPr/>
      <dgm:t>
        <a:bodyPr/>
        <a:lstStyle/>
        <a:p>
          <a:endParaRPr lang="fr-FR"/>
        </a:p>
      </dgm:t>
    </dgm:pt>
    <dgm:pt modelId="{7ABBAF2C-9560-4EEA-8BED-794DFD9E35B3}">
      <dgm:prSet phldrT="[Texte]" custT="1"/>
      <dgm:spPr/>
      <dgm:t>
        <a:bodyPr/>
        <a:lstStyle/>
        <a:p>
          <a:r>
            <a:rPr lang="fr-FR" sz="1000" b="1" dirty="0">
              <a:solidFill>
                <a:schemeClr val="bg2">
                  <a:lumMod val="75000"/>
                </a:schemeClr>
              </a:solidFill>
            </a:rPr>
            <a:t>Signes</a:t>
          </a:r>
        </a:p>
      </dgm:t>
    </dgm:pt>
    <dgm:pt modelId="{7620C7A6-1351-4C56-9290-1CA264759D61}" type="parTrans" cxnId="{ED8C5FDF-BA21-45A6-B09D-3175EF9841BD}">
      <dgm:prSet/>
      <dgm:spPr/>
      <dgm:t>
        <a:bodyPr/>
        <a:lstStyle/>
        <a:p>
          <a:endParaRPr lang="fr-FR"/>
        </a:p>
      </dgm:t>
    </dgm:pt>
    <dgm:pt modelId="{3445BEE9-6B4A-48BF-9C8E-1F95A43BD7D7}" type="sibTrans" cxnId="{ED8C5FDF-BA21-45A6-B09D-3175EF9841BD}">
      <dgm:prSet/>
      <dgm:spPr/>
      <dgm:t>
        <a:bodyPr/>
        <a:lstStyle/>
        <a:p>
          <a:endParaRPr lang="fr-FR"/>
        </a:p>
      </dgm:t>
    </dgm:pt>
    <dgm:pt modelId="{B7CA3031-D14A-4A40-BB48-3463FC403FA0}">
      <dgm:prSet phldrT="[Texte]" custT="1"/>
      <dgm:spPr/>
      <dgm:t>
        <a:bodyPr/>
        <a:lstStyle/>
        <a:p>
          <a:r>
            <a:rPr lang="fr-FR" sz="1000" b="1" dirty="0">
              <a:solidFill>
                <a:schemeClr val="bg2">
                  <a:lumMod val="75000"/>
                </a:schemeClr>
              </a:solidFill>
            </a:rPr>
            <a:t>CAT</a:t>
          </a:r>
        </a:p>
      </dgm:t>
    </dgm:pt>
    <dgm:pt modelId="{2BE098CC-FAB6-4DBB-9016-F334C07A66B2}" type="parTrans" cxnId="{FBBDDDC7-0B68-4F57-A8DC-FD168DC718E6}">
      <dgm:prSet/>
      <dgm:spPr/>
      <dgm:t>
        <a:bodyPr/>
        <a:lstStyle/>
        <a:p>
          <a:endParaRPr lang="fr-FR"/>
        </a:p>
      </dgm:t>
    </dgm:pt>
    <dgm:pt modelId="{E72794AB-AD5F-4BAE-9085-7F39198540D1}" type="sibTrans" cxnId="{FBBDDDC7-0B68-4F57-A8DC-FD168DC718E6}">
      <dgm:prSet/>
      <dgm:spPr/>
      <dgm:t>
        <a:bodyPr/>
        <a:lstStyle/>
        <a:p>
          <a:endParaRPr lang="fr-FR"/>
        </a:p>
      </dgm:t>
    </dgm:pt>
    <dgm:pt modelId="{3DCF40FD-1385-49D5-928B-0E981CD3DFCB}">
      <dgm:prSet phldrT="[Texte]" custT="1"/>
      <dgm:spPr/>
      <dgm:t>
        <a:bodyPr/>
        <a:lstStyle/>
        <a:p>
          <a:r>
            <a:rPr lang="fr-FR" sz="1000" b="1" dirty="0">
              <a:solidFill>
                <a:schemeClr val="bg2">
                  <a:lumMod val="75000"/>
                </a:schemeClr>
              </a:solidFill>
            </a:rPr>
            <a:t>Cas particuliers</a:t>
          </a:r>
        </a:p>
      </dgm:t>
    </dgm:pt>
    <dgm:pt modelId="{CED29E0E-FB74-40FB-BF5A-1F08CC0B6BC1}" type="parTrans" cxnId="{6FECFFB8-9065-4404-AEBC-77204DF9E272}">
      <dgm:prSet/>
      <dgm:spPr/>
      <dgm:t>
        <a:bodyPr/>
        <a:lstStyle/>
        <a:p>
          <a:endParaRPr lang="fr-FR"/>
        </a:p>
      </dgm:t>
    </dgm:pt>
    <dgm:pt modelId="{DED63B2F-C769-4691-B9BF-DE382F1F2A91}" type="sibTrans" cxnId="{6FECFFB8-9065-4404-AEBC-77204DF9E272}">
      <dgm:prSet/>
      <dgm:spPr/>
      <dgm:t>
        <a:bodyPr/>
        <a:lstStyle/>
        <a:p>
          <a:endParaRPr lang="fr-FR"/>
        </a:p>
      </dgm:t>
    </dgm:pt>
    <dgm:pt modelId="{9166CDC5-68B8-4E4D-AAB8-1BA9FB73E312}" type="pres">
      <dgm:prSet presAssocID="{7D75F2BE-D020-470F-BC4E-551576CDA359}" presName="Name0" presStyleCnt="0">
        <dgm:presLayoutVars>
          <dgm:dir/>
          <dgm:resizeHandles val="exact"/>
        </dgm:presLayoutVars>
      </dgm:prSet>
      <dgm:spPr/>
    </dgm:pt>
    <dgm:pt modelId="{27521EAA-0B0C-4D97-8524-AE653F8ADEBB}" type="pres">
      <dgm:prSet presAssocID="{7D75F2BE-D020-470F-BC4E-551576CDA359}" presName="arrow" presStyleLbl="bgShp" presStyleIdx="0" presStyleCnt="1" custFlipVert="1" custScaleY="19595" custLinFactNeighborX="-277" custLinFactNeighborY="-17955"/>
      <dgm:spPr>
        <a:prstGeom prst="rect">
          <a:avLst/>
        </a:prstGeom>
        <a:gradFill rotWithShape="0">
          <a:gsLst>
            <a:gs pos="15000">
              <a:schemeClr val="tx2">
                <a:lumMod val="50000"/>
                <a:lumOff val="50000"/>
              </a:schemeClr>
            </a:gs>
            <a:gs pos="85000">
              <a:srgbClr val="438CD1"/>
            </a:gs>
            <a:gs pos="50000">
              <a:srgbClr val="00529B"/>
            </a:gs>
          </a:gsLst>
          <a:lin ang="0" scaled="1"/>
        </a:gradFill>
      </dgm:spPr>
    </dgm:pt>
    <dgm:pt modelId="{ABF98670-8886-4B73-A96B-2215E2F38D7E}" type="pres">
      <dgm:prSet presAssocID="{7D75F2BE-D020-470F-BC4E-551576CDA359}" presName="points" presStyleCnt="0"/>
      <dgm:spPr/>
    </dgm:pt>
    <dgm:pt modelId="{41D1B635-C59A-4C02-81F3-B84290AAA271}" type="pres">
      <dgm:prSet presAssocID="{8FA5063C-7AF9-41E7-AC3F-F050C0714BC2}" presName="compositeA" presStyleCnt="0"/>
      <dgm:spPr/>
    </dgm:pt>
    <dgm:pt modelId="{AFE42778-E477-4A5C-A7A5-D31298E8B0A3}" type="pres">
      <dgm:prSet presAssocID="{8FA5063C-7AF9-41E7-AC3F-F050C0714BC2}" presName="textA" presStyleLbl="revTx" presStyleIdx="0" presStyleCnt="6" custScaleY="138966" custLinFactY="4890" custLinFactNeighborX="6272" custLinFactNeighborY="100000">
        <dgm:presLayoutVars>
          <dgm:bulletEnabled val="1"/>
        </dgm:presLayoutVars>
      </dgm:prSet>
      <dgm:spPr/>
    </dgm:pt>
    <dgm:pt modelId="{ACD7F1BD-E679-40A4-B12E-87C631281CC6}" type="pres">
      <dgm:prSet presAssocID="{8FA5063C-7AF9-41E7-AC3F-F050C0714BC2}" presName="circleA" presStyleLbl="node1" presStyleIdx="0" presStyleCnt="6" custScaleX="235146" custScaleY="235146" custLinFactY="-100000" custLinFactNeighborX="35237" custLinFactNeighborY="-148846"/>
      <dgm:spPr>
        <a:prstGeom prst="triangle">
          <a:avLst/>
        </a:prstGeom>
        <a:solidFill>
          <a:srgbClr val="00529B">
            <a:alpha val="80000"/>
          </a:srgbClr>
        </a:solidFill>
        <a:ln>
          <a:noFill/>
        </a:ln>
      </dgm:spPr>
    </dgm:pt>
    <dgm:pt modelId="{2F40D845-C003-44EA-BD18-E5D8BE0028A0}" type="pres">
      <dgm:prSet presAssocID="{8FA5063C-7AF9-41E7-AC3F-F050C0714BC2}" presName="spaceA" presStyleCnt="0"/>
      <dgm:spPr/>
    </dgm:pt>
    <dgm:pt modelId="{D001B7F1-08CF-493A-A259-842E2FE4741D}" type="pres">
      <dgm:prSet presAssocID="{E2253A29-590D-489F-9391-97212E2D44EF}" presName="space" presStyleCnt="0"/>
      <dgm:spPr/>
    </dgm:pt>
    <dgm:pt modelId="{CA73D618-40F6-466D-BD86-846BC042A7CD}" type="pres">
      <dgm:prSet presAssocID="{E8D35B56-0C4E-4477-B350-BC7D4C81CEE7}" presName="compositeB" presStyleCnt="0"/>
      <dgm:spPr/>
    </dgm:pt>
    <dgm:pt modelId="{59E1A169-B047-4093-9968-2BE5A1A49A28}" type="pres">
      <dgm:prSet presAssocID="{E8D35B56-0C4E-4477-B350-BC7D4C81CEE7}" presName="textB" presStyleLbl="revTx" presStyleIdx="1" presStyleCnt="6" custScaleX="64129" custScaleY="151384" custLinFactNeighborX="4327" custLinFactNeighborY="-31770">
        <dgm:presLayoutVars>
          <dgm:bulletEnabled val="1"/>
        </dgm:presLayoutVars>
      </dgm:prSet>
      <dgm:spPr/>
    </dgm:pt>
    <dgm:pt modelId="{918A8567-85D8-4217-9935-CCEA487333DA}" type="pres">
      <dgm:prSet presAssocID="{E8D35B56-0C4E-4477-B350-BC7D4C81CEE7}" presName="circleB" presStyleLbl="node1" presStyleIdx="1" presStyleCnt="6" custScaleX="235146" custScaleY="235146" custLinFactY="-58496" custLinFactNeighborX="88043" custLinFactNeighborY="-100000"/>
      <dgm:spPr>
        <a:prstGeom prst="triangle">
          <a:avLst/>
        </a:prstGeom>
        <a:solidFill>
          <a:srgbClr val="00529B">
            <a:alpha val="80000"/>
          </a:srgbClr>
        </a:solidFill>
        <a:ln>
          <a:noFill/>
        </a:ln>
      </dgm:spPr>
    </dgm:pt>
    <dgm:pt modelId="{D75972C4-8722-4C8A-87CF-B989378B3C94}" type="pres">
      <dgm:prSet presAssocID="{E8D35B56-0C4E-4477-B350-BC7D4C81CEE7}" presName="spaceB" presStyleCnt="0"/>
      <dgm:spPr/>
    </dgm:pt>
    <dgm:pt modelId="{7082360C-0BB3-44AC-99BF-C9B993355313}" type="pres">
      <dgm:prSet presAssocID="{28F0C991-2283-40D1-881F-3A94ECAFE6F7}" presName="space" presStyleCnt="0"/>
      <dgm:spPr/>
    </dgm:pt>
    <dgm:pt modelId="{E43BE909-A959-42A6-9231-4813C8695DE6}" type="pres">
      <dgm:prSet presAssocID="{31A2DC71-4F99-4CA5-83F2-FCF348B8DCDA}" presName="compositeA" presStyleCnt="0"/>
      <dgm:spPr/>
    </dgm:pt>
    <dgm:pt modelId="{030DB0D1-05F8-4272-A6BA-C104C9726DA6}" type="pres">
      <dgm:prSet presAssocID="{31A2DC71-4F99-4CA5-83F2-FCF348B8DCDA}" presName="textA" presStyleLbl="revTx" presStyleIdx="2" presStyleCnt="6" custScaleX="61883" custScaleY="157836" custLinFactNeighborX="4101" custLinFactNeighborY="96033">
        <dgm:presLayoutVars>
          <dgm:bulletEnabled val="1"/>
        </dgm:presLayoutVars>
      </dgm:prSet>
      <dgm:spPr/>
    </dgm:pt>
    <dgm:pt modelId="{5DDF532D-49F0-4165-916C-D8C0F9152CF4}" type="pres">
      <dgm:prSet presAssocID="{31A2DC71-4F99-4CA5-83F2-FCF348B8DCDA}" presName="circleA" presStyleLbl="node1" presStyleIdx="2" presStyleCnt="6" custScaleX="235146" custScaleY="235146" custLinFactY="-100000" custLinFactNeighborX="22794" custLinFactNeighborY="-167716"/>
      <dgm:spPr>
        <a:prstGeom prst="triangle">
          <a:avLst/>
        </a:prstGeom>
        <a:solidFill>
          <a:srgbClr val="00529B">
            <a:alpha val="80000"/>
          </a:srgbClr>
        </a:solidFill>
        <a:ln>
          <a:noFill/>
        </a:ln>
      </dgm:spPr>
    </dgm:pt>
    <dgm:pt modelId="{E319CF35-983C-44BC-851B-1B052D97D6A5}" type="pres">
      <dgm:prSet presAssocID="{31A2DC71-4F99-4CA5-83F2-FCF348B8DCDA}" presName="spaceA" presStyleCnt="0"/>
      <dgm:spPr/>
    </dgm:pt>
    <dgm:pt modelId="{17E67F93-B97A-42AD-B654-079A893F5065}" type="pres">
      <dgm:prSet presAssocID="{F315FFE3-1A7B-4622-9B22-A3E1C449A98A}" presName="space" presStyleCnt="0"/>
      <dgm:spPr/>
    </dgm:pt>
    <dgm:pt modelId="{FE23693E-928C-493A-A04F-87FE0E4E0AFF}" type="pres">
      <dgm:prSet presAssocID="{7ABBAF2C-9560-4EEA-8BED-794DFD9E35B3}" presName="compositeB" presStyleCnt="0"/>
      <dgm:spPr/>
    </dgm:pt>
    <dgm:pt modelId="{AC5CE3F8-7D68-4DE1-BAF3-07DD9CA88F0F}" type="pres">
      <dgm:prSet presAssocID="{7ABBAF2C-9560-4EEA-8BED-794DFD9E35B3}" presName="textB" presStyleLbl="revTx" presStyleIdx="3" presStyleCnt="6" custScaleX="49260" custScaleY="149281" custLinFactNeighborX="4191" custLinFactNeighborY="-31770">
        <dgm:presLayoutVars>
          <dgm:bulletEnabled val="1"/>
        </dgm:presLayoutVars>
      </dgm:prSet>
      <dgm:spPr/>
    </dgm:pt>
    <dgm:pt modelId="{7FCA40AF-BB84-4497-9FB5-0855F17D142F}" type="pres">
      <dgm:prSet presAssocID="{7ABBAF2C-9560-4EEA-8BED-794DFD9E35B3}" presName="circleB" presStyleLbl="node1" presStyleIdx="3" presStyleCnt="6" custScaleX="235146" custScaleY="235146" custLinFactY="-60599" custLinFactNeighborX="29975" custLinFactNeighborY="-100000"/>
      <dgm:spPr>
        <a:prstGeom prst="triangle">
          <a:avLst/>
        </a:prstGeom>
        <a:solidFill>
          <a:srgbClr val="00529B">
            <a:alpha val="80000"/>
          </a:srgbClr>
        </a:solidFill>
        <a:ln>
          <a:noFill/>
        </a:ln>
      </dgm:spPr>
    </dgm:pt>
    <dgm:pt modelId="{E8A3D518-88BC-4EE9-AC13-6AF5C09C5358}" type="pres">
      <dgm:prSet presAssocID="{7ABBAF2C-9560-4EEA-8BED-794DFD9E35B3}" presName="spaceB" presStyleCnt="0"/>
      <dgm:spPr/>
    </dgm:pt>
    <dgm:pt modelId="{1AB515DD-FA02-49C9-8D97-A8F3DC9F5A6A}" type="pres">
      <dgm:prSet presAssocID="{3445BEE9-6B4A-48BF-9C8E-1F95A43BD7D7}" presName="space" presStyleCnt="0"/>
      <dgm:spPr/>
    </dgm:pt>
    <dgm:pt modelId="{C36CB18F-2EE0-42D1-A082-828D580771E0}" type="pres">
      <dgm:prSet presAssocID="{B7CA3031-D14A-4A40-BB48-3463FC403FA0}" presName="compositeA" presStyleCnt="0"/>
      <dgm:spPr/>
    </dgm:pt>
    <dgm:pt modelId="{A0230761-9C16-450D-9492-9E75DAD7910C}" type="pres">
      <dgm:prSet presAssocID="{B7CA3031-D14A-4A40-BB48-3463FC403FA0}" presName="textA" presStyleLbl="revTx" presStyleIdx="4" presStyleCnt="6" custScaleY="137707" custLinFactY="11130" custLinFactNeighborX="4372" custLinFactNeighborY="100000">
        <dgm:presLayoutVars>
          <dgm:bulletEnabled val="1"/>
        </dgm:presLayoutVars>
      </dgm:prSet>
      <dgm:spPr/>
    </dgm:pt>
    <dgm:pt modelId="{6483544B-EDBE-4CED-846C-C19FEDFC4D09}" type="pres">
      <dgm:prSet presAssocID="{B7CA3031-D14A-4A40-BB48-3463FC403FA0}" presName="circleA" presStyleLbl="node1" presStyleIdx="4" presStyleCnt="6" custScaleX="235146" custScaleY="235146" custLinFactX="76258" custLinFactY="-100000" custLinFactNeighborX="100000" custLinFactNeighborY="-147587"/>
      <dgm:spPr>
        <a:prstGeom prst="triangle">
          <a:avLst/>
        </a:prstGeom>
        <a:solidFill>
          <a:srgbClr val="00529B">
            <a:alpha val="80000"/>
          </a:srgbClr>
        </a:solidFill>
        <a:ln>
          <a:noFill/>
        </a:ln>
      </dgm:spPr>
    </dgm:pt>
    <dgm:pt modelId="{A1D434D8-A937-403B-9A91-6AFB8B96932A}" type="pres">
      <dgm:prSet presAssocID="{B7CA3031-D14A-4A40-BB48-3463FC403FA0}" presName="spaceA" presStyleCnt="0"/>
      <dgm:spPr/>
    </dgm:pt>
    <dgm:pt modelId="{BFCD00BD-0779-4425-B710-375D3FE651C7}" type="pres">
      <dgm:prSet presAssocID="{E72794AB-AD5F-4BAE-9085-7F39198540D1}" presName="space" presStyleCnt="0"/>
      <dgm:spPr/>
    </dgm:pt>
    <dgm:pt modelId="{F699A921-4045-4EB2-AF75-AD3ECF379445}" type="pres">
      <dgm:prSet presAssocID="{3DCF40FD-1385-49D5-928B-0E981CD3DFCB}" presName="compositeB" presStyleCnt="0"/>
      <dgm:spPr/>
    </dgm:pt>
    <dgm:pt modelId="{5F4FF547-D40C-4E4F-A3F0-022BE3045C95}" type="pres">
      <dgm:prSet presAssocID="{3DCF40FD-1385-49D5-928B-0E981CD3DFCB}" presName="textB" presStyleLbl="revTx" presStyleIdx="5" presStyleCnt="6" custScaleY="151625" custLinFactNeighborX="11729" custLinFactNeighborY="-31392">
        <dgm:presLayoutVars>
          <dgm:bulletEnabled val="1"/>
        </dgm:presLayoutVars>
      </dgm:prSet>
      <dgm:spPr/>
    </dgm:pt>
    <dgm:pt modelId="{5B8EDC3F-4046-4C89-B6FB-983DE2F31D52}" type="pres">
      <dgm:prSet presAssocID="{3DCF40FD-1385-49D5-928B-0E981CD3DFCB}" presName="circleB" presStyleLbl="node1" presStyleIdx="5" presStyleCnt="6" custScaleX="235146" custScaleY="235146" custLinFactY="-69448" custLinFactNeighborX="42362" custLinFactNeighborY="-100000"/>
      <dgm:spPr>
        <a:prstGeom prst="triangle">
          <a:avLst/>
        </a:prstGeom>
        <a:solidFill>
          <a:srgbClr val="00529B"/>
        </a:solidFill>
        <a:ln>
          <a:noFill/>
        </a:ln>
      </dgm:spPr>
    </dgm:pt>
    <dgm:pt modelId="{344A3425-BF69-480E-8107-D14ECD87CE02}" type="pres">
      <dgm:prSet presAssocID="{3DCF40FD-1385-49D5-928B-0E981CD3DFCB}" presName="spaceB" presStyleCnt="0"/>
      <dgm:spPr/>
    </dgm:pt>
  </dgm:ptLst>
  <dgm:cxnLst>
    <dgm:cxn modelId="{0F5FF002-AA7C-411B-BBD4-E55B8F0B1059}" type="presOf" srcId="{8FA5063C-7AF9-41E7-AC3F-F050C0714BC2}" destId="{AFE42778-E477-4A5C-A7A5-D31298E8B0A3}" srcOrd="0" destOrd="0" presId="urn:microsoft.com/office/officeart/2005/8/layout/hProcess11"/>
    <dgm:cxn modelId="{7E01F92F-0219-42E1-9722-581CB39C568F}" type="presOf" srcId="{7D75F2BE-D020-470F-BC4E-551576CDA359}" destId="{9166CDC5-68B8-4E4D-AAB8-1BA9FB73E312}" srcOrd="0" destOrd="0" presId="urn:microsoft.com/office/officeart/2005/8/layout/hProcess11"/>
    <dgm:cxn modelId="{828C7030-0A27-4AC3-9C86-889ACC3E896B}" srcId="{7D75F2BE-D020-470F-BC4E-551576CDA359}" destId="{31A2DC71-4F99-4CA5-83F2-FCF348B8DCDA}" srcOrd="2" destOrd="0" parTransId="{2E9316C2-D32B-4CF7-B39D-D0EA149EBF33}" sibTransId="{F315FFE3-1A7B-4622-9B22-A3E1C449A98A}"/>
    <dgm:cxn modelId="{E0394350-434C-4AC5-A9BC-0987D96B0FFA}" srcId="{7D75F2BE-D020-470F-BC4E-551576CDA359}" destId="{8FA5063C-7AF9-41E7-AC3F-F050C0714BC2}" srcOrd="0" destOrd="0" parTransId="{46D479F8-84E5-412D-8B4D-32BAF3BECC18}" sibTransId="{E2253A29-590D-489F-9391-97212E2D44EF}"/>
    <dgm:cxn modelId="{C84E3C7F-79D6-4435-8613-10F5359DFE71}" type="presOf" srcId="{31A2DC71-4F99-4CA5-83F2-FCF348B8DCDA}" destId="{030DB0D1-05F8-4272-A6BA-C104C9726DA6}" srcOrd="0" destOrd="0" presId="urn:microsoft.com/office/officeart/2005/8/layout/hProcess11"/>
    <dgm:cxn modelId="{663995A8-E30F-4F60-91DE-4C7D8FABF346}" type="presOf" srcId="{B7CA3031-D14A-4A40-BB48-3463FC403FA0}" destId="{A0230761-9C16-450D-9492-9E75DAD7910C}" srcOrd="0" destOrd="0" presId="urn:microsoft.com/office/officeart/2005/8/layout/hProcess11"/>
    <dgm:cxn modelId="{6FECFFB8-9065-4404-AEBC-77204DF9E272}" srcId="{7D75F2BE-D020-470F-BC4E-551576CDA359}" destId="{3DCF40FD-1385-49D5-928B-0E981CD3DFCB}" srcOrd="5" destOrd="0" parTransId="{CED29E0E-FB74-40FB-BF5A-1F08CC0B6BC1}" sibTransId="{DED63B2F-C769-4691-B9BF-DE382F1F2A91}"/>
    <dgm:cxn modelId="{06E99EC7-FDE6-4580-A883-BCDF093FFB35}" srcId="{7D75F2BE-D020-470F-BC4E-551576CDA359}" destId="{E8D35B56-0C4E-4477-B350-BC7D4C81CEE7}" srcOrd="1" destOrd="0" parTransId="{A24A0376-64CD-406F-89C8-2254BCAAF4DC}" sibTransId="{28F0C991-2283-40D1-881F-3A94ECAFE6F7}"/>
    <dgm:cxn modelId="{FBBDDDC7-0B68-4F57-A8DC-FD168DC718E6}" srcId="{7D75F2BE-D020-470F-BC4E-551576CDA359}" destId="{B7CA3031-D14A-4A40-BB48-3463FC403FA0}" srcOrd="4" destOrd="0" parTransId="{2BE098CC-FAB6-4DBB-9016-F334C07A66B2}" sibTransId="{E72794AB-AD5F-4BAE-9085-7F39198540D1}"/>
    <dgm:cxn modelId="{ED8C5FDF-BA21-45A6-B09D-3175EF9841BD}" srcId="{7D75F2BE-D020-470F-BC4E-551576CDA359}" destId="{7ABBAF2C-9560-4EEA-8BED-794DFD9E35B3}" srcOrd="3" destOrd="0" parTransId="{7620C7A6-1351-4C56-9290-1CA264759D61}" sibTransId="{3445BEE9-6B4A-48BF-9C8E-1F95A43BD7D7}"/>
    <dgm:cxn modelId="{7E9DEDE6-844F-42BB-A98D-15A8816FB1BC}" type="presOf" srcId="{3DCF40FD-1385-49D5-928B-0E981CD3DFCB}" destId="{5F4FF547-D40C-4E4F-A3F0-022BE3045C95}" srcOrd="0" destOrd="0" presId="urn:microsoft.com/office/officeart/2005/8/layout/hProcess11"/>
    <dgm:cxn modelId="{0DA05BE9-74DE-42EE-90B1-43DC1970CB05}" type="presOf" srcId="{7ABBAF2C-9560-4EEA-8BED-794DFD9E35B3}" destId="{AC5CE3F8-7D68-4DE1-BAF3-07DD9CA88F0F}" srcOrd="0" destOrd="0" presId="urn:microsoft.com/office/officeart/2005/8/layout/hProcess11"/>
    <dgm:cxn modelId="{F4695EF2-8D61-4635-8343-959E4655D9CD}" type="presOf" srcId="{E8D35B56-0C4E-4477-B350-BC7D4C81CEE7}" destId="{59E1A169-B047-4093-9968-2BE5A1A49A28}" srcOrd="0" destOrd="0" presId="urn:microsoft.com/office/officeart/2005/8/layout/hProcess11"/>
    <dgm:cxn modelId="{3CD3B93B-CDA2-4C09-98D0-D1E5CD83ED4F}" type="presParOf" srcId="{9166CDC5-68B8-4E4D-AAB8-1BA9FB73E312}" destId="{27521EAA-0B0C-4D97-8524-AE653F8ADEBB}" srcOrd="0" destOrd="0" presId="urn:microsoft.com/office/officeart/2005/8/layout/hProcess11"/>
    <dgm:cxn modelId="{7C615C70-272E-4BDF-A346-A6967C649B63}" type="presParOf" srcId="{9166CDC5-68B8-4E4D-AAB8-1BA9FB73E312}" destId="{ABF98670-8886-4B73-A96B-2215E2F38D7E}" srcOrd="1" destOrd="0" presId="urn:microsoft.com/office/officeart/2005/8/layout/hProcess11"/>
    <dgm:cxn modelId="{9EC8D3A4-EADA-4D87-9E50-F2F7114B83FA}" type="presParOf" srcId="{ABF98670-8886-4B73-A96B-2215E2F38D7E}" destId="{41D1B635-C59A-4C02-81F3-B84290AAA271}" srcOrd="0" destOrd="0" presId="urn:microsoft.com/office/officeart/2005/8/layout/hProcess11"/>
    <dgm:cxn modelId="{37D25F15-5810-4786-9A84-15B780749114}" type="presParOf" srcId="{41D1B635-C59A-4C02-81F3-B84290AAA271}" destId="{AFE42778-E477-4A5C-A7A5-D31298E8B0A3}" srcOrd="0" destOrd="0" presId="urn:microsoft.com/office/officeart/2005/8/layout/hProcess11"/>
    <dgm:cxn modelId="{3C871D66-8780-40B8-8A68-7AE62BB55748}" type="presParOf" srcId="{41D1B635-C59A-4C02-81F3-B84290AAA271}" destId="{ACD7F1BD-E679-40A4-B12E-87C631281CC6}" srcOrd="1" destOrd="0" presId="urn:microsoft.com/office/officeart/2005/8/layout/hProcess11"/>
    <dgm:cxn modelId="{98D49FD6-DFBB-4359-8349-1D7E0F17390D}" type="presParOf" srcId="{41D1B635-C59A-4C02-81F3-B84290AAA271}" destId="{2F40D845-C003-44EA-BD18-E5D8BE0028A0}" srcOrd="2" destOrd="0" presId="urn:microsoft.com/office/officeart/2005/8/layout/hProcess11"/>
    <dgm:cxn modelId="{B372AC9E-BAAF-4D47-A2FB-0DF67F11204A}" type="presParOf" srcId="{ABF98670-8886-4B73-A96B-2215E2F38D7E}" destId="{D001B7F1-08CF-493A-A259-842E2FE4741D}" srcOrd="1" destOrd="0" presId="urn:microsoft.com/office/officeart/2005/8/layout/hProcess11"/>
    <dgm:cxn modelId="{92DF099D-8BE8-49BD-8A0D-DDE0DDBDE4F6}" type="presParOf" srcId="{ABF98670-8886-4B73-A96B-2215E2F38D7E}" destId="{CA73D618-40F6-466D-BD86-846BC042A7CD}" srcOrd="2" destOrd="0" presId="urn:microsoft.com/office/officeart/2005/8/layout/hProcess11"/>
    <dgm:cxn modelId="{9F4BACB3-6C9C-4EED-9AD3-4183D78179CE}" type="presParOf" srcId="{CA73D618-40F6-466D-BD86-846BC042A7CD}" destId="{59E1A169-B047-4093-9968-2BE5A1A49A28}" srcOrd="0" destOrd="0" presId="urn:microsoft.com/office/officeart/2005/8/layout/hProcess11"/>
    <dgm:cxn modelId="{3B1843D6-D38C-483C-B6E2-2BA97ADA0E9B}" type="presParOf" srcId="{CA73D618-40F6-466D-BD86-846BC042A7CD}" destId="{918A8567-85D8-4217-9935-CCEA487333DA}" srcOrd="1" destOrd="0" presId="urn:microsoft.com/office/officeart/2005/8/layout/hProcess11"/>
    <dgm:cxn modelId="{6F9E7122-D4A8-4DAF-8BB1-384AC2A92925}" type="presParOf" srcId="{CA73D618-40F6-466D-BD86-846BC042A7CD}" destId="{D75972C4-8722-4C8A-87CF-B989378B3C94}" srcOrd="2" destOrd="0" presId="urn:microsoft.com/office/officeart/2005/8/layout/hProcess11"/>
    <dgm:cxn modelId="{BEA10578-9624-4253-AAC3-6FD3EB733D7A}" type="presParOf" srcId="{ABF98670-8886-4B73-A96B-2215E2F38D7E}" destId="{7082360C-0BB3-44AC-99BF-C9B993355313}" srcOrd="3" destOrd="0" presId="urn:microsoft.com/office/officeart/2005/8/layout/hProcess11"/>
    <dgm:cxn modelId="{430737E7-DB6A-408C-8FA1-F5D8E53FE4A1}" type="presParOf" srcId="{ABF98670-8886-4B73-A96B-2215E2F38D7E}" destId="{E43BE909-A959-42A6-9231-4813C8695DE6}" srcOrd="4" destOrd="0" presId="urn:microsoft.com/office/officeart/2005/8/layout/hProcess11"/>
    <dgm:cxn modelId="{3B901E32-6D70-45B4-818A-99A98841E132}" type="presParOf" srcId="{E43BE909-A959-42A6-9231-4813C8695DE6}" destId="{030DB0D1-05F8-4272-A6BA-C104C9726DA6}" srcOrd="0" destOrd="0" presId="urn:microsoft.com/office/officeart/2005/8/layout/hProcess11"/>
    <dgm:cxn modelId="{A800A949-EF46-4673-84B7-4E68A8192934}" type="presParOf" srcId="{E43BE909-A959-42A6-9231-4813C8695DE6}" destId="{5DDF532D-49F0-4165-916C-D8C0F9152CF4}" srcOrd="1" destOrd="0" presId="urn:microsoft.com/office/officeart/2005/8/layout/hProcess11"/>
    <dgm:cxn modelId="{200353D7-0ABE-4168-92FD-E5E3E0FC66E4}" type="presParOf" srcId="{E43BE909-A959-42A6-9231-4813C8695DE6}" destId="{E319CF35-983C-44BC-851B-1B052D97D6A5}" srcOrd="2" destOrd="0" presId="urn:microsoft.com/office/officeart/2005/8/layout/hProcess11"/>
    <dgm:cxn modelId="{BBF1E43F-ECD1-46A0-A082-B3424D3186C6}" type="presParOf" srcId="{ABF98670-8886-4B73-A96B-2215E2F38D7E}" destId="{17E67F93-B97A-42AD-B654-079A893F5065}" srcOrd="5" destOrd="0" presId="urn:microsoft.com/office/officeart/2005/8/layout/hProcess11"/>
    <dgm:cxn modelId="{73CD25FE-4137-4DB7-AED6-56572645589C}" type="presParOf" srcId="{ABF98670-8886-4B73-A96B-2215E2F38D7E}" destId="{FE23693E-928C-493A-A04F-87FE0E4E0AFF}" srcOrd="6" destOrd="0" presId="urn:microsoft.com/office/officeart/2005/8/layout/hProcess11"/>
    <dgm:cxn modelId="{B2BDA693-F373-4CE8-BDDA-CABD325CB1DC}" type="presParOf" srcId="{FE23693E-928C-493A-A04F-87FE0E4E0AFF}" destId="{AC5CE3F8-7D68-4DE1-BAF3-07DD9CA88F0F}" srcOrd="0" destOrd="0" presId="urn:microsoft.com/office/officeart/2005/8/layout/hProcess11"/>
    <dgm:cxn modelId="{862F2DE7-538E-4918-BF46-E5FF843675BC}" type="presParOf" srcId="{FE23693E-928C-493A-A04F-87FE0E4E0AFF}" destId="{7FCA40AF-BB84-4497-9FB5-0855F17D142F}" srcOrd="1" destOrd="0" presId="urn:microsoft.com/office/officeart/2005/8/layout/hProcess11"/>
    <dgm:cxn modelId="{90996D09-15BE-4B2C-972F-8C272F23A8BA}" type="presParOf" srcId="{FE23693E-928C-493A-A04F-87FE0E4E0AFF}" destId="{E8A3D518-88BC-4EE9-AC13-6AF5C09C5358}" srcOrd="2" destOrd="0" presId="urn:microsoft.com/office/officeart/2005/8/layout/hProcess11"/>
    <dgm:cxn modelId="{3C6320CA-8F4B-4149-BAF0-3885B59F8889}" type="presParOf" srcId="{ABF98670-8886-4B73-A96B-2215E2F38D7E}" destId="{1AB515DD-FA02-49C9-8D97-A8F3DC9F5A6A}" srcOrd="7" destOrd="0" presId="urn:microsoft.com/office/officeart/2005/8/layout/hProcess11"/>
    <dgm:cxn modelId="{033F4957-36CA-460B-B154-A40B174CE03B}" type="presParOf" srcId="{ABF98670-8886-4B73-A96B-2215E2F38D7E}" destId="{C36CB18F-2EE0-42D1-A082-828D580771E0}" srcOrd="8" destOrd="0" presId="urn:microsoft.com/office/officeart/2005/8/layout/hProcess11"/>
    <dgm:cxn modelId="{C9A9A263-D203-40A0-9F38-ED4CDCE630C5}" type="presParOf" srcId="{C36CB18F-2EE0-42D1-A082-828D580771E0}" destId="{A0230761-9C16-450D-9492-9E75DAD7910C}" srcOrd="0" destOrd="0" presId="urn:microsoft.com/office/officeart/2005/8/layout/hProcess11"/>
    <dgm:cxn modelId="{F34D5D11-F823-4DE9-9139-1DD512CDB1C9}" type="presParOf" srcId="{C36CB18F-2EE0-42D1-A082-828D580771E0}" destId="{6483544B-EDBE-4CED-846C-C19FEDFC4D09}" srcOrd="1" destOrd="0" presId="urn:microsoft.com/office/officeart/2005/8/layout/hProcess11"/>
    <dgm:cxn modelId="{4CBF7E1A-21B2-409E-BAAD-3AC2B23B0D22}" type="presParOf" srcId="{C36CB18F-2EE0-42D1-A082-828D580771E0}" destId="{A1D434D8-A937-403B-9A91-6AFB8B96932A}" srcOrd="2" destOrd="0" presId="urn:microsoft.com/office/officeart/2005/8/layout/hProcess11"/>
    <dgm:cxn modelId="{609BB734-4A14-4047-8341-048A70F44D3F}" type="presParOf" srcId="{ABF98670-8886-4B73-A96B-2215E2F38D7E}" destId="{BFCD00BD-0779-4425-B710-375D3FE651C7}" srcOrd="9" destOrd="0" presId="urn:microsoft.com/office/officeart/2005/8/layout/hProcess11"/>
    <dgm:cxn modelId="{6A6202F4-E06C-4ACA-8E1A-86C78E125E7F}" type="presParOf" srcId="{ABF98670-8886-4B73-A96B-2215E2F38D7E}" destId="{F699A921-4045-4EB2-AF75-AD3ECF379445}" srcOrd="10" destOrd="0" presId="urn:microsoft.com/office/officeart/2005/8/layout/hProcess11"/>
    <dgm:cxn modelId="{C8F69FD4-2653-4A07-9EB7-5322E9B15F08}" type="presParOf" srcId="{F699A921-4045-4EB2-AF75-AD3ECF379445}" destId="{5F4FF547-D40C-4E4F-A3F0-022BE3045C95}" srcOrd="0" destOrd="0" presId="urn:microsoft.com/office/officeart/2005/8/layout/hProcess11"/>
    <dgm:cxn modelId="{66526189-5D52-4956-940C-A4239F0BA13F}" type="presParOf" srcId="{F699A921-4045-4EB2-AF75-AD3ECF379445}" destId="{5B8EDC3F-4046-4C89-B6FB-983DE2F31D52}" srcOrd="1" destOrd="0" presId="urn:microsoft.com/office/officeart/2005/8/layout/hProcess11"/>
    <dgm:cxn modelId="{3A60D02F-6450-457E-AF53-5A7C4AB1F5BB}" type="presParOf" srcId="{F699A921-4045-4EB2-AF75-AD3ECF379445}" destId="{344A3425-BF69-480E-8107-D14ECD87CE02}"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9.xml><?xml version="1.0" encoding="utf-8"?>
<dgm:dataModel xmlns:dgm="http://schemas.openxmlformats.org/drawingml/2006/diagram" xmlns:a="http://schemas.openxmlformats.org/drawingml/2006/main">
  <dgm:ptLst>
    <dgm:pt modelId="{7D75F2BE-D020-470F-BC4E-551576CDA359}" type="doc">
      <dgm:prSet loTypeId="urn:microsoft.com/office/officeart/2005/8/layout/hProcess11" loCatId="process" qsTypeId="urn:microsoft.com/office/officeart/2005/8/quickstyle/simple1" qsCatId="simple" csTypeId="urn:microsoft.com/office/officeart/2005/8/colors/accent1_2" csCatId="accent1" phldr="1"/>
      <dgm:spPr/>
    </dgm:pt>
    <dgm:pt modelId="{8FA5063C-7AF9-41E7-AC3F-F050C0714BC2}">
      <dgm:prSet phldrT="[Texte]" custT="1"/>
      <dgm:spPr/>
      <dgm:t>
        <a:bodyPr/>
        <a:lstStyle/>
        <a:p>
          <a:r>
            <a:rPr lang="fr-FR" sz="1000" b="1" dirty="0">
              <a:solidFill>
                <a:schemeClr val="bg2">
                  <a:lumMod val="75000"/>
                </a:schemeClr>
              </a:solidFill>
            </a:rPr>
            <a:t>Définition</a:t>
          </a:r>
        </a:p>
      </dgm:t>
    </dgm:pt>
    <dgm:pt modelId="{46D479F8-84E5-412D-8B4D-32BAF3BECC18}" type="parTrans" cxnId="{E0394350-434C-4AC5-A9BC-0987D96B0FFA}">
      <dgm:prSet/>
      <dgm:spPr/>
      <dgm:t>
        <a:bodyPr/>
        <a:lstStyle/>
        <a:p>
          <a:endParaRPr lang="fr-FR"/>
        </a:p>
      </dgm:t>
    </dgm:pt>
    <dgm:pt modelId="{E2253A29-590D-489F-9391-97212E2D44EF}" type="sibTrans" cxnId="{E0394350-434C-4AC5-A9BC-0987D96B0FFA}">
      <dgm:prSet/>
      <dgm:spPr/>
      <dgm:t>
        <a:bodyPr/>
        <a:lstStyle/>
        <a:p>
          <a:endParaRPr lang="fr-FR"/>
        </a:p>
      </dgm:t>
    </dgm:pt>
    <dgm:pt modelId="{E8D35B56-0C4E-4477-B350-BC7D4C81CEE7}">
      <dgm:prSet phldrT="[Texte]" custT="1"/>
      <dgm:spPr/>
      <dgm:t>
        <a:bodyPr/>
        <a:lstStyle/>
        <a:p>
          <a:r>
            <a:rPr lang="fr-FR" sz="1000" b="1" dirty="0">
              <a:solidFill>
                <a:schemeClr val="bg2">
                  <a:lumMod val="75000"/>
                </a:schemeClr>
              </a:solidFill>
            </a:rPr>
            <a:t>Causes</a:t>
          </a:r>
        </a:p>
      </dgm:t>
    </dgm:pt>
    <dgm:pt modelId="{A24A0376-64CD-406F-89C8-2254BCAAF4DC}" type="parTrans" cxnId="{06E99EC7-FDE6-4580-A883-BCDF093FFB35}">
      <dgm:prSet/>
      <dgm:spPr/>
      <dgm:t>
        <a:bodyPr/>
        <a:lstStyle/>
        <a:p>
          <a:endParaRPr lang="fr-FR"/>
        </a:p>
      </dgm:t>
    </dgm:pt>
    <dgm:pt modelId="{28F0C991-2283-40D1-881F-3A94ECAFE6F7}" type="sibTrans" cxnId="{06E99EC7-FDE6-4580-A883-BCDF093FFB35}">
      <dgm:prSet/>
      <dgm:spPr/>
      <dgm:t>
        <a:bodyPr/>
        <a:lstStyle/>
        <a:p>
          <a:endParaRPr lang="fr-FR"/>
        </a:p>
      </dgm:t>
    </dgm:pt>
    <dgm:pt modelId="{31A2DC71-4F99-4CA5-83F2-FCF348B8DCDA}">
      <dgm:prSet phldrT="[Texte]" custT="1"/>
      <dgm:spPr/>
      <dgm:t>
        <a:bodyPr/>
        <a:lstStyle/>
        <a:p>
          <a:r>
            <a:rPr lang="fr-FR" sz="1000" b="1" dirty="0">
              <a:solidFill>
                <a:schemeClr val="bg2">
                  <a:lumMod val="75000"/>
                </a:schemeClr>
              </a:solidFill>
            </a:rPr>
            <a:t>Risques</a:t>
          </a:r>
        </a:p>
      </dgm:t>
    </dgm:pt>
    <dgm:pt modelId="{2E9316C2-D32B-4CF7-B39D-D0EA149EBF33}" type="parTrans" cxnId="{828C7030-0A27-4AC3-9C86-889ACC3E896B}">
      <dgm:prSet/>
      <dgm:spPr/>
      <dgm:t>
        <a:bodyPr/>
        <a:lstStyle/>
        <a:p>
          <a:endParaRPr lang="fr-FR"/>
        </a:p>
      </dgm:t>
    </dgm:pt>
    <dgm:pt modelId="{F315FFE3-1A7B-4622-9B22-A3E1C449A98A}" type="sibTrans" cxnId="{828C7030-0A27-4AC3-9C86-889ACC3E896B}">
      <dgm:prSet/>
      <dgm:spPr/>
      <dgm:t>
        <a:bodyPr/>
        <a:lstStyle/>
        <a:p>
          <a:endParaRPr lang="fr-FR"/>
        </a:p>
      </dgm:t>
    </dgm:pt>
    <dgm:pt modelId="{7ABBAF2C-9560-4EEA-8BED-794DFD9E35B3}">
      <dgm:prSet phldrT="[Texte]" custT="1"/>
      <dgm:spPr/>
      <dgm:t>
        <a:bodyPr/>
        <a:lstStyle/>
        <a:p>
          <a:r>
            <a:rPr lang="fr-FR" sz="1000" b="1" dirty="0">
              <a:solidFill>
                <a:schemeClr val="bg2">
                  <a:lumMod val="75000"/>
                </a:schemeClr>
              </a:solidFill>
            </a:rPr>
            <a:t>Signes</a:t>
          </a:r>
        </a:p>
      </dgm:t>
    </dgm:pt>
    <dgm:pt modelId="{7620C7A6-1351-4C56-9290-1CA264759D61}" type="parTrans" cxnId="{ED8C5FDF-BA21-45A6-B09D-3175EF9841BD}">
      <dgm:prSet/>
      <dgm:spPr/>
      <dgm:t>
        <a:bodyPr/>
        <a:lstStyle/>
        <a:p>
          <a:endParaRPr lang="fr-FR"/>
        </a:p>
      </dgm:t>
    </dgm:pt>
    <dgm:pt modelId="{3445BEE9-6B4A-48BF-9C8E-1F95A43BD7D7}" type="sibTrans" cxnId="{ED8C5FDF-BA21-45A6-B09D-3175EF9841BD}">
      <dgm:prSet/>
      <dgm:spPr/>
      <dgm:t>
        <a:bodyPr/>
        <a:lstStyle/>
        <a:p>
          <a:endParaRPr lang="fr-FR"/>
        </a:p>
      </dgm:t>
    </dgm:pt>
    <dgm:pt modelId="{B7CA3031-D14A-4A40-BB48-3463FC403FA0}">
      <dgm:prSet phldrT="[Texte]" custT="1"/>
      <dgm:spPr/>
      <dgm:t>
        <a:bodyPr/>
        <a:lstStyle/>
        <a:p>
          <a:r>
            <a:rPr lang="fr-FR" sz="1000" b="1" dirty="0">
              <a:solidFill>
                <a:srgbClr val="00529B"/>
              </a:solidFill>
            </a:rPr>
            <a:t>CAT</a:t>
          </a:r>
        </a:p>
      </dgm:t>
    </dgm:pt>
    <dgm:pt modelId="{2BE098CC-FAB6-4DBB-9016-F334C07A66B2}" type="parTrans" cxnId="{FBBDDDC7-0B68-4F57-A8DC-FD168DC718E6}">
      <dgm:prSet/>
      <dgm:spPr/>
      <dgm:t>
        <a:bodyPr/>
        <a:lstStyle/>
        <a:p>
          <a:endParaRPr lang="fr-FR"/>
        </a:p>
      </dgm:t>
    </dgm:pt>
    <dgm:pt modelId="{E72794AB-AD5F-4BAE-9085-7F39198540D1}" type="sibTrans" cxnId="{FBBDDDC7-0B68-4F57-A8DC-FD168DC718E6}">
      <dgm:prSet/>
      <dgm:spPr/>
      <dgm:t>
        <a:bodyPr/>
        <a:lstStyle/>
        <a:p>
          <a:endParaRPr lang="fr-FR"/>
        </a:p>
      </dgm:t>
    </dgm:pt>
    <dgm:pt modelId="{3DCF40FD-1385-49D5-928B-0E981CD3DFCB}">
      <dgm:prSet phldrT="[Texte]" custT="1"/>
      <dgm:spPr/>
      <dgm:t>
        <a:bodyPr/>
        <a:lstStyle/>
        <a:p>
          <a:r>
            <a:rPr lang="fr-FR" sz="1000" b="1" dirty="0">
              <a:solidFill>
                <a:schemeClr val="bg2">
                  <a:lumMod val="75000"/>
                </a:schemeClr>
              </a:solidFill>
            </a:rPr>
            <a:t>Cas particuliers</a:t>
          </a:r>
        </a:p>
      </dgm:t>
    </dgm:pt>
    <dgm:pt modelId="{CED29E0E-FB74-40FB-BF5A-1F08CC0B6BC1}" type="parTrans" cxnId="{6FECFFB8-9065-4404-AEBC-77204DF9E272}">
      <dgm:prSet/>
      <dgm:spPr/>
      <dgm:t>
        <a:bodyPr/>
        <a:lstStyle/>
        <a:p>
          <a:endParaRPr lang="fr-FR"/>
        </a:p>
      </dgm:t>
    </dgm:pt>
    <dgm:pt modelId="{DED63B2F-C769-4691-B9BF-DE382F1F2A91}" type="sibTrans" cxnId="{6FECFFB8-9065-4404-AEBC-77204DF9E272}">
      <dgm:prSet/>
      <dgm:spPr/>
      <dgm:t>
        <a:bodyPr/>
        <a:lstStyle/>
        <a:p>
          <a:endParaRPr lang="fr-FR"/>
        </a:p>
      </dgm:t>
    </dgm:pt>
    <dgm:pt modelId="{9166CDC5-68B8-4E4D-AAB8-1BA9FB73E312}" type="pres">
      <dgm:prSet presAssocID="{7D75F2BE-D020-470F-BC4E-551576CDA359}" presName="Name0" presStyleCnt="0">
        <dgm:presLayoutVars>
          <dgm:dir/>
          <dgm:resizeHandles val="exact"/>
        </dgm:presLayoutVars>
      </dgm:prSet>
      <dgm:spPr/>
    </dgm:pt>
    <dgm:pt modelId="{27521EAA-0B0C-4D97-8524-AE653F8ADEBB}" type="pres">
      <dgm:prSet presAssocID="{7D75F2BE-D020-470F-BC4E-551576CDA359}" presName="arrow" presStyleLbl="bgShp" presStyleIdx="0" presStyleCnt="1" custFlipVert="1" custScaleY="19595" custLinFactNeighborX="-277" custLinFactNeighborY="-17955"/>
      <dgm:spPr>
        <a:prstGeom prst="rect">
          <a:avLst/>
        </a:prstGeom>
        <a:gradFill rotWithShape="0">
          <a:gsLst>
            <a:gs pos="15000">
              <a:schemeClr val="tx2">
                <a:lumMod val="50000"/>
                <a:lumOff val="50000"/>
              </a:schemeClr>
            </a:gs>
            <a:gs pos="85000">
              <a:srgbClr val="438CD1"/>
            </a:gs>
            <a:gs pos="50000">
              <a:srgbClr val="00529B"/>
            </a:gs>
          </a:gsLst>
          <a:lin ang="0" scaled="1"/>
        </a:gradFill>
      </dgm:spPr>
    </dgm:pt>
    <dgm:pt modelId="{ABF98670-8886-4B73-A96B-2215E2F38D7E}" type="pres">
      <dgm:prSet presAssocID="{7D75F2BE-D020-470F-BC4E-551576CDA359}" presName="points" presStyleCnt="0"/>
      <dgm:spPr/>
    </dgm:pt>
    <dgm:pt modelId="{41D1B635-C59A-4C02-81F3-B84290AAA271}" type="pres">
      <dgm:prSet presAssocID="{8FA5063C-7AF9-41E7-AC3F-F050C0714BC2}" presName="compositeA" presStyleCnt="0"/>
      <dgm:spPr/>
    </dgm:pt>
    <dgm:pt modelId="{AFE42778-E477-4A5C-A7A5-D31298E8B0A3}" type="pres">
      <dgm:prSet presAssocID="{8FA5063C-7AF9-41E7-AC3F-F050C0714BC2}" presName="textA" presStyleLbl="revTx" presStyleIdx="0" presStyleCnt="6" custScaleY="138966" custLinFactY="4890" custLinFactNeighborX="6272" custLinFactNeighborY="100000">
        <dgm:presLayoutVars>
          <dgm:bulletEnabled val="1"/>
        </dgm:presLayoutVars>
      </dgm:prSet>
      <dgm:spPr/>
    </dgm:pt>
    <dgm:pt modelId="{ACD7F1BD-E679-40A4-B12E-87C631281CC6}" type="pres">
      <dgm:prSet presAssocID="{8FA5063C-7AF9-41E7-AC3F-F050C0714BC2}" presName="circleA" presStyleLbl="node1" presStyleIdx="0" presStyleCnt="6" custScaleX="235146" custScaleY="235146" custLinFactY="-100000" custLinFactNeighborX="35237" custLinFactNeighborY="-148846"/>
      <dgm:spPr>
        <a:prstGeom prst="triangle">
          <a:avLst/>
        </a:prstGeom>
        <a:solidFill>
          <a:srgbClr val="00529B">
            <a:alpha val="80000"/>
          </a:srgbClr>
        </a:solidFill>
        <a:ln>
          <a:noFill/>
        </a:ln>
      </dgm:spPr>
    </dgm:pt>
    <dgm:pt modelId="{2F40D845-C003-44EA-BD18-E5D8BE0028A0}" type="pres">
      <dgm:prSet presAssocID="{8FA5063C-7AF9-41E7-AC3F-F050C0714BC2}" presName="spaceA" presStyleCnt="0"/>
      <dgm:spPr/>
    </dgm:pt>
    <dgm:pt modelId="{D001B7F1-08CF-493A-A259-842E2FE4741D}" type="pres">
      <dgm:prSet presAssocID="{E2253A29-590D-489F-9391-97212E2D44EF}" presName="space" presStyleCnt="0"/>
      <dgm:spPr/>
    </dgm:pt>
    <dgm:pt modelId="{CA73D618-40F6-466D-BD86-846BC042A7CD}" type="pres">
      <dgm:prSet presAssocID="{E8D35B56-0C4E-4477-B350-BC7D4C81CEE7}" presName="compositeB" presStyleCnt="0"/>
      <dgm:spPr/>
    </dgm:pt>
    <dgm:pt modelId="{59E1A169-B047-4093-9968-2BE5A1A49A28}" type="pres">
      <dgm:prSet presAssocID="{E8D35B56-0C4E-4477-B350-BC7D4C81CEE7}" presName="textB" presStyleLbl="revTx" presStyleIdx="1" presStyleCnt="6" custScaleX="64129" custScaleY="151384" custLinFactNeighborX="4327" custLinFactNeighborY="-31770">
        <dgm:presLayoutVars>
          <dgm:bulletEnabled val="1"/>
        </dgm:presLayoutVars>
      </dgm:prSet>
      <dgm:spPr/>
    </dgm:pt>
    <dgm:pt modelId="{918A8567-85D8-4217-9935-CCEA487333DA}" type="pres">
      <dgm:prSet presAssocID="{E8D35B56-0C4E-4477-B350-BC7D4C81CEE7}" presName="circleB" presStyleLbl="node1" presStyleIdx="1" presStyleCnt="6" custScaleX="235146" custScaleY="235146" custLinFactY="-58496" custLinFactNeighborX="88043" custLinFactNeighborY="-100000"/>
      <dgm:spPr>
        <a:prstGeom prst="triangle">
          <a:avLst/>
        </a:prstGeom>
        <a:solidFill>
          <a:srgbClr val="00529B">
            <a:alpha val="80000"/>
          </a:srgbClr>
        </a:solidFill>
        <a:ln>
          <a:noFill/>
        </a:ln>
      </dgm:spPr>
    </dgm:pt>
    <dgm:pt modelId="{D75972C4-8722-4C8A-87CF-B989378B3C94}" type="pres">
      <dgm:prSet presAssocID="{E8D35B56-0C4E-4477-B350-BC7D4C81CEE7}" presName="spaceB" presStyleCnt="0"/>
      <dgm:spPr/>
    </dgm:pt>
    <dgm:pt modelId="{7082360C-0BB3-44AC-99BF-C9B993355313}" type="pres">
      <dgm:prSet presAssocID="{28F0C991-2283-40D1-881F-3A94ECAFE6F7}" presName="space" presStyleCnt="0"/>
      <dgm:spPr/>
    </dgm:pt>
    <dgm:pt modelId="{E43BE909-A959-42A6-9231-4813C8695DE6}" type="pres">
      <dgm:prSet presAssocID="{31A2DC71-4F99-4CA5-83F2-FCF348B8DCDA}" presName="compositeA" presStyleCnt="0"/>
      <dgm:spPr/>
    </dgm:pt>
    <dgm:pt modelId="{030DB0D1-05F8-4272-A6BA-C104C9726DA6}" type="pres">
      <dgm:prSet presAssocID="{31A2DC71-4F99-4CA5-83F2-FCF348B8DCDA}" presName="textA" presStyleLbl="revTx" presStyleIdx="2" presStyleCnt="6" custScaleX="61883" custScaleY="157836" custLinFactNeighborX="4101" custLinFactNeighborY="96033">
        <dgm:presLayoutVars>
          <dgm:bulletEnabled val="1"/>
        </dgm:presLayoutVars>
      </dgm:prSet>
      <dgm:spPr/>
    </dgm:pt>
    <dgm:pt modelId="{5DDF532D-49F0-4165-916C-D8C0F9152CF4}" type="pres">
      <dgm:prSet presAssocID="{31A2DC71-4F99-4CA5-83F2-FCF348B8DCDA}" presName="circleA" presStyleLbl="node1" presStyleIdx="2" presStyleCnt="6" custScaleX="235146" custScaleY="235146" custLinFactY="-100000" custLinFactNeighborX="22794" custLinFactNeighborY="-167716"/>
      <dgm:spPr>
        <a:prstGeom prst="triangle">
          <a:avLst/>
        </a:prstGeom>
        <a:solidFill>
          <a:srgbClr val="00529B">
            <a:alpha val="80000"/>
          </a:srgbClr>
        </a:solidFill>
        <a:ln>
          <a:noFill/>
        </a:ln>
      </dgm:spPr>
    </dgm:pt>
    <dgm:pt modelId="{E319CF35-983C-44BC-851B-1B052D97D6A5}" type="pres">
      <dgm:prSet presAssocID="{31A2DC71-4F99-4CA5-83F2-FCF348B8DCDA}" presName="spaceA" presStyleCnt="0"/>
      <dgm:spPr/>
    </dgm:pt>
    <dgm:pt modelId="{17E67F93-B97A-42AD-B654-079A893F5065}" type="pres">
      <dgm:prSet presAssocID="{F315FFE3-1A7B-4622-9B22-A3E1C449A98A}" presName="space" presStyleCnt="0"/>
      <dgm:spPr/>
    </dgm:pt>
    <dgm:pt modelId="{FE23693E-928C-493A-A04F-87FE0E4E0AFF}" type="pres">
      <dgm:prSet presAssocID="{7ABBAF2C-9560-4EEA-8BED-794DFD9E35B3}" presName="compositeB" presStyleCnt="0"/>
      <dgm:spPr/>
    </dgm:pt>
    <dgm:pt modelId="{AC5CE3F8-7D68-4DE1-BAF3-07DD9CA88F0F}" type="pres">
      <dgm:prSet presAssocID="{7ABBAF2C-9560-4EEA-8BED-794DFD9E35B3}" presName="textB" presStyleLbl="revTx" presStyleIdx="3" presStyleCnt="6" custScaleX="49260" custScaleY="149281" custLinFactNeighborX="4191" custLinFactNeighborY="-31770">
        <dgm:presLayoutVars>
          <dgm:bulletEnabled val="1"/>
        </dgm:presLayoutVars>
      </dgm:prSet>
      <dgm:spPr/>
    </dgm:pt>
    <dgm:pt modelId="{7FCA40AF-BB84-4497-9FB5-0855F17D142F}" type="pres">
      <dgm:prSet presAssocID="{7ABBAF2C-9560-4EEA-8BED-794DFD9E35B3}" presName="circleB" presStyleLbl="node1" presStyleIdx="3" presStyleCnt="6" custScaleX="235146" custScaleY="235146" custLinFactY="-60599" custLinFactNeighborX="29975" custLinFactNeighborY="-100000"/>
      <dgm:spPr>
        <a:prstGeom prst="triangle">
          <a:avLst/>
        </a:prstGeom>
        <a:solidFill>
          <a:srgbClr val="00529B">
            <a:alpha val="80000"/>
          </a:srgbClr>
        </a:solidFill>
        <a:ln>
          <a:noFill/>
        </a:ln>
      </dgm:spPr>
    </dgm:pt>
    <dgm:pt modelId="{E8A3D518-88BC-4EE9-AC13-6AF5C09C5358}" type="pres">
      <dgm:prSet presAssocID="{7ABBAF2C-9560-4EEA-8BED-794DFD9E35B3}" presName="spaceB" presStyleCnt="0"/>
      <dgm:spPr/>
    </dgm:pt>
    <dgm:pt modelId="{1AB515DD-FA02-49C9-8D97-A8F3DC9F5A6A}" type="pres">
      <dgm:prSet presAssocID="{3445BEE9-6B4A-48BF-9C8E-1F95A43BD7D7}" presName="space" presStyleCnt="0"/>
      <dgm:spPr/>
    </dgm:pt>
    <dgm:pt modelId="{C36CB18F-2EE0-42D1-A082-828D580771E0}" type="pres">
      <dgm:prSet presAssocID="{B7CA3031-D14A-4A40-BB48-3463FC403FA0}" presName="compositeA" presStyleCnt="0"/>
      <dgm:spPr/>
    </dgm:pt>
    <dgm:pt modelId="{A0230761-9C16-450D-9492-9E75DAD7910C}" type="pres">
      <dgm:prSet presAssocID="{B7CA3031-D14A-4A40-BB48-3463FC403FA0}" presName="textA" presStyleLbl="revTx" presStyleIdx="4" presStyleCnt="6" custScaleY="137707" custLinFactY="11130" custLinFactNeighborX="4372" custLinFactNeighborY="100000">
        <dgm:presLayoutVars>
          <dgm:bulletEnabled val="1"/>
        </dgm:presLayoutVars>
      </dgm:prSet>
      <dgm:spPr/>
    </dgm:pt>
    <dgm:pt modelId="{6483544B-EDBE-4CED-846C-C19FEDFC4D09}" type="pres">
      <dgm:prSet presAssocID="{B7CA3031-D14A-4A40-BB48-3463FC403FA0}" presName="circleA" presStyleLbl="node1" presStyleIdx="4" presStyleCnt="6" custScaleX="235146" custScaleY="235146" custLinFactX="76258" custLinFactY="-100000" custLinFactNeighborX="100000" custLinFactNeighborY="-147587"/>
      <dgm:spPr>
        <a:prstGeom prst="triangle">
          <a:avLst/>
        </a:prstGeom>
        <a:solidFill>
          <a:srgbClr val="00529B">
            <a:alpha val="80000"/>
          </a:srgbClr>
        </a:solidFill>
        <a:ln>
          <a:noFill/>
        </a:ln>
      </dgm:spPr>
    </dgm:pt>
    <dgm:pt modelId="{A1D434D8-A937-403B-9A91-6AFB8B96932A}" type="pres">
      <dgm:prSet presAssocID="{B7CA3031-D14A-4A40-BB48-3463FC403FA0}" presName="spaceA" presStyleCnt="0"/>
      <dgm:spPr/>
    </dgm:pt>
    <dgm:pt modelId="{BFCD00BD-0779-4425-B710-375D3FE651C7}" type="pres">
      <dgm:prSet presAssocID="{E72794AB-AD5F-4BAE-9085-7F39198540D1}" presName="space" presStyleCnt="0"/>
      <dgm:spPr/>
    </dgm:pt>
    <dgm:pt modelId="{F699A921-4045-4EB2-AF75-AD3ECF379445}" type="pres">
      <dgm:prSet presAssocID="{3DCF40FD-1385-49D5-928B-0E981CD3DFCB}" presName="compositeB" presStyleCnt="0"/>
      <dgm:spPr/>
    </dgm:pt>
    <dgm:pt modelId="{5F4FF547-D40C-4E4F-A3F0-022BE3045C95}" type="pres">
      <dgm:prSet presAssocID="{3DCF40FD-1385-49D5-928B-0E981CD3DFCB}" presName="textB" presStyleLbl="revTx" presStyleIdx="5" presStyleCnt="6" custScaleY="151625" custLinFactNeighborX="11729" custLinFactNeighborY="-31392">
        <dgm:presLayoutVars>
          <dgm:bulletEnabled val="1"/>
        </dgm:presLayoutVars>
      </dgm:prSet>
      <dgm:spPr/>
    </dgm:pt>
    <dgm:pt modelId="{5B8EDC3F-4046-4C89-B6FB-983DE2F31D52}" type="pres">
      <dgm:prSet presAssocID="{3DCF40FD-1385-49D5-928B-0E981CD3DFCB}" presName="circleB" presStyleLbl="node1" presStyleIdx="5" presStyleCnt="6" custScaleX="235146" custScaleY="235146" custLinFactY="-69448" custLinFactNeighborX="42362" custLinFactNeighborY="-100000"/>
      <dgm:spPr>
        <a:prstGeom prst="triangle">
          <a:avLst/>
        </a:prstGeom>
        <a:solidFill>
          <a:srgbClr val="00529B"/>
        </a:solidFill>
        <a:ln>
          <a:noFill/>
        </a:ln>
      </dgm:spPr>
    </dgm:pt>
    <dgm:pt modelId="{344A3425-BF69-480E-8107-D14ECD87CE02}" type="pres">
      <dgm:prSet presAssocID="{3DCF40FD-1385-49D5-928B-0E981CD3DFCB}" presName="spaceB" presStyleCnt="0"/>
      <dgm:spPr/>
    </dgm:pt>
  </dgm:ptLst>
  <dgm:cxnLst>
    <dgm:cxn modelId="{0F5FF002-AA7C-411B-BBD4-E55B8F0B1059}" type="presOf" srcId="{8FA5063C-7AF9-41E7-AC3F-F050C0714BC2}" destId="{AFE42778-E477-4A5C-A7A5-D31298E8B0A3}" srcOrd="0" destOrd="0" presId="urn:microsoft.com/office/officeart/2005/8/layout/hProcess11"/>
    <dgm:cxn modelId="{7E01F92F-0219-42E1-9722-581CB39C568F}" type="presOf" srcId="{7D75F2BE-D020-470F-BC4E-551576CDA359}" destId="{9166CDC5-68B8-4E4D-AAB8-1BA9FB73E312}" srcOrd="0" destOrd="0" presId="urn:microsoft.com/office/officeart/2005/8/layout/hProcess11"/>
    <dgm:cxn modelId="{828C7030-0A27-4AC3-9C86-889ACC3E896B}" srcId="{7D75F2BE-D020-470F-BC4E-551576CDA359}" destId="{31A2DC71-4F99-4CA5-83F2-FCF348B8DCDA}" srcOrd="2" destOrd="0" parTransId="{2E9316C2-D32B-4CF7-B39D-D0EA149EBF33}" sibTransId="{F315FFE3-1A7B-4622-9B22-A3E1C449A98A}"/>
    <dgm:cxn modelId="{E0394350-434C-4AC5-A9BC-0987D96B0FFA}" srcId="{7D75F2BE-D020-470F-BC4E-551576CDA359}" destId="{8FA5063C-7AF9-41E7-AC3F-F050C0714BC2}" srcOrd="0" destOrd="0" parTransId="{46D479F8-84E5-412D-8B4D-32BAF3BECC18}" sibTransId="{E2253A29-590D-489F-9391-97212E2D44EF}"/>
    <dgm:cxn modelId="{C84E3C7F-79D6-4435-8613-10F5359DFE71}" type="presOf" srcId="{31A2DC71-4F99-4CA5-83F2-FCF348B8DCDA}" destId="{030DB0D1-05F8-4272-A6BA-C104C9726DA6}" srcOrd="0" destOrd="0" presId="urn:microsoft.com/office/officeart/2005/8/layout/hProcess11"/>
    <dgm:cxn modelId="{663995A8-E30F-4F60-91DE-4C7D8FABF346}" type="presOf" srcId="{B7CA3031-D14A-4A40-BB48-3463FC403FA0}" destId="{A0230761-9C16-450D-9492-9E75DAD7910C}" srcOrd="0" destOrd="0" presId="urn:microsoft.com/office/officeart/2005/8/layout/hProcess11"/>
    <dgm:cxn modelId="{6FECFFB8-9065-4404-AEBC-77204DF9E272}" srcId="{7D75F2BE-D020-470F-BC4E-551576CDA359}" destId="{3DCF40FD-1385-49D5-928B-0E981CD3DFCB}" srcOrd="5" destOrd="0" parTransId="{CED29E0E-FB74-40FB-BF5A-1F08CC0B6BC1}" sibTransId="{DED63B2F-C769-4691-B9BF-DE382F1F2A91}"/>
    <dgm:cxn modelId="{06E99EC7-FDE6-4580-A883-BCDF093FFB35}" srcId="{7D75F2BE-D020-470F-BC4E-551576CDA359}" destId="{E8D35B56-0C4E-4477-B350-BC7D4C81CEE7}" srcOrd="1" destOrd="0" parTransId="{A24A0376-64CD-406F-89C8-2254BCAAF4DC}" sibTransId="{28F0C991-2283-40D1-881F-3A94ECAFE6F7}"/>
    <dgm:cxn modelId="{FBBDDDC7-0B68-4F57-A8DC-FD168DC718E6}" srcId="{7D75F2BE-D020-470F-BC4E-551576CDA359}" destId="{B7CA3031-D14A-4A40-BB48-3463FC403FA0}" srcOrd="4" destOrd="0" parTransId="{2BE098CC-FAB6-4DBB-9016-F334C07A66B2}" sibTransId="{E72794AB-AD5F-4BAE-9085-7F39198540D1}"/>
    <dgm:cxn modelId="{ED8C5FDF-BA21-45A6-B09D-3175EF9841BD}" srcId="{7D75F2BE-D020-470F-BC4E-551576CDA359}" destId="{7ABBAF2C-9560-4EEA-8BED-794DFD9E35B3}" srcOrd="3" destOrd="0" parTransId="{7620C7A6-1351-4C56-9290-1CA264759D61}" sibTransId="{3445BEE9-6B4A-48BF-9C8E-1F95A43BD7D7}"/>
    <dgm:cxn modelId="{7E9DEDE6-844F-42BB-A98D-15A8816FB1BC}" type="presOf" srcId="{3DCF40FD-1385-49D5-928B-0E981CD3DFCB}" destId="{5F4FF547-D40C-4E4F-A3F0-022BE3045C95}" srcOrd="0" destOrd="0" presId="urn:microsoft.com/office/officeart/2005/8/layout/hProcess11"/>
    <dgm:cxn modelId="{0DA05BE9-74DE-42EE-90B1-43DC1970CB05}" type="presOf" srcId="{7ABBAF2C-9560-4EEA-8BED-794DFD9E35B3}" destId="{AC5CE3F8-7D68-4DE1-BAF3-07DD9CA88F0F}" srcOrd="0" destOrd="0" presId="urn:microsoft.com/office/officeart/2005/8/layout/hProcess11"/>
    <dgm:cxn modelId="{F4695EF2-8D61-4635-8343-959E4655D9CD}" type="presOf" srcId="{E8D35B56-0C4E-4477-B350-BC7D4C81CEE7}" destId="{59E1A169-B047-4093-9968-2BE5A1A49A28}" srcOrd="0" destOrd="0" presId="urn:microsoft.com/office/officeart/2005/8/layout/hProcess11"/>
    <dgm:cxn modelId="{3CD3B93B-CDA2-4C09-98D0-D1E5CD83ED4F}" type="presParOf" srcId="{9166CDC5-68B8-4E4D-AAB8-1BA9FB73E312}" destId="{27521EAA-0B0C-4D97-8524-AE653F8ADEBB}" srcOrd="0" destOrd="0" presId="urn:microsoft.com/office/officeart/2005/8/layout/hProcess11"/>
    <dgm:cxn modelId="{7C615C70-272E-4BDF-A346-A6967C649B63}" type="presParOf" srcId="{9166CDC5-68B8-4E4D-AAB8-1BA9FB73E312}" destId="{ABF98670-8886-4B73-A96B-2215E2F38D7E}" srcOrd="1" destOrd="0" presId="urn:microsoft.com/office/officeart/2005/8/layout/hProcess11"/>
    <dgm:cxn modelId="{9EC8D3A4-EADA-4D87-9E50-F2F7114B83FA}" type="presParOf" srcId="{ABF98670-8886-4B73-A96B-2215E2F38D7E}" destId="{41D1B635-C59A-4C02-81F3-B84290AAA271}" srcOrd="0" destOrd="0" presId="urn:microsoft.com/office/officeart/2005/8/layout/hProcess11"/>
    <dgm:cxn modelId="{37D25F15-5810-4786-9A84-15B780749114}" type="presParOf" srcId="{41D1B635-C59A-4C02-81F3-B84290AAA271}" destId="{AFE42778-E477-4A5C-A7A5-D31298E8B0A3}" srcOrd="0" destOrd="0" presId="urn:microsoft.com/office/officeart/2005/8/layout/hProcess11"/>
    <dgm:cxn modelId="{3C871D66-8780-40B8-8A68-7AE62BB55748}" type="presParOf" srcId="{41D1B635-C59A-4C02-81F3-B84290AAA271}" destId="{ACD7F1BD-E679-40A4-B12E-87C631281CC6}" srcOrd="1" destOrd="0" presId="urn:microsoft.com/office/officeart/2005/8/layout/hProcess11"/>
    <dgm:cxn modelId="{98D49FD6-DFBB-4359-8349-1D7E0F17390D}" type="presParOf" srcId="{41D1B635-C59A-4C02-81F3-B84290AAA271}" destId="{2F40D845-C003-44EA-BD18-E5D8BE0028A0}" srcOrd="2" destOrd="0" presId="urn:microsoft.com/office/officeart/2005/8/layout/hProcess11"/>
    <dgm:cxn modelId="{B372AC9E-BAAF-4D47-A2FB-0DF67F11204A}" type="presParOf" srcId="{ABF98670-8886-4B73-A96B-2215E2F38D7E}" destId="{D001B7F1-08CF-493A-A259-842E2FE4741D}" srcOrd="1" destOrd="0" presId="urn:microsoft.com/office/officeart/2005/8/layout/hProcess11"/>
    <dgm:cxn modelId="{92DF099D-8BE8-49BD-8A0D-DDE0DDBDE4F6}" type="presParOf" srcId="{ABF98670-8886-4B73-A96B-2215E2F38D7E}" destId="{CA73D618-40F6-466D-BD86-846BC042A7CD}" srcOrd="2" destOrd="0" presId="urn:microsoft.com/office/officeart/2005/8/layout/hProcess11"/>
    <dgm:cxn modelId="{9F4BACB3-6C9C-4EED-9AD3-4183D78179CE}" type="presParOf" srcId="{CA73D618-40F6-466D-BD86-846BC042A7CD}" destId="{59E1A169-B047-4093-9968-2BE5A1A49A28}" srcOrd="0" destOrd="0" presId="urn:microsoft.com/office/officeart/2005/8/layout/hProcess11"/>
    <dgm:cxn modelId="{3B1843D6-D38C-483C-B6E2-2BA97ADA0E9B}" type="presParOf" srcId="{CA73D618-40F6-466D-BD86-846BC042A7CD}" destId="{918A8567-85D8-4217-9935-CCEA487333DA}" srcOrd="1" destOrd="0" presId="urn:microsoft.com/office/officeart/2005/8/layout/hProcess11"/>
    <dgm:cxn modelId="{6F9E7122-D4A8-4DAF-8BB1-384AC2A92925}" type="presParOf" srcId="{CA73D618-40F6-466D-BD86-846BC042A7CD}" destId="{D75972C4-8722-4C8A-87CF-B989378B3C94}" srcOrd="2" destOrd="0" presId="urn:microsoft.com/office/officeart/2005/8/layout/hProcess11"/>
    <dgm:cxn modelId="{BEA10578-9624-4253-AAC3-6FD3EB733D7A}" type="presParOf" srcId="{ABF98670-8886-4B73-A96B-2215E2F38D7E}" destId="{7082360C-0BB3-44AC-99BF-C9B993355313}" srcOrd="3" destOrd="0" presId="urn:microsoft.com/office/officeart/2005/8/layout/hProcess11"/>
    <dgm:cxn modelId="{430737E7-DB6A-408C-8FA1-F5D8E53FE4A1}" type="presParOf" srcId="{ABF98670-8886-4B73-A96B-2215E2F38D7E}" destId="{E43BE909-A959-42A6-9231-4813C8695DE6}" srcOrd="4" destOrd="0" presId="urn:microsoft.com/office/officeart/2005/8/layout/hProcess11"/>
    <dgm:cxn modelId="{3B901E32-6D70-45B4-818A-99A98841E132}" type="presParOf" srcId="{E43BE909-A959-42A6-9231-4813C8695DE6}" destId="{030DB0D1-05F8-4272-A6BA-C104C9726DA6}" srcOrd="0" destOrd="0" presId="urn:microsoft.com/office/officeart/2005/8/layout/hProcess11"/>
    <dgm:cxn modelId="{A800A949-EF46-4673-84B7-4E68A8192934}" type="presParOf" srcId="{E43BE909-A959-42A6-9231-4813C8695DE6}" destId="{5DDF532D-49F0-4165-916C-D8C0F9152CF4}" srcOrd="1" destOrd="0" presId="urn:microsoft.com/office/officeart/2005/8/layout/hProcess11"/>
    <dgm:cxn modelId="{200353D7-0ABE-4168-92FD-E5E3E0FC66E4}" type="presParOf" srcId="{E43BE909-A959-42A6-9231-4813C8695DE6}" destId="{E319CF35-983C-44BC-851B-1B052D97D6A5}" srcOrd="2" destOrd="0" presId="urn:microsoft.com/office/officeart/2005/8/layout/hProcess11"/>
    <dgm:cxn modelId="{BBF1E43F-ECD1-46A0-A082-B3424D3186C6}" type="presParOf" srcId="{ABF98670-8886-4B73-A96B-2215E2F38D7E}" destId="{17E67F93-B97A-42AD-B654-079A893F5065}" srcOrd="5" destOrd="0" presId="urn:microsoft.com/office/officeart/2005/8/layout/hProcess11"/>
    <dgm:cxn modelId="{73CD25FE-4137-4DB7-AED6-56572645589C}" type="presParOf" srcId="{ABF98670-8886-4B73-A96B-2215E2F38D7E}" destId="{FE23693E-928C-493A-A04F-87FE0E4E0AFF}" srcOrd="6" destOrd="0" presId="urn:microsoft.com/office/officeart/2005/8/layout/hProcess11"/>
    <dgm:cxn modelId="{B2BDA693-F373-4CE8-BDDA-CABD325CB1DC}" type="presParOf" srcId="{FE23693E-928C-493A-A04F-87FE0E4E0AFF}" destId="{AC5CE3F8-7D68-4DE1-BAF3-07DD9CA88F0F}" srcOrd="0" destOrd="0" presId="urn:microsoft.com/office/officeart/2005/8/layout/hProcess11"/>
    <dgm:cxn modelId="{862F2DE7-538E-4918-BF46-E5FF843675BC}" type="presParOf" srcId="{FE23693E-928C-493A-A04F-87FE0E4E0AFF}" destId="{7FCA40AF-BB84-4497-9FB5-0855F17D142F}" srcOrd="1" destOrd="0" presId="urn:microsoft.com/office/officeart/2005/8/layout/hProcess11"/>
    <dgm:cxn modelId="{90996D09-15BE-4B2C-972F-8C272F23A8BA}" type="presParOf" srcId="{FE23693E-928C-493A-A04F-87FE0E4E0AFF}" destId="{E8A3D518-88BC-4EE9-AC13-6AF5C09C5358}" srcOrd="2" destOrd="0" presId="urn:microsoft.com/office/officeart/2005/8/layout/hProcess11"/>
    <dgm:cxn modelId="{3C6320CA-8F4B-4149-BAF0-3885B59F8889}" type="presParOf" srcId="{ABF98670-8886-4B73-A96B-2215E2F38D7E}" destId="{1AB515DD-FA02-49C9-8D97-A8F3DC9F5A6A}" srcOrd="7" destOrd="0" presId="urn:microsoft.com/office/officeart/2005/8/layout/hProcess11"/>
    <dgm:cxn modelId="{033F4957-36CA-460B-B154-A40B174CE03B}" type="presParOf" srcId="{ABF98670-8886-4B73-A96B-2215E2F38D7E}" destId="{C36CB18F-2EE0-42D1-A082-828D580771E0}" srcOrd="8" destOrd="0" presId="urn:microsoft.com/office/officeart/2005/8/layout/hProcess11"/>
    <dgm:cxn modelId="{C9A9A263-D203-40A0-9F38-ED4CDCE630C5}" type="presParOf" srcId="{C36CB18F-2EE0-42D1-A082-828D580771E0}" destId="{A0230761-9C16-450D-9492-9E75DAD7910C}" srcOrd="0" destOrd="0" presId="urn:microsoft.com/office/officeart/2005/8/layout/hProcess11"/>
    <dgm:cxn modelId="{F34D5D11-F823-4DE9-9139-1DD512CDB1C9}" type="presParOf" srcId="{C36CB18F-2EE0-42D1-A082-828D580771E0}" destId="{6483544B-EDBE-4CED-846C-C19FEDFC4D09}" srcOrd="1" destOrd="0" presId="urn:microsoft.com/office/officeart/2005/8/layout/hProcess11"/>
    <dgm:cxn modelId="{4CBF7E1A-21B2-409E-BAAD-3AC2B23B0D22}" type="presParOf" srcId="{C36CB18F-2EE0-42D1-A082-828D580771E0}" destId="{A1D434D8-A937-403B-9A91-6AFB8B96932A}" srcOrd="2" destOrd="0" presId="urn:microsoft.com/office/officeart/2005/8/layout/hProcess11"/>
    <dgm:cxn modelId="{609BB734-4A14-4047-8341-048A70F44D3F}" type="presParOf" srcId="{ABF98670-8886-4B73-A96B-2215E2F38D7E}" destId="{BFCD00BD-0779-4425-B710-375D3FE651C7}" srcOrd="9" destOrd="0" presId="urn:microsoft.com/office/officeart/2005/8/layout/hProcess11"/>
    <dgm:cxn modelId="{6A6202F4-E06C-4ACA-8E1A-86C78E125E7F}" type="presParOf" srcId="{ABF98670-8886-4B73-A96B-2215E2F38D7E}" destId="{F699A921-4045-4EB2-AF75-AD3ECF379445}" srcOrd="10" destOrd="0" presId="urn:microsoft.com/office/officeart/2005/8/layout/hProcess11"/>
    <dgm:cxn modelId="{C8F69FD4-2653-4A07-9EB7-5322E9B15F08}" type="presParOf" srcId="{F699A921-4045-4EB2-AF75-AD3ECF379445}" destId="{5F4FF547-D40C-4E4F-A3F0-022BE3045C95}" srcOrd="0" destOrd="0" presId="urn:microsoft.com/office/officeart/2005/8/layout/hProcess11"/>
    <dgm:cxn modelId="{66526189-5D52-4956-940C-A4239F0BA13F}" type="presParOf" srcId="{F699A921-4045-4EB2-AF75-AD3ECF379445}" destId="{5B8EDC3F-4046-4C89-B6FB-983DE2F31D52}" srcOrd="1" destOrd="0" presId="urn:microsoft.com/office/officeart/2005/8/layout/hProcess11"/>
    <dgm:cxn modelId="{3A60D02F-6450-457E-AF53-5A7C4AB1F5BB}" type="presParOf" srcId="{F699A921-4045-4EB2-AF75-AD3ECF379445}" destId="{344A3425-BF69-480E-8107-D14ECD87CE02}" srcOrd="2" destOrd="0" presId="urn:microsoft.com/office/officeart/2005/8/layout/hProcess11"/>
  </dgm:cxnLst>
  <dgm:bg/>
  <dgm:whole/>
  <dgm:extLst>
    <a:ext uri="http://schemas.microsoft.com/office/drawing/2008/diagram">
      <dsp:dataModelExt xmlns:dsp="http://schemas.microsoft.com/office/drawing/2008/diagram" relId="rId21"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7D75F2BE-D020-470F-BC4E-551576CDA359}" type="doc">
      <dgm:prSet loTypeId="urn:microsoft.com/office/officeart/2005/8/layout/hProcess11" loCatId="process" qsTypeId="urn:microsoft.com/office/officeart/2005/8/quickstyle/simple1" qsCatId="simple" csTypeId="urn:microsoft.com/office/officeart/2005/8/colors/accent1_2" csCatId="accent1" phldr="1"/>
      <dgm:spPr/>
    </dgm:pt>
    <dgm:pt modelId="{8FA5063C-7AF9-41E7-AC3F-F050C0714BC2}">
      <dgm:prSet phldrT="[Texte]" custT="1"/>
      <dgm:spPr/>
      <dgm:t>
        <a:bodyPr/>
        <a:lstStyle/>
        <a:p>
          <a:r>
            <a:rPr lang="fr-FR" sz="1000" b="1" dirty="0">
              <a:solidFill>
                <a:schemeClr val="bg2">
                  <a:lumMod val="75000"/>
                </a:schemeClr>
              </a:solidFill>
            </a:rPr>
            <a:t>Définition</a:t>
          </a:r>
        </a:p>
      </dgm:t>
    </dgm:pt>
    <dgm:pt modelId="{46D479F8-84E5-412D-8B4D-32BAF3BECC18}" type="parTrans" cxnId="{E0394350-434C-4AC5-A9BC-0987D96B0FFA}">
      <dgm:prSet/>
      <dgm:spPr/>
      <dgm:t>
        <a:bodyPr/>
        <a:lstStyle/>
        <a:p>
          <a:endParaRPr lang="fr-FR"/>
        </a:p>
      </dgm:t>
    </dgm:pt>
    <dgm:pt modelId="{E2253A29-590D-489F-9391-97212E2D44EF}" type="sibTrans" cxnId="{E0394350-434C-4AC5-A9BC-0987D96B0FFA}">
      <dgm:prSet/>
      <dgm:spPr/>
      <dgm:t>
        <a:bodyPr/>
        <a:lstStyle/>
        <a:p>
          <a:endParaRPr lang="fr-FR"/>
        </a:p>
      </dgm:t>
    </dgm:pt>
    <dgm:pt modelId="{E8D35B56-0C4E-4477-B350-BC7D4C81CEE7}">
      <dgm:prSet phldrT="[Texte]" custT="1"/>
      <dgm:spPr/>
      <dgm:t>
        <a:bodyPr/>
        <a:lstStyle/>
        <a:p>
          <a:r>
            <a:rPr lang="fr-FR" sz="1000" b="1" dirty="0">
              <a:solidFill>
                <a:schemeClr val="bg2">
                  <a:lumMod val="75000"/>
                </a:schemeClr>
              </a:solidFill>
            </a:rPr>
            <a:t>Causes</a:t>
          </a:r>
        </a:p>
      </dgm:t>
    </dgm:pt>
    <dgm:pt modelId="{A24A0376-64CD-406F-89C8-2254BCAAF4DC}" type="parTrans" cxnId="{06E99EC7-FDE6-4580-A883-BCDF093FFB35}">
      <dgm:prSet/>
      <dgm:spPr/>
      <dgm:t>
        <a:bodyPr/>
        <a:lstStyle/>
        <a:p>
          <a:endParaRPr lang="fr-FR"/>
        </a:p>
      </dgm:t>
    </dgm:pt>
    <dgm:pt modelId="{28F0C991-2283-40D1-881F-3A94ECAFE6F7}" type="sibTrans" cxnId="{06E99EC7-FDE6-4580-A883-BCDF093FFB35}">
      <dgm:prSet/>
      <dgm:spPr/>
      <dgm:t>
        <a:bodyPr/>
        <a:lstStyle/>
        <a:p>
          <a:endParaRPr lang="fr-FR"/>
        </a:p>
      </dgm:t>
    </dgm:pt>
    <dgm:pt modelId="{31A2DC71-4F99-4CA5-83F2-FCF348B8DCDA}">
      <dgm:prSet phldrT="[Texte]" custT="1"/>
      <dgm:spPr/>
      <dgm:t>
        <a:bodyPr/>
        <a:lstStyle/>
        <a:p>
          <a:r>
            <a:rPr lang="fr-FR" sz="1000" b="1" dirty="0">
              <a:solidFill>
                <a:schemeClr val="bg2">
                  <a:lumMod val="75000"/>
                </a:schemeClr>
              </a:solidFill>
            </a:rPr>
            <a:t>Risques</a:t>
          </a:r>
        </a:p>
      </dgm:t>
    </dgm:pt>
    <dgm:pt modelId="{2E9316C2-D32B-4CF7-B39D-D0EA149EBF33}" type="parTrans" cxnId="{828C7030-0A27-4AC3-9C86-889ACC3E896B}">
      <dgm:prSet/>
      <dgm:spPr/>
      <dgm:t>
        <a:bodyPr/>
        <a:lstStyle/>
        <a:p>
          <a:endParaRPr lang="fr-FR"/>
        </a:p>
      </dgm:t>
    </dgm:pt>
    <dgm:pt modelId="{F315FFE3-1A7B-4622-9B22-A3E1C449A98A}" type="sibTrans" cxnId="{828C7030-0A27-4AC3-9C86-889ACC3E896B}">
      <dgm:prSet/>
      <dgm:spPr/>
      <dgm:t>
        <a:bodyPr/>
        <a:lstStyle/>
        <a:p>
          <a:endParaRPr lang="fr-FR"/>
        </a:p>
      </dgm:t>
    </dgm:pt>
    <dgm:pt modelId="{7ABBAF2C-9560-4EEA-8BED-794DFD9E35B3}">
      <dgm:prSet phldrT="[Texte]" custT="1"/>
      <dgm:spPr/>
      <dgm:t>
        <a:bodyPr/>
        <a:lstStyle/>
        <a:p>
          <a:r>
            <a:rPr lang="fr-FR" sz="1000" b="1" dirty="0">
              <a:solidFill>
                <a:schemeClr val="bg2">
                  <a:lumMod val="75000"/>
                </a:schemeClr>
              </a:solidFill>
            </a:rPr>
            <a:t>Signes</a:t>
          </a:r>
        </a:p>
      </dgm:t>
    </dgm:pt>
    <dgm:pt modelId="{7620C7A6-1351-4C56-9290-1CA264759D61}" type="parTrans" cxnId="{ED8C5FDF-BA21-45A6-B09D-3175EF9841BD}">
      <dgm:prSet/>
      <dgm:spPr/>
      <dgm:t>
        <a:bodyPr/>
        <a:lstStyle/>
        <a:p>
          <a:endParaRPr lang="fr-FR"/>
        </a:p>
      </dgm:t>
    </dgm:pt>
    <dgm:pt modelId="{3445BEE9-6B4A-48BF-9C8E-1F95A43BD7D7}" type="sibTrans" cxnId="{ED8C5FDF-BA21-45A6-B09D-3175EF9841BD}">
      <dgm:prSet/>
      <dgm:spPr/>
      <dgm:t>
        <a:bodyPr/>
        <a:lstStyle/>
        <a:p>
          <a:endParaRPr lang="fr-FR"/>
        </a:p>
      </dgm:t>
    </dgm:pt>
    <dgm:pt modelId="{B7CA3031-D14A-4A40-BB48-3463FC403FA0}">
      <dgm:prSet phldrT="[Texte]" custT="1"/>
      <dgm:spPr/>
      <dgm:t>
        <a:bodyPr/>
        <a:lstStyle/>
        <a:p>
          <a:r>
            <a:rPr lang="fr-FR" sz="1000" b="1" dirty="0">
              <a:solidFill>
                <a:srgbClr val="00529B"/>
              </a:solidFill>
            </a:rPr>
            <a:t>CAT</a:t>
          </a:r>
        </a:p>
      </dgm:t>
    </dgm:pt>
    <dgm:pt modelId="{2BE098CC-FAB6-4DBB-9016-F334C07A66B2}" type="parTrans" cxnId="{FBBDDDC7-0B68-4F57-A8DC-FD168DC718E6}">
      <dgm:prSet/>
      <dgm:spPr/>
      <dgm:t>
        <a:bodyPr/>
        <a:lstStyle/>
        <a:p>
          <a:endParaRPr lang="fr-FR"/>
        </a:p>
      </dgm:t>
    </dgm:pt>
    <dgm:pt modelId="{E72794AB-AD5F-4BAE-9085-7F39198540D1}" type="sibTrans" cxnId="{FBBDDDC7-0B68-4F57-A8DC-FD168DC718E6}">
      <dgm:prSet/>
      <dgm:spPr/>
      <dgm:t>
        <a:bodyPr/>
        <a:lstStyle/>
        <a:p>
          <a:endParaRPr lang="fr-FR"/>
        </a:p>
      </dgm:t>
    </dgm:pt>
    <dgm:pt modelId="{9166CDC5-68B8-4E4D-AAB8-1BA9FB73E312}" type="pres">
      <dgm:prSet presAssocID="{7D75F2BE-D020-470F-BC4E-551576CDA359}" presName="Name0" presStyleCnt="0">
        <dgm:presLayoutVars>
          <dgm:dir/>
          <dgm:resizeHandles val="exact"/>
        </dgm:presLayoutVars>
      </dgm:prSet>
      <dgm:spPr/>
    </dgm:pt>
    <dgm:pt modelId="{27521EAA-0B0C-4D97-8524-AE653F8ADEBB}" type="pres">
      <dgm:prSet presAssocID="{7D75F2BE-D020-470F-BC4E-551576CDA359}" presName="arrow" presStyleLbl="bgShp" presStyleIdx="0" presStyleCnt="1" custFlipVert="1" custScaleY="19595" custLinFactNeighborX="-277" custLinFactNeighborY="-17955"/>
      <dgm:spPr>
        <a:prstGeom prst="rect">
          <a:avLst/>
        </a:prstGeom>
        <a:gradFill rotWithShape="0">
          <a:gsLst>
            <a:gs pos="15000">
              <a:schemeClr val="tx2">
                <a:lumMod val="50000"/>
                <a:lumOff val="50000"/>
              </a:schemeClr>
            </a:gs>
            <a:gs pos="85000">
              <a:srgbClr val="438CD1"/>
            </a:gs>
            <a:gs pos="50000">
              <a:srgbClr val="00529B"/>
            </a:gs>
          </a:gsLst>
          <a:lin ang="0" scaled="1"/>
        </a:gradFill>
      </dgm:spPr>
    </dgm:pt>
    <dgm:pt modelId="{ABF98670-8886-4B73-A96B-2215E2F38D7E}" type="pres">
      <dgm:prSet presAssocID="{7D75F2BE-D020-470F-BC4E-551576CDA359}" presName="points" presStyleCnt="0"/>
      <dgm:spPr/>
    </dgm:pt>
    <dgm:pt modelId="{41D1B635-C59A-4C02-81F3-B84290AAA271}" type="pres">
      <dgm:prSet presAssocID="{8FA5063C-7AF9-41E7-AC3F-F050C0714BC2}" presName="compositeA" presStyleCnt="0"/>
      <dgm:spPr/>
    </dgm:pt>
    <dgm:pt modelId="{AFE42778-E477-4A5C-A7A5-D31298E8B0A3}" type="pres">
      <dgm:prSet presAssocID="{8FA5063C-7AF9-41E7-AC3F-F050C0714BC2}" presName="textA" presStyleLbl="revTx" presStyleIdx="0" presStyleCnt="5" custScaleY="138966" custLinFactY="39394" custLinFactNeighborX="6272" custLinFactNeighborY="100000">
        <dgm:presLayoutVars>
          <dgm:bulletEnabled val="1"/>
        </dgm:presLayoutVars>
      </dgm:prSet>
      <dgm:spPr/>
    </dgm:pt>
    <dgm:pt modelId="{ACD7F1BD-E679-40A4-B12E-87C631281CC6}" type="pres">
      <dgm:prSet presAssocID="{8FA5063C-7AF9-41E7-AC3F-F050C0714BC2}" presName="circleA" presStyleLbl="node1" presStyleIdx="0" presStyleCnt="5" custScaleX="235146" custScaleY="235146" custLinFactY="-100000" custLinFactNeighborX="35237" custLinFactNeighborY="-148846"/>
      <dgm:spPr>
        <a:prstGeom prst="triangle">
          <a:avLst/>
        </a:prstGeom>
        <a:solidFill>
          <a:srgbClr val="00529B">
            <a:alpha val="80000"/>
          </a:srgbClr>
        </a:solidFill>
        <a:ln>
          <a:noFill/>
        </a:ln>
      </dgm:spPr>
    </dgm:pt>
    <dgm:pt modelId="{2F40D845-C003-44EA-BD18-E5D8BE0028A0}" type="pres">
      <dgm:prSet presAssocID="{8FA5063C-7AF9-41E7-AC3F-F050C0714BC2}" presName="spaceA" presStyleCnt="0"/>
      <dgm:spPr/>
    </dgm:pt>
    <dgm:pt modelId="{D001B7F1-08CF-493A-A259-842E2FE4741D}" type="pres">
      <dgm:prSet presAssocID="{E2253A29-590D-489F-9391-97212E2D44EF}" presName="space" presStyleCnt="0"/>
      <dgm:spPr/>
    </dgm:pt>
    <dgm:pt modelId="{CA73D618-40F6-466D-BD86-846BC042A7CD}" type="pres">
      <dgm:prSet presAssocID="{E8D35B56-0C4E-4477-B350-BC7D4C81CEE7}" presName="compositeB" presStyleCnt="0"/>
      <dgm:spPr/>
    </dgm:pt>
    <dgm:pt modelId="{59E1A169-B047-4093-9968-2BE5A1A49A28}" type="pres">
      <dgm:prSet presAssocID="{E8D35B56-0C4E-4477-B350-BC7D4C81CEE7}" presName="textB" presStyleLbl="revTx" presStyleIdx="1" presStyleCnt="5" custScaleX="64129" custScaleY="151384" custLinFactNeighborX="4327" custLinFactNeighborY="19866">
        <dgm:presLayoutVars>
          <dgm:bulletEnabled val="1"/>
        </dgm:presLayoutVars>
      </dgm:prSet>
      <dgm:spPr/>
    </dgm:pt>
    <dgm:pt modelId="{918A8567-85D8-4217-9935-CCEA487333DA}" type="pres">
      <dgm:prSet presAssocID="{E8D35B56-0C4E-4477-B350-BC7D4C81CEE7}" presName="circleB" presStyleLbl="node1" presStyleIdx="1" presStyleCnt="5" custScaleX="235146" custScaleY="235146" custLinFactY="-58496" custLinFactNeighborX="88043" custLinFactNeighborY="-100000"/>
      <dgm:spPr>
        <a:prstGeom prst="triangle">
          <a:avLst/>
        </a:prstGeom>
        <a:solidFill>
          <a:srgbClr val="00529B">
            <a:alpha val="80000"/>
          </a:srgbClr>
        </a:solidFill>
        <a:ln>
          <a:noFill/>
        </a:ln>
      </dgm:spPr>
    </dgm:pt>
    <dgm:pt modelId="{D75972C4-8722-4C8A-87CF-B989378B3C94}" type="pres">
      <dgm:prSet presAssocID="{E8D35B56-0C4E-4477-B350-BC7D4C81CEE7}" presName="spaceB" presStyleCnt="0"/>
      <dgm:spPr/>
    </dgm:pt>
    <dgm:pt modelId="{7082360C-0BB3-44AC-99BF-C9B993355313}" type="pres">
      <dgm:prSet presAssocID="{28F0C991-2283-40D1-881F-3A94ECAFE6F7}" presName="space" presStyleCnt="0"/>
      <dgm:spPr/>
    </dgm:pt>
    <dgm:pt modelId="{E43BE909-A959-42A6-9231-4813C8695DE6}" type="pres">
      <dgm:prSet presAssocID="{31A2DC71-4F99-4CA5-83F2-FCF348B8DCDA}" presName="compositeA" presStyleCnt="0"/>
      <dgm:spPr/>
    </dgm:pt>
    <dgm:pt modelId="{030DB0D1-05F8-4272-A6BA-C104C9726DA6}" type="pres">
      <dgm:prSet presAssocID="{31A2DC71-4F99-4CA5-83F2-FCF348B8DCDA}" presName="textA" presStyleLbl="revTx" presStyleIdx="2" presStyleCnt="5" custScaleX="61883" custScaleY="157836" custLinFactY="45616" custLinFactNeighborX="4101" custLinFactNeighborY="100000">
        <dgm:presLayoutVars>
          <dgm:bulletEnabled val="1"/>
        </dgm:presLayoutVars>
      </dgm:prSet>
      <dgm:spPr/>
    </dgm:pt>
    <dgm:pt modelId="{5DDF532D-49F0-4165-916C-D8C0F9152CF4}" type="pres">
      <dgm:prSet presAssocID="{31A2DC71-4F99-4CA5-83F2-FCF348B8DCDA}" presName="circleA" presStyleLbl="node1" presStyleIdx="2" presStyleCnt="5" custScaleX="235146" custScaleY="235146" custLinFactY="-100000" custLinFactNeighborX="22794" custLinFactNeighborY="-167716"/>
      <dgm:spPr>
        <a:prstGeom prst="triangle">
          <a:avLst/>
        </a:prstGeom>
        <a:solidFill>
          <a:srgbClr val="00529B">
            <a:alpha val="80000"/>
          </a:srgbClr>
        </a:solidFill>
        <a:ln>
          <a:noFill/>
        </a:ln>
      </dgm:spPr>
    </dgm:pt>
    <dgm:pt modelId="{E319CF35-983C-44BC-851B-1B052D97D6A5}" type="pres">
      <dgm:prSet presAssocID="{31A2DC71-4F99-4CA5-83F2-FCF348B8DCDA}" presName="spaceA" presStyleCnt="0"/>
      <dgm:spPr/>
    </dgm:pt>
    <dgm:pt modelId="{17E67F93-B97A-42AD-B654-079A893F5065}" type="pres">
      <dgm:prSet presAssocID="{F315FFE3-1A7B-4622-9B22-A3E1C449A98A}" presName="space" presStyleCnt="0"/>
      <dgm:spPr/>
    </dgm:pt>
    <dgm:pt modelId="{FE23693E-928C-493A-A04F-87FE0E4E0AFF}" type="pres">
      <dgm:prSet presAssocID="{7ABBAF2C-9560-4EEA-8BED-794DFD9E35B3}" presName="compositeB" presStyleCnt="0"/>
      <dgm:spPr/>
    </dgm:pt>
    <dgm:pt modelId="{AC5CE3F8-7D68-4DE1-BAF3-07DD9CA88F0F}" type="pres">
      <dgm:prSet presAssocID="{7ABBAF2C-9560-4EEA-8BED-794DFD9E35B3}" presName="textB" presStyleLbl="revTx" presStyleIdx="3" presStyleCnt="5" custScaleX="49260" custScaleY="149281" custLinFactNeighborX="4191" custLinFactNeighborY="15911">
        <dgm:presLayoutVars>
          <dgm:bulletEnabled val="1"/>
        </dgm:presLayoutVars>
      </dgm:prSet>
      <dgm:spPr/>
    </dgm:pt>
    <dgm:pt modelId="{7FCA40AF-BB84-4497-9FB5-0855F17D142F}" type="pres">
      <dgm:prSet presAssocID="{7ABBAF2C-9560-4EEA-8BED-794DFD9E35B3}" presName="circleB" presStyleLbl="node1" presStyleIdx="3" presStyleCnt="5" custScaleX="235146" custScaleY="235146" custLinFactY="-60599" custLinFactNeighborX="29975" custLinFactNeighborY="-100000"/>
      <dgm:spPr>
        <a:prstGeom prst="triangle">
          <a:avLst/>
        </a:prstGeom>
        <a:solidFill>
          <a:srgbClr val="00529B">
            <a:alpha val="80000"/>
          </a:srgbClr>
        </a:solidFill>
        <a:ln>
          <a:noFill/>
        </a:ln>
      </dgm:spPr>
    </dgm:pt>
    <dgm:pt modelId="{E8A3D518-88BC-4EE9-AC13-6AF5C09C5358}" type="pres">
      <dgm:prSet presAssocID="{7ABBAF2C-9560-4EEA-8BED-794DFD9E35B3}" presName="spaceB" presStyleCnt="0"/>
      <dgm:spPr/>
    </dgm:pt>
    <dgm:pt modelId="{1AB515DD-FA02-49C9-8D97-A8F3DC9F5A6A}" type="pres">
      <dgm:prSet presAssocID="{3445BEE9-6B4A-48BF-9C8E-1F95A43BD7D7}" presName="space" presStyleCnt="0"/>
      <dgm:spPr/>
    </dgm:pt>
    <dgm:pt modelId="{C36CB18F-2EE0-42D1-A082-828D580771E0}" type="pres">
      <dgm:prSet presAssocID="{B7CA3031-D14A-4A40-BB48-3463FC403FA0}" presName="compositeA" presStyleCnt="0"/>
      <dgm:spPr/>
    </dgm:pt>
    <dgm:pt modelId="{A0230761-9C16-450D-9492-9E75DAD7910C}" type="pres">
      <dgm:prSet presAssocID="{B7CA3031-D14A-4A40-BB48-3463FC403FA0}" presName="textA" presStyleLbl="revTx" presStyleIdx="4" presStyleCnt="5" custScaleY="137707" custLinFactY="37320" custLinFactNeighborX="4372" custLinFactNeighborY="100000">
        <dgm:presLayoutVars>
          <dgm:bulletEnabled val="1"/>
        </dgm:presLayoutVars>
      </dgm:prSet>
      <dgm:spPr/>
    </dgm:pt>
    <dgm:pt modelId="{6483544B-EDBE-4CED-846C-C19FEDFC4D09}" type="pres">
      <dgm:prSet presAssocID="{B7CA3031-D14A-4A40-BB48-3463FC403FA0}" presName="circleA" presStyleLbl="node1" presStyleIdx="4" presStyleCnt="5" custScaleX="235146" custScaleY="235146" custLinFactX="76258" custLinFactY="-100000" custLinFactNeighborX="100000" custLinFactNeighborY="-147587"/>
      <dgm:spPr>
        <a:prstGeom prst="triangle">
          <a:avLst/>
        </a:prstGeom>
        <a:solidFill>
          <a:srgbClr val="00529B">
            <a:alpha val="80000"/>
          </a:srgbClr>
        </a:solidFill>
        <a:ln>
          <a:noFill/>
        </a:ln>
      </dgm:spPr>
    </dgm:pt>
    <dgm:pt modelId="{A1D434D8-A937-403B-9A91-6AFB8B96932A}" type="pres">
      <dgm:prSet presAssocID="{B7CA3031-D14A-4A40-BB48-3463FC403FA0}" presName="spaceA" presStyleCnt="0"/>
      <dgm:spPr/>
    </dgm:pt>
  </dgm:ptLst>
  <dgm:cxnLst>
    <dgm:cxn modelId="{0F5FF002-AA7C-411B-BBD4-E55B8F0B1059}" type="presOf" srcId="{8FA5063C-7AF9-41E7-AC3F-F050C0714BC2}" destId="{AFE42778-E477-4A5C-A7A5-D31298E8B0A3}" srcOrd="0" destOrd="0" presId="urn:microsoft.com/office/officeart/2005/8/layout/hProcess11"/>
    <dgm:cxn modelId="{7E01F92F-0219-42E1-9722-581CB39C568F}" type="presOf" srcId="{7D75F2BE-D020-470F-BC4E-551576CDA359}" destId="{9166CDC5-68B8-4E4D-AAB8-1BA9FB73E312}" srcOrd="0" destOrd="0" presId="urn:microsoft.com/office/officeart/2005/8/layout/hProcess11"/>
    <dgm:cxn modelId="{828C7030-0A27-4AC3-9C86-889ACC3E896B}" srcId="{7D75F2BE-D020-470F-BC4E-551576CDA359}" destId="{31A2DC71-4F99-4CA5-83F2-FCF348B8DCDA}" srcOrd="2" destOrd="0" parTransId="{2E9316C2-D32B-4CF7-B39D-D0EA149EBF33}" sibTransId="{F315FFE3-1A7B-4622-9B22-A3E1C449A98A}"/>
    <dgm:cxn modelId="{E0394350-434C-4AC5-A9BC-0987D96B0FFA}" srcId="{7D75F2BE-D020-470F-BC4E-551576CDA359}" destId="{8FA5063C-7AF9-41E7-AC3F-F050C0714BC2}" srcOrd="0" destOrd="0" parTransId="{46D479F8-84E5-412D-8B4D-32BAF3BECC18}" sibTransId="{E2253A29-590D-489F-9391-97212E2D44EF}"/>
    <dgm:cxn modelId="{C84E3C7F-79D6-4435-8613-10F5359DFE71}" type="presOf" srcId="{31A2DC71-4F99-4CA5-83F2-FCF348B8DCDA}" destId="{030DB0D1-05F8-4272-A6BA-C104C9726DA6}" srcOrd="0" destOrd="0" presId="urn:microsoft.com/office/officeart/2005/8/layout/hProcess11"/>
    <dgm:cxn modelId="{663995A8-E30F-4F60-91DE-4C7D8FABF346}" type="presOf" srcId="{B7CA3031-D14A-4A40-BB48-3463FC403FA0}" destId="{A0230761-9C16-450D-9492-9E75DAD7910C}" srcOrd="0" destOrd="0" presId="urn:microsoft.com/office/officeart/2005/8/layout/hProcess11"/>
    <dgm:cxn modelId="{06E99EC7-FDE6-4580-A883-BCDF093FFB35}" srcId="{7D75F2BE-D020-470F-BC4E-551576CDA359}" destId="{E8D35B56-0C4E-4477-B350-BC7D4C81CEE7}" srcOrd="1" destOrd="0" parTransId="{A24A0376-64CD-406F-89C8-2254BCAAF4DC}" sibTransId="{28F0C991-2283-40D1-881F-3A94ECAFE6F7}"/>
    <dgm:cxn modelId="{FBBDDDC7-0B68-4F57-A8DC-FD168DC718E6}" srcId="{7D75F2BE-D020-470F-BC4E-551576CDA359}" destId="{B7CA3031-D14A-4A40-BB48-3463FC403FA0}" srcOrd="4" destOrd="0" parTransId="{2BE098CC-FAB6-4DBB-9016-F334C07A66B2}" sibTransId="{E72794AB-AD5F-4BAE-9085-7F39198540D1}"/>
    <dgm:cxn modelId="{ED8C5FDF-BA21-45A6-B09D-3175EF9841BD}" srcId="{7D75F2BE-D020-470F-BC4E-551576CDA359}" destId="{7ABBAF2C-9560-4EEA-8BED-794DFD9E35B3}" srcOrd="3" destOrd="0" parTransId="{7620C7A6-1351-4C56-9290-1CA264759D61}" sibTransId="{3445BEE9-6B4A-48BF-9C8E-1F95A43BD7D7}"/>
    <dgm:cxn modelId="{0DA05BE9-74DE-42EE-90B1-43DC1970CB05}" type="presOf" srcId="{7ABBAF2C-9560-4EEA-8BED-794DFD9E35B3}" destId="{AC5CE3F8-7D68-4DE1-BAF3-07DD9CA88F0F}" srcOrd="0" destOrd="0" presId="urn:microsoft.com/office/officeart/2005/8/layout/hProcess11"/>
    <dgm:cxn modelId="{F4695EF2-8D61-4635-8343-959E4655D9CD}" type="presOf" srcId="{E8D35B56-0C4E-4477-B350-BC7D4C81CEE7}" destId="{59E1A169-B047-4093-9968-2BE5A1A49A28}" srcOrd="0" destOrd="0" presId="urn:microsoft.com/office/officeart/2005/8/layout/hProcess11"/>
    <dgm:cxn modelId="{3CD3B93B-CDA2-4C09-98D0-D1E5CD83ED4F}" type="presParOf" srcId="{9166CDC5-68B8-4E4D-AAB8-1BA9FB73E312}" destId="{27521EAA-0B0C-4D97-8524-AE653F8ADEBB}" srcOrd="0" destOrd="0" presId="urn:microsoft.com/office/officeart/2005/8/layout/hProcess11"/>
    <dgm:cxn modelId="{7C615C70-272E-4BDF-A346-A6967C649B63}" type="presParOf" srcId="{9166CDC5-68B8-4E4D-AAB8-1BA9FB73E312}" destId="{ABF98670-8886-4B73-A96B-2215E2F38D7E}" srcOrd="1" destOrd="0" presId="urn:microsoft.com/office/officeart/2005/8/layout/hProcess11"/>
    <dgm:cxn modelId="{9EC8D3A4-EADA-4D87-9E50-F2F7114B83FA}" type="presParOf" srcId="{ABF98670-8886-4B73-A96B-2215E2F38D7E}" destId="{41D1B635-C59A-4C02-81F3-B84290AAA271}" srcOrd="0" destOrd="0" presId="urn:microsoft.com/office/officeart/2005/8/layout/hProcess11"/>
    <dgm:cxn modelId="{37D25F15-5810-4786-9A84-15B780749114}" type="presParOf" srcId="{41D1B635-C59A-4C02-81F3-B84290AAA271}" destId="{AFE42778-E477-4A5C-A7A5-D31298E8B0A3}" srcOrd="0" destOrd="0" presId="urn:microsoft.com/office/officeart/2005/8/layout/hProcess11"/>
    <dgm:cxn modelId="{3C871D66-8780-40B8-8A68-7AE62BB55748}" type="presParOf" srcId="{41D1B635-C59A-4C02-81F3-B84290AAA271}" destId="{ACD7F1BD-E679-40A4-B12E-87C631281CC6}" srcOrd="1" destOrd="0" presId="urn:microsoft.com/office/officeart/2005/8/layout/hProcess11"/>
    <dgm:cxn modelId="{98D49FD6-DFBB-4359-8349-1D7E0F17390D}" type="presParOf" srcId="{41D1B635-C59A-4C02-81F3-B84290AAA271}" destId="{2F40D845-C003-44EA-BD18-E5D8BE0028A0}" srcOrd="2" destOrd="0" presId="urn:microsoft.com/office/officeart/2005/8/layout/hProcess11"/>
    <dgm:cxn modelId="{B372AC9E-BAAF-4D47-A2FB-0DF67F11204A}" type="presParOf" srcId="{ABF98670-8886-4B73-A96B-2215E2F38D7E}" destId="{D001B7F1-08CF-493A-A259-842E2FE4741D}" srcOrd="1" destOrd="0" presId="urn:microsoft.com/office/officeart/2005/8/layout/hProcess11"/>
    <dgm:cxn modelId="{92DF099D-8BE8-49BD-8A0D-DDE0DDBDE4F6}" type="presParOf" srcId="{ABF98670-8886-4B73-A96B-2215E2F38D7E}" destId="{CA73D618-40F6-466D-BD86-846BC042A7CD}" srcOrd="2" destOrd="0" presId="urn:microsoft.com/office/officeart/2005/8/layout/hProcess11"/>
    <dgm:cxn modelId="{9F4BACB3-6C9C-4EED-9AD3-4183D78179CE}" type="presParOf" srcId="{CA73D618-40F6-466D-BD86-846BC042A7CD}" destId="{59E1A169-B047-4093-9968-2BE5A1A49A28}" srcOrd="0" destOrd="0" presId="urn:microsoft.com/office/officeart/2005/8/layout/hProcess11"/>
    <dgm:cxn modelId="{3B1843D6-D38C-483C-B6E2-2BA97ADA0E9B}" type="presParOf" srcId="{CA73D618-40F6-466D-BD86-846BC042A7CD}" destId="{918A8567-85D8-4217-9935-CCEA487333DA}" srcOrd="1" destOrd="0" presId="urn:microsoft.com/office/officeart/2005/8/layout/hProcess11"/>
    <dgm:cxn modelId="{6F9E7122-D4A8-4DAF-8BB1-384AC2A92925}" type="presParOf" srcId="{CA73D618-40F6-466D-BD86-846BC042A7CD}" destId="{D75972C4-8722-4C8A-87CF-B989378B3C94}" srcOrd="2" destOrd="0" presId="urn:microsoft.com/office/officeart/2005/8/layout/hProcess11"/>
    <dgm:cxn modelId="{BEA10578-9624-4253-AAC3-6FD3EB733D7A}" type="presParOf" srcId="{ABF98670-8886-4B73-A96B-2215E2F38D7E}" destId="{7082360C-0BB3-44AC-99BF-C9B993355313}" srcOrd="3" destOrd="0" presId="urn:microsoft.com/office/officeart/2005/8/layout/hProcess11"/>
    <dgm:cxn modelId="{430737E7-DB6A-408C-8FA1-F5D8E53FE4A1}" type="presParOf" srcId="{ABF98670-8886-4B73-A96B-2215E2F38D7E}" destId="{E43BE909-A959-42A6-9231-4813C8695DE6}" srcOrd="4" destOrd="0" presId="urn:microsoft.com/office/officeart/2005/8/layout/hProcess11"/>
    <dgm:cxn modelId="{3B901E32-6D70-45B4-818A-99A98841E132}" type="presParOf" srcId="{E43BE909-A959-42A6-9231-4813C8695DE6}" destId="{030DB0D1-05F8-4272-A6BA-C104C9726DA6}" srcOrd="0" destOrd="0" presId="urn:microsoft.com/office/officeart/2005/8/layout/hProcess11"/>
    <dgm:cxn modelId="{A800A949-EF46-4673-84B7-4E68A8192934}" type="presParOf" srcId="{E43BE909-A959-42A6-9231-4813C8695DE6}" destId="{5DDF532D-49F0-4165-916C-D8C0F9152CF4}" srcOrd="1" destOrd="0" presId="urn:microsoft.com/office/officeart/2005/8/layout/hProcess11"/>
    <dgm:cxn modelId="{200353D7-0ABE-4168-92FD-E5E3E0FC66E4}" type="presParOf" srcId="{E43BE909-A959-42A6-9231-4813C8695DE6}" destId="{E319CF35-983C-44BC-851B-1B052D97D6A5}" srcOrd="2" destOrd="0" presId="urn:microsoft.com/office/officeart/2005/8/layout/hProcess11"/>
    <dgm:cxn modelId="{BBF1E43F-ECD1-46A0-A082-B3424D3186C6}" type="presParOf" srcId="{ABF98670-8886-4B73-A96B-2215E2F38D7E}" destId="{17E67F93-B97A-42AD-B654-079A893F5065}" srcOrd="5" destOrd="0" presId="urn:microsoft.com/office/officeart/2005/8/layout/hProcess11"/>
    <dgm:cxn modelId="{73CD25FE-4137-4DB7-AED6-56572645589C}" type="presParOf" srcId="{ABF98670-8886-4B73-A96B-2215E2F38D7E}" destId="{FE23693E-928C-493A-A04F-87FE0E4E0AFF}" srcOrd="6" destOrd="0" presId="urn:microsoft.com/office/officeart/2005/8/layout/hProcess11"/>
    <dgm:cxn modelId="{B2BDA693-F373-4CE8-BDDA-CABD325CB1DC}" type="presParOf" srcId="{FE23693E-928C-493A-A04F-87FE0E4E0AFF}" destId="{AC5CE3F8-7D68-4DE1-BAF3-07DD9CA88F0F}" srcOrd="0" destOrd="0" presId="urn:microsoft.com/office/officeart/2005/8/layout/hProcess11"/>
    <dgm:cxn modelId="{862F2DE7-538E-4918-BF46-E5FF843675BC}" type="presParOf" srcId="{FE23693E-928C-493A-A04F-87FE0E4E0AFF}" destId="{7FCA40AF-BB84-4497-9FB5-0855F17D142F}" srcOrd="1" destOrd="0" presId="urn:microsoft.com/office/officeart/2005/8/layout/hProcess11"/>
    <dgm:cxn modelId="{90996D09-15BE-4B2C-972F-8C272F23A8BA}" type="presParOf" srcId="{FE23693E-928C-493A-A04F-87FE0E4E0AFF}" destId="{E8A3D518-88BC-4EE9-AC13-6AF5C09C5358}" srcOrd="2" destOrd="0" presId="urn:microsoft.com/office/officeart/2005/8/layout/hProcess11"/>
    <dgm:cxn modelId="{3C6320CA-8F4B-4149-BAF0-3885B59F8889}" type="presParOf" srcId="{ABF98670-8886-4B73-A96B-2215E2F38D7E}" destId="{1AB515DD-FA02-49C9-8D97-A8F3DC9F5A6A}" srcOrd="7" destOrd="0" presId="urn:microsoft.com/office/officeart/2005/8/layout/hProcess11"/>
    <dgm:cxn modelId="{033F4957-36CA-460B-B154-A40B174CE03B}" type="presParOf" srcId="{ABF98670-8886-4B73-A96B-2215E2F38D7E}" destId="{C36CB18F-2EE0-42D1-A082-828D580771E0}" srcOrd="8" destOrd="0" presId="urn:microsoft.com/office/officeart/2005/8/layout/hProcess11"/>
    <dgm:cxn modelId="{C9A9A263-D203-40A0-9F38-ED4CDCE630C5}" type="presParOf" srcId="{C36CB18F-2EE0-42D1-A082-828D580771E0}" destId="{A0230761-9C16-450D-9492-9E75DAD7910C}" srcOrd="0" destOrd="0" presId="urn:microsoft.com/office/officeart/2005/8/layout/hProcess11"/>
    <dgm:cxn modelId="{F34D5D11-F823-4DE9-9139-1DD512CDB1C9}" type="presParOf" srcId="{C36CB18F-2EE0-42D1-A082-828D580771E0}" destId="{6483544B-EDBE-4CED-846C-C19FEDFC4D09}" srcOrd="1" destOrd="0" presId="urn:microsoft.com/office/officeart/2005/8/layout/hProcess11"/>
    <dgm:cxn modelId="{4CBF7E1A-21B2-409E-BAAD-3AC2B23B0D22}" type="presParOf" srcId="{C36CB18F-2EE0-42D1-A082-828D580771E0}" destId="{A1D434D8-A937-403B-9A91-6AFB8B96932A}"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40.xml><?xml version="1.0" encoding="utf-8"?>
<dgm:dataModel xmlns:dgm="http://schemas.openxmlformats.org/drawingml/2006/diagram" xmlns:a="http://schemas.openxmlformats.org/drawingml/2006/main">
  <dgm:ptLst>
    <dgm:pt modelId="{7D75F2BE-D020-470F-BC4E-551576CDA359}" type="doc">
      <dgm:prSet loTypeId="urn:microsoft.com/office/officeart/2005/8/layout/hProcess11" loCatId="process" qsTypeId="urn:microsoft.com/office/officeart/2005/8/quickstyle/simple1" qsCatId="simple" csTypeId="urn:microsoft.com/office/officeart/2005/8/colors/accent1_2" csCatId="accent1" phldr="1"/>
      <dgm:spPr/>
    </dgm:pt>
    <dgm:pt modelId="{8FA5063C-7AF9-41E7-AC3F-F050C0714BC2}">
      <dgm:prSet phldrT="[Texte]" custT="1"/>
      <dgm:spPr/>
      <dgm:t>
        <a:bodyPr/>
        <a:lstStyle/>
        <a:p>
          <a:r>
            <a:rPr lang="fr-FR" sz="1000" b="1" dirty="0">
              <a:solidFill>
                <a:schemeClr val="bg2">
                  <a:lumMod val="75000"/>
                </a:schemeClr>
              </a:solidFill>
            </a:rPr>
            <a:t>Définition</a:t>
          </a:r>
        </a:p>
      </dgm:t>
    </dgm:pt>
    <dgm:pt modelId="{46D479F8-84E5-412D-8B4D-32BAF3BECC18}" type="parTrans" cxnId="{E0394350-434C-4AC5-A9BC-0987D96B0FFA}">
      <dgm:prSet/>
      <dgm:spPr/>
      <dgm:t>
        <a:bodyPr/>
        <a:lstStyle/>
        <a:p>
          <a:endParaRPr lang="fr-FR"/>
        </a:p>
      </dgm:t>
    </dgm:pt>
    <dgm:pt modelId="{E2253A29-590D-489F-9391-97212E2D44EF}" type="sibTrans" cxnId="{E0394350-434C-4AC5-A9BC-0987D96B0FFA}">
      <dgm:prSet/>
      <dgm:spPr/>
      <dgm:t>
        <a:bodyPr/>
        <a:lstStyle/>
        <a:p>
          <a:endParaRPr lang="fr-FR"/>
        </a:p>
      </dgm:t>
    </dgm:pt>
    <dgm:pt modelId="{E8D35B56-0C4E-4477-B350-BC7D4C81CEE7}">
      <dgm:prSet phldrT="[Texte]" custT="1"/>
      <dgm:spPr/>
      <dgm:t>
        <a:bodyPr/>
        <a:lstStyle/>
        <a:p>
          <a:r>
            <a:rPr lang="fr-FR" sz="1000" b="1" dirty="0">
              <a:solidFill>
                <a:schemeClr val="bg2">
                  <a:lumMod val="75000"/>
                </a:schemeClr>
              </a:solidFill>
            </a:rPr>
            <a:t>Causes</a:t>
          </a:r>
        </a:p>
      </dgm:t>
    </dgm:pt>
    <dgm:pt modelId="{A24A0376-64CD-406F-89C8-2254BCAAF4DC}" type="parTrans" cxnId="{06E99EC7-FDE6-4580-A883-BCDF093FFB35}">
      <dgm:prSet/>
      <dgm:spPr/>
      <dgm:t>
        <a:bodyPr/>
        <a:lstStyle/>
        <a:p>
          <a:endParaRPr lang="fr-FR"/>
        </a:p>
      </dgm:t>
    </dgm:pt>
    <dgm:pt modelId="{28F0C991-2283-40D1-881F-3A94ECAFE6F7}" type="sibTrans" cxnId="{06E99EC7-FDE6-4580-A883-BCDF093FFB35}">
      <dgm:prSet/>
      <dgm:spPr/>
      <dgm:t>
        <a:bodyPr/>
        <a:lstStyle/>
        <a:p>
          <a:endParaRPr lang="fr-FR"/>
        </a:p>
      </dgm:t>
    </dgm:pt>
    <dgm:pt modelId="{31A2DC71-4F99-4CA5-83F2-FCF348B8DCDA}">
      <dgm:prSet phldrT="[Texte]" custT="1"/>
      <dgm:spPr/>
      <dgm:t>
        <a:bodyPr/>
        <a:lstStyle/>
        <a:p>
          <a:r>
            <a:rPr lang="fr-FR" sz="1000" b="1" dirty="0">
              <a:solidFill>
                <a:schemeClr val="bg2">
                  <a:lumMod val="75000"/>
                </a:schemeClr>
              </a:solidFill>
            </a:rPr>
            <a:t>Risques</a:t>
          </a:r>
        </a:p>
      </dgm:t>
    </dgm:pt>
    <dgm:pt modelId="{2E9316C2-D32B-4CF7-B39D-D0EA149EBF33}" type="parTrans" cxnId="{828C7030-0A27-4AC3-9C86-889ACC3E896B}">
      <dgm:prSet/>
      <dgm:spPr/>
      <dgm:t>
        <a:bodyPr/>
        <a:lstStyle/>
        <a:p>
          <a:endParaRPr lang="fr-FR"/>
        </a:p>
      </dgm:t>
    </dgm:pt>
    <dgm:pt modelId="{F315FFE3-1A7B-4622-9B22-A3E1C449A98A}" type="sibTrans" cxnId="{828C7030-0A27-4AC3-9C86-889ACC3E896B}">
      <dgm:prSet/>
      <dgm:spPr/>
      <dgm:t>
        <a:bodyPr/>
        <a:lstStyle/>
        <a:p>
          <a:endParaRPr lang="fr-FR"/>
        </a:p>
      </dgm:t>
    </dgm:pt>
    <dgm:pt modelId="{7ABBAF2C-9560-4EEA-8BED-794DFD9E35B3}">
      <dgm:prSet phldrT="[Texte]" custT="1"/>
      <dgm:spPr/>
      <dgm:t>
        <a:bodyPr/>
        <a:lstStyle/>
        <a:p>
          <a:r>
            <a:rPr lang="fr-FR" sz="1000" b="1" dirty="0">
              <a:solidFill>
                <a:schemeClr val="bg2">
                  <a:lumMod val="75000"/>
                </a:schemeClr>
              </a:solidFill>
            </a:rPr>
            <a:t>Signes</a:t>
          </a:r>
        </a:p>
      </dgm:t>
    </dgm:pt>
    <dgm:pt modelId="{7620C7A6-1351-4C56-9290-1CA264759D61}" type="parTrans" cxnId="{ED8C5FDF-BA21-45A6-B09D-3175EF9841BD}">
      <dgm:prSet/>
      <dgm:spPr/>
      <dgm:t>
        <a:bodyPr/>
        <a:lstStyle/>
        <a:p>
          <a:endParaRPr lang="fr-FR"/>
        </a:p>
      </dgm:t>
    </dgm:pt>
    <dgm:pt modelId="{3445BEE9-6B4A-48BF-9C8E-1F95A43BD7D7}" type="sibTrans" cxnId="{ED8C5FDF-BA21-45A6-B09D-3175EF9841BD}">
      <dgm:prSet/>
      <dgm:spPr/>
      <dgm:t>
        <a:bodyPr/>
        <a:lstStyle/>
        <a:p>
          <a:endParaRPr lang="fr-FR"/>
        </a:p>
      </dgm:t>
    </dgm:pt>
    <dgm:pt modelId="{B7CA3031-D14A-4A40-BB48-3463FC403FA0}">
      <dgm:prSet phldrT="[Texte]" custT="1"/>
      <dgm:spPr/>
      <dgm:t>
        <a:bodyPr/>
        <a:lstStyle/>
        <a:p>
          <a:r>
            <a:rPr lang="fr-FR" sz="1000" b="1" dirty="0">
              <a:solidFill>
                <a:srgbClr val="00529B"/>
              </a:solidFill>
            </a:rPr>
            <a:t>CAT</a:t>
          </a:r>
        </a:p>
      </dgm:t>
    </dgm:pt>
    <dgm:pt modelId="{2BE098CC-FAB6-4DBB-9016-F334C07A66B2}" type="parTrans" cxnId="{FBBDDDC7-0B68-4F57-A8DC-FD168DC718E6}">
      <dgm:prSet/>
      <dgm:spPr/>
      <dgm:t>
        <a:bodyPr/>
        <a:lstStyle/>
        <a:p>
          <a:endParaRPr lang="fr-FR"/>
        </a:p>
      </dgm:t>
    </dgm:pt>
    <dgm:pt modelId="{E72794AB-AD5F-4BAE-9085-7F39198540D1}" type="sibTrans" cxnId="{FBBDDDC7-0B68-4F57-A8DC-FD168DC718E6}">
      <dgm:prSet/>
      <dgm:spPr/>
      <dgm:t>
        <a:bodyPr/>
        <a:lstStyle/>
        <a:p>
          <a:endParaRPr lang="fr-FR"/>
        </a:p>
      </dgm:t>
    </dgm:pt>
    <dgm:pt modelId="{3DCF40FD-1385-49D5-928B-0E981CD3DFCB}">
      <dgm:prSet phldrT="[Texte]" custT="1"/>
      <dgm:spPr/>
      <dgm:t>
        <a:bodyPr/>
        <a:lstStyle/>
        <a:p>
          <a:r>
            <a:rPr lang="fr-FR" sz="1000" b="1" dirty="0">
              <a:solidFill>
                <a:schemeClr val="bg2">
                  <a:lumMod val="75000"/>
                </a:schemeClr>
              </a:solidFill>
            </a:rPr>
            <a:t>Cas particuliers</a:t>
          </a:r>
        </a:p>
      </dgm:t>
    </dgm:pt>
    <dgm:pt modelId="{CED29E0E-FB74-40FB-BF5A-1F08CC0B6BC1}" type="parTrans" cxnId="{6FECFFB8-9065-4404-AEBC-77204DF9E272}">
      <dgm:prSet/>
      <dgm:spPr/>
      <dgm:t>
        <a:bodyPr/>
        <a:lstStyle/>
        <a:p>
          <a:endParaRPr lang="fr-FR"/>
        </a:p>
      </dgm:t>
    </dgm:pt>
    <dgm:pt modelId="{DED63B2F-C769-4691-B9BF-DE382F1F2A91}" type="sibTrans" cxnId="{6FECFFB8-9065-4404-AEBC-77204DF9E272}">
      <dgm:prSet/>
      <dgm:spPr/>
      <dgm:t>
        <a:bodyPr/>
        <a:lstStyle/>
        <a:p>
          <a:endParaRPr lang="fr-FR"/>
        </a:p>
      </dgm:t>
    </dgm:pt>
    <dgm:pt modelId="{9166CDC5-68B8-4E4D-AAB8-1BA9FB73E312}" type="pres">
      <dgm:prSet presAssocID="{7D75F2BE-D020-470F-BC4E-551576CDA359}" presName="Name0" presStyleCnt="0">
        <dgm:presLayoutVars>
          <dgm:dir/>
          <dgm:resizeHandles val="exact"/>
        </dgm:presLayoutVars>
      </dgm:prSet>
      <dgm:spPr/>
    </dgm:pt>
    <dgm:pt modelId="{27521EAA-0B0C-4D97-8524-AE653F8ADEBB}" type="pres">
      <dgm:prSet presAssocID="{7D75F2BE-D020-470F-BC4E-551576CDA359}" presName="arrow" presStyleLbl="bgShp" presStyleIdx="0" presStyleCnt="1" custFlipVert="1" custScaleY="19595" custLinFactNeighborX="-277" custLinFactNeighborY="-17955"/>
      <dgm:spPr>
        <a:prstGeom prst="rect">
          <a:avLst/>
        </a:prstGeom>
        <a:gradFill rotWithShape="0">
          <a:gsLst>
            <a:gs pos="15000">
              <a:schemeClr val="tx2">
                <a:lumMod val="50000"/>
                <a:lumOff val="50000"/>
              </a:schemeClr>
            </a:gs>
            <a:gs pos="85000">
              <a:srgbClr val="438CD1"/>
            </a:gs>
            <a:gs pos="50000">
              <a:srgbClr val="00529B"/>
            </a:gs>
          </a:gsLst>
          <a:lin ang="0" scaled="1"/>
        </a:gradFill>
      </dgm:spPr>
    </dgm:pt>
    <dgm:pt modelId="{ABF98670-8886-4B73-A96B-2215E2F38D7E}" type="pres">
      <dgm:prSet presAssocID="{7D75F2BE-D020-470F-BC4E-551576CDA359}" presName="points" presStyleCnt="0"/>
      <dgm:spPr/>
    </dgm:pt>
    <dgm:pt modelId="{41D1B635-C59A-4C02-81F3-B84290AAA271}" type="pres">
      <dgm:prSet presAssocID="{8FA5063C-7AF9-41E7-AC3F-F050C0714BC2}" presName="compositeA" presStyleCnt="0"/>
      <dgm:spPr/>
    </dgm:pt>
    <dgm:pt modelId="{AFE42778-E477-4A5C-A7A5-D31298E8B0A3}" type="pres">
      <dgm:prSet presAssocID="{8FA5063C-7AF9-41E7-AC3F-F050C0714BC2}" presName="textA" presStyleLbl="revTx" presStyleIdx="0" presStyleCnt="6" custScaleY="138966" custLinFactY="4890" custLinFactNeighborX="6272" custLinFactNeighborY="100000">
        <dgm:presLayoutVars>
          <dgm:bulletEnabled val="1"/>
        </dgm:presLayoutVars>
      </dgm:prSet>
      <dgm:spPr/>
    </dgm:pt>
    <dgm:pt modelId="{ACD7F1BD-E679-40A4-B12E-87C631281CC6}" type="pres">
      <dgm:prSet presAssocID="{8FA5063C-7AF9-41E7-AC3F-F050C0714BC2}" presName="circleA" presStyleLbl="node1" presStyleIdx="0" presStyleCnt="6" custScaleX="235146" custScaleY="235146" custLinFactY="-100000" custLinFactNeighborX="35237" custLinFactNeighborY="-148846"/>
      <dgm:spPr>
        <a:prstGeom prst="triangle">
          <a:avLst/>
        </a:prstGeom>
        <a:solidFill>
          <a:srgbClr val="00529B">
            <a:alpha val="80000"/>
          </a:srgbClr>
        </a:solidFill>
        <a:ln>
          <a:noFill/>
        </a:ln>
      </dgm:spPr>
    </dgm:pt>
    <dgm:pt modelId="{2F40D845-C003-44EA-BD18-E5D8BE0028A0}" type="pres">
      <dgm:prSet presAssocID="{8FA5063C-7AF9-41E7-AC3F-F050C0714BC2}" presName="spaceA" presStyleCnt="0"/>
      <dgm:spPr/>
    </dgm:pt>
    <dgm:pt modelId="{D001B7F1-08CF-493A-A259-842E2FE4741D}" type="pres">
      <dgm:prSet presAssocID="{E2253A29-590D-489F-9391-97212E2D44EF}" presName="space" presStyleCnt="0"/>
      <dgm:spPr/>
    </dgm:pt>
    <dgm:pt modelId="{CA73D618-40F6-466D-BD86-846BC042A7CD}" type="pres">
      <dgm:prSet presAssocID="{E8D35B56-0C4E-4477-B350-BC7D4C81CEE7}" presName="compositeB" presStyleCnt="0"/>
      <dgm:spPr/>
    </dgm:pt>
    <dgm:pt modelId="{59E1A169-B047-4093-9968-2BE5A1A49A28}" type="pres">
      <dgm:prSet presAssocID="{E8D35B56-0C4E-4477-B350-BC7D4C81CEE7}" presName="textB" presStyleLbl="revTx" presStyleIdx="1" presStyleCnt="6" custScaleX="64129" custScaleY="151384" custLinFactNeighborX="4327" custLinFactNeighborY="-31770">
        <dgm:presLayoutVars>
          <dgm:bulletEnabled val="1"/>
        </dgm:presLayoutVars>
      </dgm:prSet>
      <dgm:spPr/>
    </dgm:pt>
    <dgm:pt modelId="{918A8567-85D8-4217-9935-CCEA487333DA}" type="pres">
      <dgm:prSet presAssocID="{E8D35B56-0C4E-4477-B350-BC7D4C81CEE7}" presName="circleB" presStyleLbl="node1" presStyleIdx="1" presStyleCnt="6" custScaleX="235146" custScaleY="235146" custLinFactY="-58496" custLinFactNeighborX="88043" custLinFactNeighborY="-100000"/>
      <dgm:spPr>
        <a:prstGeom prst="triangle">
          <a:avLst/>
        </a:prstGeom>
        <a:solidFill>
          <a:srgbClr val="00529B">
            <a:alpha val="80000"/>
          </a:srgbClr>
        </a:solidFill>
        <a:ln>
          <a:noFill/>
        </a:ln>
      </dgm:spPr>
    </dgm:pt>
    <dgm:pt modelId="{D75972C4-8722-4C8A-87CF-B989378B3C94}" type="pres">
      <dgm:prSet presAssocID="{E8D35B56-0C4E-4477-B350-BC7D4C81CEE7}" presName="spaceB" presStyleCnt="0"/>
      <dgm:spPr/>
    </dgm:pt>
    <dgm:pt modelId="{7082360C-0BB3-44AC-99BF-C9B993355313}" type="pres">
      <dgm:prSet presAssocID="{28F0C991-2283-40D1-881F-3A94ECAFE6F7}" presName="space" presStyleCnt="0"/>
      <dgm:spPr/>
    </dgm:pt>
    <dgm:pt modelId="{E43BE909-A959-42A6-9231-4813C8695DE6}" type="pres">
      <dgm:prSet presAssocID="{31A2DC71-4F99-4CA5-83F2-FCF348B8DCDA}" presName="compositeA" presStyleCnt="0"/>
      <dgm:spPr/>
    </dgm:pt>
    <dgm:pt modelId="{030DB0D1-05F8-4272-A6BA-C104C9726DA6}" type="pres">
      <dgm:prSet presAssocID="{31A2DC71-4F99-4CA5-83F2-FCF348B8DCDA}" presName="textA" presStyleLbl="revTx" presStyleIdx="2" presStyleCnt="6" custScaleX="61883" custScaleY="157836" custLinFactNeighborX="4101" custLinFactNeighborY="96033">
        <dgm:presLayoutVars>
          <dgm:bulletEnabled val="1"/>
        </dgm:presLayoutVars>
      </dgm:prSet>
      <dgm:spPr/>
    </dgm:pt>
    <dgm:pt modelId="{5DDF532D-49F0-4165-916C-D8C0F9152CF4}" type="pres">
      <dgm:prSet presAssocID="{31A2DC71-4F99-4CA5-83F2-FCF348B8DCDA}" presName="circleA" presStyleLbl="node1" presStyleIdx="2" presStyleCnt="6" custScaleX="235146" custScaleY="235146" custLinFactY="-100000" custLinFactNeighborX="22794" custLinFactNeighborY="-167716"/>
      <dgm:spPr>
        <a:prstGeom prst="triangle">
          <a:avLst/>
        </a:prstGeom>
        <a:solidFill>
          <a:srgbClr val="00529B">
            <a:alpha val="80000"/>
          </a:srgbClr>
        </a:solidFill>
        <a:ln>
          <a:noFill/>
        </a:ln>
      </dgm:spPr>
    </dgm:pt>
    <dgm:pt modelId="{E319CF35-983C-44BC-851B-1B052D97D6A5}" type="pres">
      <dgm:prSet presAssocID="{31A2DC71-4F99-4CA5-83F2-FCF348B8DCDA}" presName="spaceA" presStyleCnt="0"/>
      <dgm:spPr/>
    </dgm:pt>
    <dgm:pt modelId="{17E67F93-B97A-42AD-B654-079A893F5065}" type="pres">
      <dgm:prSet presAssocID="{F315FFE3-1A7B-4622-9B22-A3E1C449A98A}" presName="space" presStyleCnt="0"/>
      <dgm:spPr/>
    </dgm:pt>
    <dgm:pt modelId="{FE23693E-928C-493A-A04F-87FE0E4E0AFF}" type="pres">
      <dgm:prSet presAssocID="{7ABBAF2C-9560-4EEA-8BED-794DFD9E35B3}" presName="compositeB" presStyleCnt="0"/>
      <dgm:spPr/>
    </dgm:pt>
    <dgm:pt modelId="{AC5CE3F8-7D68-4DE1-BAF3-07DD9CA88F0F}" type="pres">
      <dgm:prSet presAssocID="{7ABBAF2C-9560-4EEA-8BED-794DFD9E35B3}" presName="textB" presStyleLbl="revTx" presStyleIdx="3" presStyleCnt="6" custScaleX="49260" custScaleY="149281" custLinFactNeighborX="4191" custLinFactNeighborY="-31770">
        <dgm:presLayoutVars>
          <dgm:bulletEnabled val="1"/>
        </dgm:presLayoutVars>
      </dgm:prSet>
      <dgm:spPr/>
    </dgm:pt>
    <dgm:pt modelId="{7FCA40AF-BB84-4497-9FB5-0855F17D142F}" type="pres">
      <dgm:prSet presAssocID="{7ABBAF2C-9560-4EEA-8BED-794DFD9E35B3}" presName="circleB" presStyleLbl="node1" presStyleIdx="3" presStyleCnt="6" custScaleX="235146" custScaleY="235146" custLinFactY="-60599" custLinFactNeighborX="29975" custLinFactNeighborY="-100000"/>
      <dgm:spPr>
        <a:prstGeom prst="triangle">
          <a:avLst/>
        </a:prstGeom>
        <a:solidFill>
          <a:srgbClr val="00529B">
            <a:alpha val="80000"/>
          </a:srgbClr>
        </a:solidFill>
        <a:ln>
          <a:noFill/>
        </a:ln>
      </dgm:spPr>
    </dgm:pt>
    <dgm:pt modelId="{E8A3D518-88BC-4EE9-AC13-6AF5C09C5358}" type="pres">
      <dgm:prSet presAssocID="{7ABBAF2C-9560-4EEA-8BED-794DFD9E35B3}" presName="spaceB" presStyleCnt="0"/>
      <dgm:spPr/>
    </dgm:pt>
    <dgm:pt modelId="{1AB515DD-FA02-49C9-8D97-A8F3DC9F5A6A}" type="pres">
      <dgm:prSet presAssocID="{3445BEE9-6B4A-48BF-9C8E-1F95A43BD7D7}" presName="space" presStyleCnt="0"/>
      <dgm:spPr/>
    </dgm:pt>
    <dgm:pt modelId="{C36CB18F-2EE0-42D1-A082-828D580771E0}" type="pres">
      <dgm:prSet presAssocID="{B7CA3031-D14A-4A40-BB48-3463FC403FA0}" presName="compositeA" presStyleCnt="0"/>
      <dgm:spPr/>
    </dgm:pt>
    <dgm:pt modelId="{A0230761-9C16-450D-9492-9E75DAD7910C}" type="pres">
      <dgm:prSet presAssocID="{B7CA3031-D14A-4A40-BB48-3463FC403FA0}" presName="textA" presStyleLbl="revTx" presStyleIdx="4" presStyleCnt="6" custScaleY="137707" custLinFactY="11130" custLinFactNeighborX="4372" custLinFactNeighborY="100000">
        <dgm:presLayoutVars>
          <dgm:bulletEnabled val="1"/>
        </dgm:presLayoutVars>
      </dgm:prSet>
      <dgm:spPr/>
    </dgm:pt>
    <dgm:pt modelId="{6483544B-EDBE-4CED-846C-C19FEDFC4D09}" type="pres">
      <dgm:prSet presAssocID="{B7CA3031-D14A-4A40-BB48-3463FC403FA0}" presName="circleA" presStyleLbl="node1" presStyleIdx="4" presStyleCnt="6" custScaleX="235146" custScaleY="235146" custLinFactX="76258" custLinFactY="-100000" custLinFactNeighborX="100000" custLinFactNeighborY="-147587"/>
      <dgm:spPr>
        <a:prstGeom prst="triangle">
          <a:avLst/>
        </a:prstGeom>
        <a:solidFill>
          <a:srgbClr val="00529B">
            <a:alpha val="80000"/>
          </a:srgbClr>
        </a:solidFill>
        <a:ln>
          <a:noFill/>
        </a:ln>
      </dgm:spPr>
    </dgm:pt>
    <dgm:pt modelId="{A1D434D8-A937-403B-9A91-6AFB8B96932A}" type="pres">
      <dgm:prSet presAssocID="{B7CA3031-D14A-4A40-BB48-3463FC403FA0}" presName="spaceA" presStyleCnt="0"/>
      <dgm:spPr/>
    </dgm:pt>
    <dgm:pt modelId="{BFCD00BD-0779-4425-B710-375D3FE651C7}" type="pres">
      <dgm:prSet presAssocID="{E72794AB-AD5F-4BAE-9085-7F39198540D1}" presName="space" presStyleCnt="0"/>
      <dgm:spPr/>
    </dgm:pt>
    <dgm:pt modelId="{F699A921-4045-4EB2-AF75-AD3ECF379445}" type="pres">
      <dgm:prSet presAssocID="{3DCF40FD-1385-49D5-928B-0E981CD3DFCB}" presName="compositeB" presStyleCnt="0"/>
      <dgm:spPr/>
    </dgm:pt>
    <dgm:pt modelId="{5F4FF547-D40C-4E4F-A3F0-022BE3045C95}" type="pres">
      <dgm:prSet presAssocID="{3DCF40FD-1385-49D5-928B-0E981CD3DFCB}" presName="textB" presStyleLbl="revTx" presStyleIdx="5" presStyleCnt="6" custScaleY="151625" custLinFactNeighborX="11729" custLinFactNeighborY="-31392">
        <dgm:presLayoutVars>
          <dgm:bulletEnabled val="1"/>
        </dgm:presLayoutVars>
      </dgm:prSet>
      <dgm:spPr/>
    </dgm:pt>
    <dgm:pt modelId="{5B8EDC3F-4046-4C89-B6FB-983DE2F31D52}" type="pres">
      <dgm:prSet presAssocID="{3DCF40FD-1385-49D5-928B-0E981CD3DFCB}" presName="circleB" presStyleLbl="node1" presStyleIdx="5" presStyleCnt="6" custScaleX="235146" custScaleY="235146" custLinFactY="-69448" custLinFactNeighborX="42362" custLinFactNeighborY="-100000"/>
      <dgm:spPr>
        <a:prstGeom prst="triangle">
          <a:avLst/>
        </a:prstGeom>
        <a:solidFill>
          <a:srgbClr val="00529B"/>
        </a:solidFill>
        <a:ln>
          <a:noFill/>
        </a:ln>
      </dgm:spPr>
    </dgm:pt>
    <dgm:pt modelId="{344A3425-BF69-480E-8107-D14ECD87CE02}" type="pres">
      <dgm:prSet presAssocID="{3DCF40FD-1385-49D5-928B-0E981CD3DFCB}" presName="spaceB" presStyleCnt="0"/>
      <dgm:spPr/>
    </dgm:pt>
  </dgm:ptLst>
  <dgm:cxnLst>
    <dgm:cxn modelId="{0F5FF002-AA7C-411B-BBD4-E55B8F0B1059}" type="presOf" srcId="{8FA5063C-7AF9-41E7-AC3F-F050C0714BC2}" destId="{AFE42778-E477-4A5C-A7A5-D31298E8B0A3}" srcOrd="0" destOrd="0" presId="urn:microsoft.com/office/officeart/2005/8/layout/hProcess11"/>
    <dgm:cxn modelId="{7E01F92F-0219-42E1-9722-581CB39C568F}" type="presOf" srcId="{7D75F2BE-D020-470F-BC4E-551576CDA359}" destId="{9166CDC5-68B8-4E4D-AAB8-1BA9FB73E312}" srcOrd="0" destOrd="0" presId="urn:microsoft.com/office/officeart/2005/8/layout/hProcess11"/>
    <dgm:cxn modelId="{828C7030-0A27-4AC3-9C86-889ACC3E896B}" srcId="{7D75F2BE-D020-470F-BC4E-551576CDA359}" destId="{31A2DC71-4F99-4CA5-83F2-FCF348B8DCDA}" srcOrd="2" destOrd="0" parTransId="{2E9316C2-D32B-4CF7-B39D-D0EA149EBF33}" sibTransId="{F315FFE3-1A7B-4622-9B22-A3E1C449A98A}"/>
    <dgm:cxn modelId="{E0394350-434C-4AC5-A9BC-0987D96B0FFA}" srcId="{7D75F2BE-D020-470F-BC4E-551576CDA359}" destId="{8FA5063C-7AF9-41E7-AC3F-F050C0714BC2}" srcOrd="0" destOrd="0" parTransId="{46D479F8-84E5-412D-8B4D-32BAF3BECC18}" sibTransId="{E2253A29-590D-489F-9391-97212E2D44EF}"/>
    <dgm:cxn modelId="{C84E3C7F-79D6-4435-8613-10F5359DFE71}" type="presOf" srcId="{31A2DC71-4F99-4CA5-83F2-FCF348B8DCDA}" destId="{030DB0D1-05F8-4272-A6BA-C104C9726DA6}" srcOrd="0" destOrd="0" presId="urn:microsoft.com/office/officeart/2005/8/layout/hProcess11"/>
    <dgm:cxn modelId="{663995A8-E30F-4F60-91DE-4C7D8FABF346}" type="presOf" srcId="{B7CA3031-D14A-4A40-BB48-3463FC403FA0}" destId="{A0230761-9C16-450D-9492-9E75DAD7910C}" srcOrd="0" destOrd="0" presId="urn:microsoft.com/office/officeart/2005/8/layout/hProcess11"/>
    <dgm:cxn modelId="{6FECFFB8-9065-4404-AEBC-77204DF9E272}" srcId="{7D75F2BE-D020-470F-BC4E-551576CDA359}" destId="{3DCF40FD-1385-49D5-928B-0E981CD3DFCB}" srcOrd="5" destOrd="0" parTransId="{CED29E0E-FB74-40FB-BF5A-1F08CC0B6BC1}" sibTransId="{DED63B2F-C769-4691-B9BF-DE382F1F2A91}"/>
    <dgm:cxn modelId="{06E99EC7-FDE6-4580-A883-BCDF093FFB35}" srcId="{7D75F2BE-D020-470F-BC4E-551576CDA359}" destId="{E8D35B56-0C4E-4477-B350-BC7D4C81CEE7}" srcOrd="1" destOrd="0" parTransId="{A24A0376-64CD-406F-89C8-2254BCAAF4DC}" sibTransId="{28F0C991-2283-40D1-881F-3A94ECAFE6F7}"/>
    <dgm:cxn modelId="{FBBDDDC7-0B68-4F57-A8DC-FD168DC718E6}" srcId="{7D75F2BE-D020-470F-BC4E-551576CDA359}" destId="{B7CA3031-D14A-4A40-BB48-3463FC403FA0}" srcOrd="4" destOrd="0" parTransId="{2BE098CC-FAB6-4DBB-9016-F334C07A66B2}" sibTransId="{E72794AB-AD5F-4BAE-9085-7F39198540D1}"/>
    <dgm:cxn modelId="{ED8C5FDF-BA21-45A6-B09D-3175EF9841BD}" srcId="{7D75F2BE-D020-470F-BC4E-551576CDA359}" destId="{7ABBAF2C-9560-4EEA-8BED-794DFD9E35B3}" srcOrd="3" destOrd="0" parTransId="{7620C7A6-1351-4C56-9290-1CA264759D61}" sibTransId="{3445BEE9-6B4A-48BF-9C8E-1F95A43BD7D7}"/>
    <dgm:cxn modelId="{7E9DEDE6-844F-42BB-A98D-15A8816FB1BC}" type="presOf" srcId="{3DCF40FD-1385-49D5-928B-0E981CD3DFCB}" destId="{5F4FF547-D40C-4E4F-A3F0-022BE3045C95}" srcOrd="0" destOrd="0" presId="urn:microsoft.com/office/officeart/2005/8/layout/hProcess11"/>
    <dgm:cxn modelId="{0DA05BE9-74DE-42EE-90B1-43DC1970CB05}" type="presOf" srcId="{7ABBAF2C-9560-4EEA-8BED-794DFD9E35B3}" destId="{AC5CE3F8-7D68-4DE1-BAF3-07DD9CA88F0F}" srcOrd="0" destOrd="0" presId="urn:microsoft.com/office/officeart/2005/8/layout/hProcess11"/>
    <dgm:cxn modelId="{F4695EF2-8D61-4635-8343-959E4655D9CD}" type="presOf" srcId="{E8D35B56-0C4E-4477-B350-BC7D4C81CEE7}" destId="{59E1A169-B047-4093-9968-2BE5A1A49A28}" srcOrd="0" destOrd="0" presId="urn:microsoft.com/office/officeart/2005/8/layout/hProcess11"/>
    <dgm:cxn modelId="{3CD3B93B-CDA2-4C09-98D0-D1E5CD83ED4F}" type="presParOf" srcId="{9166CDC5-68B8-4E4D-AAB8-1BA9FB73E312}" destId="{27521EAA-0B0C-4D97-8524-AE653F8ADEBB}" srcOrd="0" destOrd="0" presId="urn:microsoft.com/office/officeart/2005/8/layout/hProcess11"/>
    <dgm:cxn modelId="{7C615C70-272E-4BDF-A346-A6967C649B63}" type="presParOf" srcId="{9166CDC5-68B8-4E4D-AAB8-1BA9FB73E312}" destId="{ABF98670-8886-4B73-A96B-2215E2F38D7E}" srcOrd="1" destOrd="0" presId="urn:microsoft.com/office/officeart/2005/8/layout/hProcess11"/>
    <dgm:cxn modelId="{9EC8D3A4-EADA-4D87-9E50-F2F7114B83FA}" type="presParOf" srcId="{ABF98670-8886-4B73-A96B-2215E2F38D7E}" destId="{41D1B635-C59A-4C02-81F3-B84290AAA271}" srcOrd="0" destOrd="0" presId="urn:microsoft.com/office/officeart/2005/8/layout/hProcess11"/>
    <dgm:cxn modelId="{37D25F15-5810-4786-9A84-15B780749114}" type="presParOf" srcId="{41D1B635-C59A-4C02-81F3-B84290AAA271}" destId="{AFE42778-E477-4A5C-A7A5-D31298E8B0A3}" srcOrd="0" destOrd="0" presId="urn:microsoft.com/office/officeart/2005/8/layout/hProcess11"/>
    <dgm:cxn modelId="{3C871D66-8780-40B8-8A68-7AE62BB55748}" type="presParOf" srcId="{41D1B635-C59A-4C02-81F3-B84290AAA271}" destId="{ACD7F1BD-E679-40A4-B12E-87C631281CC6}" srcOrd="1" destOrd="0" presId="urn:microsoft.com/office/officeart/2005/8/layout/hProcess11"/>
    <dgm:cxn modelId="{98D49FD6-DFBB-4359-8349-1D7E0F17390D}" type="presParOf" srcId="{41D1B635-C59A-4C02-81F3-B84290AAA271}" destId="{2F40D845-C003-44EA-BD18-E5D8BE0028A0}" srcOrd="2" destOrd="0" presId="urn:microsoft.com/office/officeart/2005/8/layout/hProcess11"/>
    <dgm:cxn modelId="{B372AC9E-BAAF-4D47-A2FB-0DF67F11204A}" type="presParOf" srcId="{ABF98670-8886-4B73-A96B-2215E2F38D7E}" destId="{D001B7F1-08CF-493A-A259-842E2FE4741D}" srcOrd="1" destOrd="0" presId="urn:microsoft.com/office/officeart/2005/8/layout/hProcess11"/>
    <dgm:cxn modelId="{92DF099D-8BE8-49BD-8A0D-DDE0DDBDE4F6}" type="presParOf" srcId="{ABF98670-8886-4B73-A96B-2215E2F38D7E}" destId="{CA73D618-40F6-466D-BD86-846BC042A7CD}" srcOrd="2" destOrd="0" presId="urn:microsoft.com/office/officeart/2005/8/layout/hProcess11"/>
    <dgm:cxn modelId="{9F4BACB3-6C9C-4EED-9AD3-4183D78179CE}" type="presParOf" srcId="{CA73D618-40F6-466D-BD86-846BC042A7CD}" destId="{59E1A169-B047-4093-9968-2BE5A1A49A28}" srcOrd="0" destOrd="0" presId="urn:microsoft.com/office/officeart/2005/8/layout/hProcess11"/>
    <dgm:cxn modelId="{3B1843D6-D38C-483C-B6E2-2BA97ADA0E9B}" type="presParOf" srcId="{CA73D618-40F6-466D-BD86-846BC042A7CD}" destId="{918A8567-85D8-4217-9935-CCEA487333DA}" srcOrd="1" destOrd="0" presId="urn:microsoft.com/office/officeart/2005/8/layout/hProcess11"/>
    <dgm:cxn modelId="{6F9E7122-D4A8-4DAF-8BB1-384AC2A92925}" type="presParOf" srcId="{CA73D618-40F6-466D-BD86-846BC042A7CD}" destId="{D75972C4-8722-4C8A-87CF-B989378B3C94}" srcOrd="2" destOrd="0" presId="urn:microsoft.com/office/officeart/2005/8/layout/hProcess11"/>
    <dgm:cxn modelId="{BEA10578-9624-4253-AAC3-6FD3EB733D7A}" type="presParOf" srcId="{ABF98670-8886-4B73-A96B-2215E2F38D7E}" destId="{7082360C-0BB3-44AC-99BF-C9B993355313}" srcOrd="3" destOrd="0" presId="urn:microsoft.com/office/officeart/2005/8/layout/hProcess11"/>
    <dgm:cxn modelId="{430737E7-DB6A-408C-8FA1-F5D8E53FE4A1}" type="presParOf" srcId="{ABF98670-8886-4B73-A96B-2215E2F38D7E}" destId="{E43BE909-A959-42A6-9231-4813C8695DE6}" srcOrd="4" destOrd="0" presId="urn:microsoft.com/office/officeart/2005/8/layout/hProcess11"/>
    <dgm:cxn modelId="{3B901E32-6D70-45B4-818A-99A98841E132}" type="presParOf" srcId="{E43BE909-A959-42A6-9231-4813C8695DE6}" destId="{030DB0D1-05F8-4272-A6BA-C104C9726DA6}" srcOrd="0" destOrd="0" presId="urn:microsoft.com/office/officeart/2005/8/layout/hProcess11"/>
    <dgm:cxn modelId="{A800A949-EF46-4673-84B7-4E68A8192934}" type="presParOf" srcId="{E43BE909-A959-42A6-9231-4813C8695DE6}" destId="{5DDF532D-49F0-4165-916C-D8C0F9152CF4}" srcOrd="1" destOrd="0" presId="urn:microsoft.com/office/officeart/2005/8/layout/hProcess11"/>
    <dgm:cxn modelId="{200353D7-0ABE-4168-92FD-E5E3E0FC66E4}" type="presParOf" srcId="{E43BE909-A959-42A6-9231-4813C8695DE6}" destId="{E319CF35-983C-44BC-851B-1B052D97D6A5}" srcOrd="2" destOrd="0" presId="urn:microsoft.com/office/officeart/2005/8/layout/hProcess11"/>
    <dgm:cxn modelId="{BBF1E43F-ECD1-46A0-A082-B3424D3186C6}" type="presParOf" srcId="{ABF98670-8886-4B73-A96B-2215E2F38D7E}" destId="{17E67F93-B97A-42AD-B654-079A893F5065}" srcOrd="5" destOrd="0" presId="urn:microsoft.com/office/officeart/2005/8/layout/hProcess11"/>
    <dgm:cxn modelId="{73CD25FE-4137-4DB7-AED6-56572645589C}" type="presParOf" srcId="{ABF98670-8886-4B73-A96B-2215E2F38D7E}" destId="{FE23693E-928C-493A-A04F-87FE0E4E0AFF}" srcOrd="6" destOrd="0" presId="urn:microsoft.com/office/officeart/2005/8/layout/hProcess11"/>
    <dgm:cxn modelId="{B2BDA693-F373-4CE8-BDDA-CABD325CB1DC}" type="presParOf" srcId="{FE23693E-928C-493A-A04F-87FE0E4E0AFF}" destId="{AC5CE3F8-7D68-4DE1-BAF3-07DD9CA88F0F}" srcOrd="0" destOrd="0" presId="urn:microsoft.com/office/officeart/2005/8/layout/hProcess11"/>
    <dgm:cxn modelId="{862F2DE7-538E-4918-BF46-E5FF843675BC}" type="presParOf" srcId="{FE23693E-928C-493A-A04F-87FE0E4E0AFF}" destId="{7FCA40AF-BB84-4497-9FB5-0855F17D142F}" srcOrd="1" destOrd="0" presId="urn:microsoft.com/office/officeart/2005/8/layout/hProcess11"/>
    <dgm:cxn modelId="{90996D09-15BE-4B2C-972F-8C272F23A8BA}" type="presParOf" srcId="{FE23693E-928C-493A-A04F-87FE0E4E0AFF}" destId="{E8A3D518-88BC-4EE9-AC13-6AF5C09C5358}" srcOrd="2" destOrd="0" presId="urn:microsoft.com/office/officeart/2005/8/layout/hProcess11"/>
    <dgm:cxn modelId="{3C6320CA-8F4B-4149-BAF0-3885B59F8889}" type="presParOf" srcId="{ABF98670-8886-4B73-A96B-2215E2F38D7E}" destId="{1AB515DD-FA02-49C9-8D97-A8F3DC9F5A6A}" srcOrd="7" destOrd="0" presId="urn:microsoft.com/office/officeart/2005/8/layout/hProcess11"/>
    <dgm:cxn modelId="{033F4957-36CA-460B-B154-A40B174CE03B}" type="presParOf" srcId="{ABF98670-8886-4B73-A96B-2215E2F38D7E}" destId="{C36CB18F-2EE0-42D1-A082-828D580771E0}" srcOrd="8" destOrd="0" presId="urn:microsoft.com/office/officeart/2005/8/layout/hProcess11"/>
    <dgm:cxn modelId="{C9A9A263-D203-40A0-9F38-ED4CDCE630C5}" type="presParOf" srcId="{C36CB18F-2EE0-42D1-A082-828D580771E0}" destId="{A0230761-9C16-450D-9492-9E75DAD7910C}" srcOrd="0" destOrd="0" presId="urn:microsoft.com/office/officeart/2005/8/layout/hProcess11"/>
    <dgm:cxn modelId="{F34D5D11-F823-4DE9-9139-1DD512CDB1C9}" type="presParOf" srcId="{C36CB18F-2EE0-42D1-A082-828D580771E0}" destId="{6483544B-EDBE-4CED-846C-C19FEDFC4D09}" srcOrd="1" destOrd="0" presId="urn:microsoft.com/office/officeart/2005/8/layout/hProcess11"/>
    <dgm:cxn modelId="{4CBF7E1A-21B2-409E-BAAD-3AC2B23B0D22}" type="presParOf" srcId="{C36CB18F-2EE0-42D1-A082-828D580771E0}" destId="{A1D434D8-A937-403B-9A91-6AFB8B96932A}" srcOrd="2" destOrd="0" presId="urn:microsoft.com/office/officeart/2005/8/layout/hProcess11"/>
    <dgm:cxn modelId="{609BB734-4A14-4047-8341-048A70F44D3F}" type="presParOf" srcId="{ABF98670-8886-4B73-A96B-2215E2F38D7E}" destId="{BFCD00BD-0779-4425-B710-375D3FE651C7}" srcOrd="9" destOrd="0" presId="urn:microsoft.com/office/officeart/2005/8/layout/hProcess11"/>
    <dgm:cxn modelId="{6A6202F4-E06C-4ACA-8E1A-86C78E125E7F}" type="presParOf" srcId="{ABF98670-8886-4B73-A96B-2215E2F38D7E}" destId="{F699A921-4045-4EB2-AF75-AD3ECF379445}" srcOrd="10" destOrd="0" presId="urn:microsoft.com/office/officeart/2005/8/layout/hProcess11"/>
    <dgm:cxn modelId="{C8F69FD4-2653-4A07-9EB7-5322E9B15F08}" type="presParOf" srcId="{F699A921-4045-4EB2-AF75-AD3ECF379445}" destId="{5F4FF547-D40C-4E4F-A3F0-022BE3045C95}" srcOrd="0" destOrd="0" presId="urn:microsoft.com/office/officeart/2005/8/layout/hProcess11"/>
    <dgm:cxn modelId="{66526189-5D52-4956-940C-A4239F0BA13F}" type="presParOf" srcId="{F699A921-4045-4EB2-AF75-AD3ECF379445}" destId="{5B8EDC3F-4046-4C89-B6FB-983DE2F31D52}" srcOrd="1" destOrd="0" presId="urn:microsoft.com/office/officeart/2005/8/layout/hProcess11"/>
    <dgm:cxn modelId="{3A60D02F-6450-457E-AF53-5A7C4AB1F5BB}" type="presParOf" srcId="{F699A921-4045-4EB2-AF75-AD3ECF379445}" destId="{344A3425-BF69-480E-8107-D14ECD87CE02}" srcOrd="2" destOrd="0" presId="urn:microsoft.com/office/officeart/2005/8/layout/hProcess1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41.xml><?xml version="1.0" encoding="utf-8"?>
<dgm:dataModel xmlns:dgm="http://schemas.openxmlformats.org/drawingml/2006/diagram" xmlns:a="http://schemas.openxmlformats.org/drawingml/2006/main">
  <dgm:ptLst>
    <dgm:pt modelId="{7D75F2BE-D020-470F-BC4E-551576CDA359}" type="doc">
      <dgm:prSet loTypeId="urn:microsoft.com/office/officeart/2005/8/layout/hProcess11" loCatId="process" qsTypeId="urn:microsoft.com/office/officeart/2005/8/quickstyle/simple1" qsCatId="simple" csTypeId="urn:microsoft.com/office/officeart/2005/8/colors/accent1_2" csCatId="accent1" phldr="1"/>
      <dgm:spPr/>
    </dgm:pt>
    <dgm:pt modelId="{8FA5063C-7AF9-41E7-AC3F-F050C0714BC2}">
      <dgm:prSet phldrT="[Texte]" custT="1"/>
      <dgm:spPr/>
      <dgm:t>
        <a:bodyPr/>
        <a:lstStyle/>
        <a:p>
          <a:r>
            <a:rPr lang="fr-FR" sz="1000" b="1" dirty="0">
              <a:solidFill>
                <a:schemeClr val="bg2">
                  <a:lumMod val="75000"/>
                </a:schemeClr>
              </a:solidFill>
            </a:rPr>
            <a:t>Définition</a:t>
          </a:r>
        </a:p>
      </dgm:t>
    </dgm:pt>
    <dgm:pt modelId="{46D479F8-84E5-412D-8B4D-32BAF3BECC18}" type="parTrans" cxnId="{E0394350-434C-4AC5-A9BC-0987D96B0FFA}">
      <dgm:prSet/>
      <dgm:spPr/>
      <dgm:t>
        <a:bodyPr/>
        <a:lstStyle/>
        <a:p>
          <a:endParaRPr lang="fr-FR"/>
        </a:p>
      </dgm:t>
    </dgm:pt>
    <dgm:pt modelId="{E2253A29-590D-489F-9391-97212E2D44EF}" type="sibTrans" cxnId="{E0394350-434C-4AC5-A9BC-0987D96B0FFA}">
      <dgm:prSet/>
      <dgm:spPr/>
      <dgm:t>
        <a:bodyPr/>
        <a:lstStyle/>
        <a:p>
          <a:endParaRPr lang="fr-FR"/>
        </a:p>
      </dgm:t>
    </dgm:pt>
    <dgm:pt modelId="{E8D35B56-0C4E-4477-B350-BC7D4C81CEE7}">
      <dgm:prSet phldrT="[Texte]" custT="1"/>
      <dgm:spPr/>
      <dgm:t>
        <a:bodyPr/>
        <a:lstStyle/>
        <a:p>
          <a:r>
            <a:rPr lang="fr-FR" sz="1000" b="1" dirty="0">
              <a:solidFill>
                <a:schemeClr val="bg2">
                  <a:lumMod val="75000"/>
                </a:schemeClr>
              </a:solidFill>
            </a:rPr>
            <a:t>Causes</a:t>
          </a:r>
        </a:p>
      </dgm:t>
    </dgm:pt>
    <dgm:pt modelId="{A24A0376-64CD-406F-89C8-2254BCAAF4DC}" type="parTrans" cxnId="{06E99EC7-FDE6-4580-A883-BCDF093FFB35}">
      <dgm:prSet/>
      <dgm:spPr/>
      <dgm:t>
        <a:bodyPr/>
        <a:lstStyle/>
        <a:p>
          <a:endParaRPr lang="fr-FR"/>
        </a:p>
      </dgm:t>
    </dgm:pt>
    <dgm:pt modelId="{28F0C991-2283-40D1-881F-3A94ECAFE6F7}" type="sibTrans" cxnId="{06E99EC7-FDE6-4580-A883-BCDF093FFB35}">
      <dgm:prSet/>
      <dgm:spPr/>
      <dgm:t>
        <a:bodyPr/>
        <a:lstStyle/>
        <a:p>
          <a:endParaRPr lang="fr-FR"/>
        </a:p>
      </dgm:t>
    </dgm:pt>
    <dgm:pt modelId="{31A2DC71-4F99-4CA5-83F2-FCF348B8DCDA}">
      <dgm:prSet phldrT="[Texte]" custT="1"/>
      <dgm:spPr/>
      <dgm:t>
        <a:bodyPr/>
        <a:lstStyle/>
        <a:p>
          <a:r>
            <a:rPr lang="fr-FR" sz="1000" b="1" dirty="0">
              <a:solidFill>
                <a:schemeClr val="bg2">
                  <a:lumMod val="75000"/>
                </a:schemeClr>
              </a:solidFill>
            </a:rPr>
            <a:t>Risques</a:t>
          </a:r>
        </a:p>
      </dgm:t>
    </dgm:pt>
    <dgm:pt modelId="{2E9316C2-D32B-4CF7-B39D-D0EA149EBF33}" type="parTrans" cxnId="{828C7030-0A27-4AC3-9C86-889ACC3E896B}">
      <dgm:prSet/>
      <dgm:spPr/>
      <dgm:t>
        <a:bodyPr/>
        <a:lstStyle/>
        <a:p>
          <a:endParaRPr lang="fr-FR"/>
        </a:p>
      </dgm:t>
    </dgm:pt>
    <dgm:pt modelId="{F315FFE3-1A7B-4622-9B22-A3E1C449A98A}" type="sibTrans" cxnId="{828C7030-0A27-4AC3-9C86-889ACC3E896B}">
      <dgm:prSet/>
      <dgm:spPr/>
      <dgm:t>
        <a:bodyPr/>
        <a:lstStyle/>
        <a:p>
          <a:endParaRPr lang="fr-FR"/>
        </a:p>
      </dgm:t>
    </dgm:pt>
    <dgm:pt modelId="{7ABBAF2C-9560-4EEA-8BED-794DFD9E35B3}">
      <dgm:prSet phldrT="[Texte]" custT="1"/>
      <dgm:spPr/>
      <dgm:t>
        <a:bodyPr/>
        <a:lstStyle/>
        <a:p>
          <a:r>
            <a:rPr lang="fr-FR" sz="1000" b="1" dirty="0">
              <a:solidFill>
                <a:schemeClr val="bg2">
                  <a:lumMod val="75000"/>
                </a:schemeClr>
              </a:solidFill>
            </a:rPr>
            <a:t>Signes</a:t>
          </a:r>
        </a:p>
      </dgm:t>
    </dgm:pt>
    <dgm:pt modelId="{7620C7A6-1351-4C56-9290-1CA264759D61}" type="parTrans" cxnId="{ED8C5FDF-BA21-45A6-B09D-3175EF9841BD}">
      <dgm:prSet/>
      <dgm:spPr/>
      <dgm:t>
        <a:bodyPr/>
        <a:lstStyle/>
        <a:p>
          <a:endParaRPr lang="fr-FR"/>
        </a:p>
      </dgm:t>
    </dgm:pt>
    <dgm:pt modelId="{3445BEE9-6B4A-48BF-9C8E-1F95A43BD7D7}" type="sibTrans" cxnId="{ED8C5FDF-BA21-45A6-B09D-3175EF9841BD}">
      <dgm:prSet/>
      <dgm:spPr/>
      <dgm:t>
        <a:bodyPr/>
        <a:lstStyle/>
        <a:p>
          <a:endParaRPr lang="fr-FR"/>
        </a:p>
      </dgm:t>
    </dgm:pt>
    <dgm:pt modelId="{B7CA3031-D14A-4A40-BB48-3463FC403FA0}">
      <dgm:prSet phldrT="[Texte]" custT="1"/>
      <dgm:spPr/>
      <dgm:t>
        <a:bodyPr/>
        <a:lstStyle/>
        <a:p>
          <a:r>
            <a:rPr lang="fr-FR" sz="1000" b="1" dirty="0">
              <a:solidFill>
                <a:srgbClr val="00529B"/>
              </a:solidFill>
            </a:rPr>
            <a:t>CAT</a:t>
          </a:r>
        </a:p>
      </dgm:t>
    </dgm:pt>
    <dgm:pt modelId="{2BE098CC-FAB6-4DBB-9016-F334C07A66B2}" type="parTrans" cxnId="{FBBDDDC7-0B68-4F57-A8DC-FD168DC718E6}">
      <dgm:prSet/>
      <dgm:spPr/>
      <dgm:t>
        <a:bodyPr/>
        <a:lstStyle/>
        <a:p>
          <a:endParaRPr lang="fr-FR"/>
        </a:p>
      </dgm:t>
    </dgm:pt>
    <dgm:pt modelId="{E72794AB-AD5F-4BAE-9085-7F39198540D1}" type="sibTrans" cxnId="{FBBDDDC7-0B68-4F57-A8DC-FD168DC718E6}">
      <dgm:prSet/>
      <dgm:spPr/>
      <dgm:t>
        <a:bodyPr/>
        <a:lstStyle/>
        <a:p>
          <a:endParaRPr lang="fr-FR"/>
        </a:p>
      </dgm:t>
    </dgm:pt>
    <dgm:pt modelId="{3DCF40FD-1385-49D5-928B-0E981CD3DFCB}">
      <dgm:prSet phldrT="[Texte]" custT="1"/>
      <dgm:spPr/>
      <dgm:t>
        <a:bodyPr/>
        <a:lstStyle/>
        <a:p>
          <a:r>
            <a:rPr lang="fr-FR" sz="1000" b="1" dirty="0">
              <a:solidFill>
                <a:schemeClr val="bg2">
                  <a:lumMod val="75000"/>
                </a:schemeClr>
              </a:solidFill>
            </a:rPr>
            <a:t>Cas particuliers</a:t>
          </a:r>
        </a:p>
      </dgm:t>
    </dgm:pt>
    <dgm:pt modelId="{CED29E0E-FB74-40FB-BF5A-1F08CC0B6BC1}" type="parTrans" cxnId="{6FECFFB8-9065-4404-AEBC-77204DF9E272}">
      <dgm:prSet/>
      <dgm:spPr/>
      <dgm:t>
        <a:bodyPr/>
        <a:lstStyle/>
        <a:p>
          <a:endParaRPr lang="fr-FR"/>
        </a:p>
      </dgm:t>
    </dgm:pt>
    <dgm:pt modelId="{DED63B2F-C769-4691-B9BF-DE382F1F2A91}" type="sibTrans" cxnId="{6FECFFB8-9065-4404-AEBC-77204DF9E272}">
      <dgm:prSet/>
      <dgm:spPr/>
      <dgm:t>
        <a:bodyPr/>
        <a:lstStyle/>
        <a:p>
          <a:endParaRPr lang="fr-FR"/>
        </a:p>
      </dgm:t>
    </dgm:pt>
    <dgm:pt modelId="{9166CDC5-68B8-4E4D-AAB8-1BA9FB73E312}" type="pres">
      <dgm:prSet presAssocID="{7D75F2BE-D020-470F-BC4E-551576CDA359}" presName="Name0" presStyleCnt="0">
        <dgm:presLayoutVars>
          <dgm:dir/>
          <dgm:resizeHandles val="exact"/>
        </dgm:presLayoutVars>
      </dgm:prSet>
      <dgm:spPr/>
    </dgm:pt>
    <dgm:pt modelId="{27521EAA-0B0C-4D97-8524-AE653F8ADEBB}" type="pres">
      <dgm:prSet presAssocID="{7D75F2BE-D020-470F-BC4E-551576CDA359}" presName="arrow" presStyleLbl="bgShp" presStyleIdx="0" presStyleCnt="1" custFlipVert="1" custScaleY="19595" custLinFactNeighborX="-277" custLinFactNeighborY="-17955"/>
      <dgm:spPr>
        <a:prstGeom prst="rect">
          <a:avLst/>
        </a:prstGeom>
        <a:gradFill rotWithShape="0">
          <a:gsLst>
            <a:gs pos="15000">
              <a:schemeClr val="tx2">
                <a:lumMod val="50000"/>
                <a:lumOff val="50000"/>
              </a:schemeClr>
            </a:gs>
            <a:gs pos="85000">
              <a:srgbClr val="438CD1"/>
            </a:gs>
            <a:gs pos="50000">
              <a:srgbClr val="00529B"/>
            </a:gs>
          </a:gsLst>
          <a:lin ang="0" scaled="1"/>
        </a:gradFill>
      </dgm:spPr>
    </dgm:pt>
    <dgm:pt modelId="{ABF98670-8886-4B73-A96B-2215E2F38D7E}" type="pres">
      <dgm:prSet presAssocID="{7D75F2BE-D020-470F-BC4E-551576CDA359}" presName="points" presStyleCnt="0"/>
      <dgm:spPr/>
    </dgm:pt>
    <dgm:pt modelId="{41D1B635-C59A-4C02-81F3-B84290AAA271}" type="pres">
      <dgm:prSet presAssocID="{8FA5063C-7AF9-41E7-AC3F-F050C0714BC2}" presName="compositeA" presStyleCnt="0"/>
      <dgm:spPr/>
    </dgm:pt>
    <dgm:pt modelId="{AFE42778-E477-4A5C-A7A5-D31298E8B0A3}" type="pres">
      <dgm:prSet presAssocID="{8FA5063C-7AF9-41E7-AC3F-F050C0714BC2}" presName="textA" presStyleLbl="revTx" presStyleIdx="0" presStyleCnt="6" custScaleY="138966" custLinFactY="4890" custLinFactNeighborX="6272" custLinFactNeighborY="100000">
        <dgm:presLayoutVars>
          <dgm:bulletEnabled val="1"/>
        </dgm:presLayoutVars>
      </dgm:prSet>
      <dgm:spPr/>
    </dgm:pt>
    <dgm:pt modelId="{ACD7F1BD-E679-40A4-B12E-87C631281CC6}" type="pres">
      <dgm:prSet presAssocID="{8FA5063C-7AF9-41E7-AC3F-F050C0714BC2}" presName="circleA" presStyleLbl="node1" presStyleIdx="0" presStyleCnt="6" custScaleX="235146" custScaleY="235146" custLinFactY="-100000" custLinFactNeighborX="35237" custLinFactNeighborY="-148846"/>
      <dgm:spPr>
        <a:prstGeom prst="triangle">
          <a:avLst/>
        </a:prstGeom>
        <a:solidFill>
          <a:srgbClr val="00529B">
            <a:alpha val="80000"/>
          </a:srgbClr>
        </a:solidFill>
        <a:ln>
          <a:noFill/>
        </a:ln>
      </dgm:spPr>
    </dgm:pt>
    <dgm:pt modelId="{2F40D845-C003-44EA-BD18-E5D8BE0028A0}" type="pres">
      <dgm:prSet presAssocID="{8FA5063C-7AF9-41E7-AC3F-F050C0714BC2}" presName="spaceA" presStyleCnt="0"/>
      <dgm:spPr/>
    </dgm:pt>
    <dgm:pt modelId="{D001B7F1-08CF-493A-A259-842E2FE4741D}" type="pres">
      <dgm:prSet presAssocID="{E2253A29-590D-489F-9391-97212E2D44EF}" presName="space" presStyleCnt="0"/>
      <dgm:spPr/>
    </dgm:pt>
    <dgm:pt modelId="{CA73D618-40F6-466D-BD86-846BC042A7CD}" type="pres">
      <dgm:prSet presAssocID="{E8D35B56-0C4E-4477-B350-BC7D4C81CEE7}" presName="compositeB" presStyleCnt="0"/>
      <dgm:spPr/>
    </dgm:pt>
    <dgm:pt modelId="{59E1A169-B047-4093-9968-2BE5A1A49A28}" type="pres">
      <dgm:prSet presAssocID="{E8D35B56-0C4E-4477-B350-BC7D4C81CEE7}" presName="textB" presStyleLbl="revTx" presStyleIdx="1" presStyleCnt="6" custScaleX="64129" custScaleY="151384" custLinFactNeighborX="4327" custLinFactNeighborY="-31770">
        <dgm:presLayoutVars>
          <dgm:bulletEnabled val="1"/>
        </dgm:presLayoutVars>
      </dgm:prSet>
      <dgm:spPr/>
    </dgm:pt>
    <dgm:pt modelId="{918A8567-85D8-4217-9935-CCEA487333DA}" type="pres">
      <dgm:prSet presAssocID="{E8D35B56-0C4E-4477-B350-BC7D4C81CEE7}" presName="circleB" presStyleLbl="node1" presStyleIdx="1" presStyleCnt="6" custScaleX="235146" custScaleY="235146" custLinFactY="-58496" custLinFactNeighborX="88043" custLinFactNeighborY="-100000"/>
      <dgm:spPr>
        <a:prstGeom prst="triangle">
          <a:avLst/>
        </a:prstGeom>
        <a:solidFill>
          <a:srgbClr val="00529B">
            <a:alpha val="80000"/>
          </a:srgbClr>
        </a:solidFill>
        <a:ln>
          <a:noFill/>
        </a:ln>
      </dgm:spPr>
    </dgm:pt>
    <dgm:pt modelId="{D75972C4-8722-4C8A-87CF-B989378B3C94}" type="pres">
      <dgm:prSet presAssocID="{E8D35B56-0C4E-4477-B350-BC7D4C81CEE7}" presName="spaceB" presStyleCnt="0"/>
      <dgm:spPr/>
    </dgm:pt>
    <dgm:pt modelId="{7082360C-0BB3-44AC-99BF-C9B993355313}" type="pres">
      <dgm:prSet presAssocID="{28F0C991-2283-40D1-881F-3A94ECAFE6F7}" presName="space" presStyleCnt="0"/>
      <dgm:spPr/>
    </dgm:pt>
    <dgm:pt modelId="{E43BE909-A959-42A6-9231-4813C8695DE6}" type="pres">
      <dgm:prSet presAssocID="{31A2DC71-4F99-4CA5-83F2-FCF348B8DCDA}" presName="compositeA" presStyleCnt="0"/>
      <dgm:spPr/>
    </dgm:pt>
    <dgm:pt modelId="{030DB0D1-05F8-4272-A6BA-C104C9726DA6}" type="pres">
      <dgm:prSet presAssocID="{31A2DC71-4F99-4CA5-83F2-FCF348B8DCDA}" presName="textA" presStyleLbl="revTx" presStyleIdx="2" presStyleCnt="6" custScaleX="61883" custScaleY="157836" custLinFactNeighborX="4101" custLinFactNeighborY="96033">
        <dgm:presLayoutVars>
          <dgm:bulletEnabled val="1"/>
        </dgm:presLayoutVars>
      </dgm:prSet>
      <dgm:spPr/>
    </dgm:pt>
    <dgm:pt modelId="{5DDF532D-49F0-4165-916C-D8C0F9152CF4}" type="pres">
      <dgm:prSet presAssocID="{31A2DC71-4F99-4CA5-83F2-FCF348B8DCDA}" presName="circleA" presStyleLbl="node1" presStyleIdx="2" presStyleCnt="6" custScaleX="235146" custScaleY="235146" custLinFactY="-100000" custLinFactNeighborX="22794" custLinFactNeighborY="-167716"/>
      <dgm:spPr>
        <a:prstGeom prst="triangle">
          <a:avLst/>
        </a:prstGeom>
        <a:solidFill>
          <a:srgbClr val="00529B">
            <a:alpha val="80000"/>
          </a:srgbClr>
        </a:solidFill>
        <a:ln>
          <a:noFill/>
        </a:ln>
      </dgm:spPr>
    </dgm:pt>
    <dgm:pt modelId="{E319CF35-983C-44BC-851B-1B052D97D6A5}" type="pres">
      <dgm:prSet presAssocID="{31A2DC71-4F99-4CA5-83F2-FCF348B8DCDA}" presName="spaceA" presStyleCnt="0"/>
      <dgm:spPr/>
    </dgm:pt>
    <dgm:pt modelId="{17E67F93-B97A-42AD-B654-079A893F5065}" type="pres">
      <dgm:prSet presAssocID="{F315FFE3-1A7B-4622-9B22-A3E1C449A98A}" presName="space" presStyleCnt="0"/>
      <dgm:spPr/>
    </dgm:pt>
    <dgm:pt modelId="{FE23693E-928C-493A-A04F-87FE0E4E0AFF}" type="pres">
      <dgm:prSet presAssocID="{7ABBAF2C-9560-4EEA-8BED-794DFD9E35B3}" presName="compositeB" presStyleCnt="0"/>
      <dgm:spPr/>
    </dgm:pt>
    <dgm:pt modelId="{AC5CE3F8-7D68-4DE1-BAF3-07DD9CA88F0F}" type="pres">
      <dgm:prSet presAssocID="{7ABBAF2C-9560-4EEA-8BED-794DFD9E35B3}" presName="textB" presStyleLbl="revTx" presStyleIdx="3" presStyleCnt="6" custScaleX="49260" custScaleY="149281" custLinFactNeighborX="4191" custLinFactNeighborY="-31770">
        <dgm:presLayoutVars>
          <dgm:bulletEnabled val="1"/>
        </dgm:presLayoutVars>
      </dgm:prSet>
      <dgm:spPr/>
    </dgm:pt>
    <dgm:pt modelId="{7FCA40AF-BB84-4497-9FB5-0855F17D142F}" type="pres">
      <dgm:prSet presAssocID="{7ABBAF2C-9560-4EEA-8BED-794DFD9E35B3}" presName="circleB" presStyleLbl="node1" presStyleIdx="3" presStyleCnt="6" custScaleX="235146" custScaleY="235146" custLinFactY="-60599" custLinFactNeighborX="29975" custLinFactNeighborY="-100000"/>
      <dgm:spPr>
        <a:prstGeom prst="triangle">
          <a:avLst/>
        </a:prstGeom>
        <a:solidFill>
          <a:srgbClr val="00529B">
            <a:alpha val="80000"/>
          </a:srgbClr>
        </a:solidFill>
        <a:ln>
          <a:noFill/>
        </a:ln>
      </dgm:spPr>
    </dgm:pt>
    <dgm:pt modelId="{E8A3D518-88BC-4EE9-AC13-6AF5C09C5358}" type="pres">
      <dgm:prSet presAssocID="{7ABBAF2C-9560-4EEA-8BED-794DFD9E35B3}" presName="spaceB" presStyleCnt="0"/>
      <dgm:spPr/>
    </dgm:pt>
    <dgm:pt modelId="{1AB515DD-FA02-49C9-8D97-A8F3DC9F5A6A}" type="pres">
      <dgm:prSet presAssocID="{3445BEE9-6B4A-48BF-9C8E-1F95A43BD7D7}" presName="space" presStyleCnt="0"/>
      <dgm:spPr/>
    </dgm:pt>
    <dgm:pt modelId="{C36CB18F-2EE0-42D1-A082-828D580771E0}" type="pres">
      <dgm:prSet presAssocID="{B7CA3031-D14A-4A40-BB48-3463FC403FA0}" presName="compositeA" presStyleCnt="0"/>
      <dgm:spPr/>
    </dgm:pt>
    <dgm:pt modelId="{A0230761-9C16-450D-9492-9E75DAD7910C}" type="pres">
      <dgm:prSet presAssocID="{B7CA3031-D14A-4A40-BB48-3463FC403FA0}" presName="textA" presStyleLbl="revTx" presStyleIdx="4" presStyleCnt="6" custScaleY="137707" custLinFactY="11130" custLinFactNeighborX="4372" custLinFactNeighborY="100000">
        <dgm:presLayoutVars>
          <dgm:bulletEnabled val="1"/>
        </dgm:presLayoutVars>
      </dgm:prSet>
      <dgm:spPr/>
    </dgm:pt>
    <dgm:pt modelId="{6483544B-EDBE-4CED-846C-C19FEDFC4D09}" type="pres">
      <dgm:prSet presAssocID="{B7CA3031-D14A-4A40-BB48-3463FC403FA0}" presName="circleA" presStyleLbl="node1" presStyleIdx="4" presStyleCnt="6" custScaleX="235146" custScaleY="235146" custLinFactX="76258" custLinFactY="-100000" custLinFactNeighborX="100000" custLinFactNeighborY="-147587"/>
      <dgm:spPr>
        <a:prstGeom prst="triangle">
          <a:avLst/>
        </a:prstGeom>
        <a:solidFill>
          <a:srgbClr val="00529B">
            <a:alpha val="80000"/>
          </a:srgbClr>
        </a:solidFill>
        <a:ln>
          <a:noFill/>
        </a:ln>
      </dgm:spPr>
    </dgm:pt>
    <dgm:pt modelId="{A1D434D8-A937-403B-9A91-6AFB8B96932A}" type="pres">
      <dgm:prSet presAssocID="{B7CA3031-D14A-4A40-BB48-3463FC403FA0}" presName="spaceA" presStyleCnt="0"/>
      <dgm:spPr/>
    </dgm:pt>
    <dgm:pt modelId="{BFCD00BD-0779-4425-B710-375D3FE651C7}" type="pres">
      <dgm:prSet presAssocID="{E72794AB-AD5F-4BAE-9085-7F39198540D1}" presName="space" presStyleCnt="0"/>
      <dgm:spPr/>
    </dgm:pt>
    <dgm:pt modelId="{F699A921-4045-4EB2-AF75-AD3ECF379445}" type="pres">
      <dgm:prSet presAssocID="{3DCF40FD-1385-49D5-928B-0E981CD3DFCB}" presName="compositeB" presStyleCnt="0"/>
      <dgm:spPr/>
    </dgm:pt>
    <dgm:pt modelId="{5F4FF547-D40C-4E4F-A3F0-022BE3045C95}" type="pres">
      <dgm:prSet presAssocID="{3DCF40FD-1385-49D5-928B-0E981CD3DFCB}" presName="textB" presStyleLbl="revTx" presStyleIdx="5" presStyleCnt="6" custScaleY="151625" custLinFactNeighborX="11729" custLinFactNeighborY="-31392">
        <dgm:presLayoutVars>
          <dgm:bulletEnabled val="1"/>
        </dgm:presLayoutVars>
      </dgm:prSet>
      <dgm:spPr/>
    </dgm:pt>
    <dgm:pt modelId="{5B8EDC3F-4046-4C89-B6FB-983DE2F31D52}" type="pres">
      <dgm:prSet presAssocID="{3DCF40FD-1385-49D5-928B-0E981CD3DFCB}" presName="circleB" presStyleLbl="node1" presStyleIdx="5" presStyleCnt="6" custScaleX="235146" custScaleY="235146" custLinFactY="-69448" custLinFactNeighborX="42362" custLinFactNeighborY="-100000"/>
      <dgm:spPr>
        <a:prstGeom prst="triangle">
          <a:avLst/>
        </a:prstGeom>
        <a:solidFill>
          <a:srgbClr val="00529B"/>
        </a:solidFill>
        <a:ln>
          <a:noFill/>
        </a:ln>
      </dgm:spPr>
    </dgm:pt>
    <dgm:pt modelId="{344A3425-BF69-480E-8107-D14ECD87CE02}" type="pres">
      <dgm:prSet presAssocID="{3DCF40FD-1385-49D5-928B-0E981CD3DFCB}" presName="spaceB" presStyleCnt="0"/>
      <dgm:spPr/>
    </dgm:pt>
  </dgm:ptLst>
  <dgm:cxnLst>
    <dgm:cxn modelId="{0F5FF002-AA7C-411B-BBD4-E55B8F0B1059}" type="presOf" srcId="{8FA5063C-7AF9-41E7-AC3F-F050C0714BC2}" destId="{AFE42778-E477-4A5C-A7A5-D31298E8B0A3}" srcOrd="0" destOrd="0" presId="urn:microsoft.com/office/officeart/2005/8/layout/hProcess11"/>
    <dgm:cxn modelId="{7E01F92F-0219-42E1-9722-581CB39C568F}" type="presOf" srcId="{7D75F2BE-D020-470F-BC4E-551576CDA359}" destId="{9166CDC5-68B8-4E4D-AAB8-1BA9FB73E312}" srcOrd="0" destOrd="0" presId="urn:microsoft.com/office/officeart/2005/8/layout/hProcess11"/>
    <dgm:cxn modelId="{828C7030-0A27-4AC3-9C86-889ACC3E896B}" srcId="{7D75F2BE-D020-470F-BC4E-551576CDA359}" destId="{31A2DC71-4F99-4CA5-83F2-FCF348B8DCDA}" srcOrd="2" destOrd="0" parTransId="{2E9316C2-D32B-4CF7-B39D-D0EA149EBF33}" sibTransId="{F315FFE3-1A7B-4622-9B22-A3E1C449A98A}"/>
    <dgm:cxn modelId="{E0394350-434C-4AC5-A9BC-0987D96B0FFA}" srcId="{7D75F2BE-D020-470F-BC4E-551576CDA359}" destId="{8FA5063C-7AF9-41E7-AC3F-F050C0714BC2}" srcOrd="0" destOrd="0" parTransId="{46D479F8-84E5-412D-8B4D-32BAF3BECC18}" sibTransId="{E2253A29-590D-489F-9391-97212E2D44EF}"/>
    <dgm:cxn modelId="{C84E3C7F-79D6-4435-8613-10F5359DFE71}" type="presOf" srcId="{31A2DC71-4F99-4CA5-83F2-FCF348B8DCDA}" destId="{030DB0D1-05F8-4272-A6BA-C104C9726DA6}" srcOrd="0" destOrd="0" presId="urn:microsoft.com/office/officeart/2005/8/layout/hProcess11"/>
    <dgm:cxn modelId="{663995A8-E30F-4F60-91DE-4C7D8FABF346}" type="presOf" srcId="{B7CA3031-D14A-4A40-BB48-3463FC403FA0}" destId="{A0230761-9C16-450D-9492-9E75DAD7910C}" srcOrd="0" destOrd="0" presId="urn:microsoft.com/office/officeart/2005/8/layout/hProcess11"/>
    <dgm:cxn modelId="{6FECFFB8-9065-4404-AEBC-77204DF9E272}" srcId="{7D75F2BE-D020-470F-BC4E-551576CDA359}" destId="{3DCF40FD-1385-49D5-928B-0E981CD3DFCB}" srcOrd="5" destOrd="0" parTransId="{CED29E0E-FB74-40FB-BF5A-1F08CC0B6BC1}" sibTransId="{DED63B2F-C769-4691-B9BF-DE382F1F2A91}"/>
    <dgm:cxn modelId="{06E99EC7-FDE6-4580-A883-BCDF093FFB35}" srcId="{7D75F2BE-D020-470F-BC4E-551576CDA359}" destId="{E8D35B56-0C4E-4477-B350-BC7D4C81CEE7}" srcOrd="1" destOrd="0" parTransId="{A24A0376-64CD-406F-89C8-2254BCAAF4DC}" sibTransId="{28F0C991-2283-40D1-881F-3A94ECAFE6F7}"/>
    <dgm:cxn modelId="{FBBDDDC7-0B68-4F57-A8DC-FD168DC718E6}" srcId="{7D75F2BE-D020-470F-BC4E-551576CDA359}" destId="{B7CA3031-D14A-4A40-BB48-3463FC403FA0}" srcOrd="4" destOrd="0" parTransId="{2BE098CC-FAB6-4DBB-9016-F334C07A66B2}" sibTransId="{E72794AB-AD5F-4BAE-9085-7F39198540D1}"/>
    <dgm:cxn modelId="{ED8C5FDF-BA21-45A6-B09D-3175EF9841BD}" srcId="{7D75F2BE-D020-470F-BC4E-551576CDA359}" destId="{7ABBAF2C-9560-4EEA-8BED-794DFD9E35B3}" srcOrd="3" destOrd="0" parTransId="{7620C7A6-1351-4C56-9290-1CA264759D61}" sibTransId="{3445BEE9-6B4A-48BF-9C8E-1F95A43BD7D7}"/>
    <dgm:cxn modelId="{7E9DEDE6-844F-42BB-A98D-15A8816FB1BC}" type="presOf" srcId="{3DCF40FD-1385-49D5-928B-0E981CD3DFCB}" destId="{5F4FF547-D40C-4E4F-A3F0-022BE3045C95}" srcOrd="0" destOrd="0" presId="urn:microsoft.com/office/officeart/2005/8/layout/hProcess11"/>
    <dgm:cxn modelId="{0DA05BE9-74DE-42EE-90B1-43DC1970CB05}" type="presOf" srcId="{7ABBAF2C-9560-4EEA-8BED-794DFD9E35B3}" destId="{AC5CE3F8-7D68-4DE1-BAF3-07DD9CA88F0F}" srcOrd="0" destOrd="0" presId="urn:microsoft.com/office/officeart/2005/8/layout/hProcess11"/>
    <dgm:cxn modelId="{F4695EF2-8D61-4635-8343-959E4655D9CD}" type="presOf" srcId="{E8D35B56-0C4E-4477-B350-BC7D4C81CEE7}" destId="{59E1A169-B047-4093-9968-2BE5A1A49A28}" srcOrd="0" destOrd="0" presId="urn:microsoft.com/office/officeart/2005/8/layout/hProcess11"/>
    <dgm:cxn modelId="{3CD3B93B-CDA2-4C09-98D0-D1E5CD83ED4F}" type="presParOf" srcId="{9166CDC5-68B8-4E4D-AAB8-1BA9FB73E312}" destId="{27521EAA-0B0C-4D97-8524-AE653F8ADEBB}" srcOrd="0" destOrd="0" presId="urn:microsoft.com/office/officeart/2005/8/layout/hProcess11"/>
    <dgm:cxn modelId="{7C615C70-272E-4BDF-A346-A6967C649B63}" type="presParOf" srcId="{9166CDC5-68B8-4E4D-AAB8-1BA9FB73E312}" destId="{ABF98670-8886-4B73-A96B-2215E2F38D7E}" srcOrd="1" destOrd="0" presId="urn:microsoft.com/office/officeart/2005/8/layout/hProcess11"/>
    <dgm:cxn modelId="{9EC8D3A4-EADA-4D87-9E50-F2F7114B83FA}" type="presParOf" srcId="{ABF98670-8886-4B73-A96B-2215E2F38D7E}" destId="{41D1B635-C59A-4C02-81F3-B84290AAA271}" srcOrd="0" destOrd="0" presId="urn:microsoft.com/office/officeart/2005/8/layout/hProcess11"/>
    <dgm:cxn modelId="{37D25F15-5810-4786-9A84-15B780749114}" type="presParOf" srcId="{41D1B635-C59A-4C02-81F3-B84290AAA271}" destId="{AFE42778-E477-4A5C-A7A5-D31298E8B0A3}" srcOrd="0" destOrd="0" presId="urn:microsoft.com/office/officeart/2005/8/layout/hProcess11"/>
    <dgm:cxn modelId="{3C871D66-8780-40B8-8A68-7AE62BB55748}" type="presParOf" srcId="{41D1B635-C59A-4C02-81F3-B84290AAA271}" destId="{ACD7F1BD-E679-40A4-B12E-87C631281CC6}" srcOrd="1" destOrd="0" presId="urn:microsoft.com/office/officeart/2005/8/layout/hProcess11"/>
    <dgm:cxn modelId="{98D49FD6-DFBB-4359-8349-1D7E0F17390D}" type="presParOf" srcId="{41D1B635-C59A-4C02-81F3-B84290AAA271}" destId="{2F40D845-C003-44EA-BD18-E5D8BE0028A0}" srcOrd="2" destOrd="0" presId="urn:microsoft.com/office/officeart/2005/8/layout/hProcess11"/>
    <dgm:cxn modelId="{B372AC9E-BAAF-4D47-A2FB-0DF67F11204A}" type="presParOf" srcId="{ABF98670-8886-4B73-A96B-2215E2F38D7E}" destId="{D001B7F1-08CF-493A-A259-842E2FE4741D}" srcOrd="1" destOrd="0" presId="urn:microsoft.com/office/officeart/2005/8/layout/hProcess11"/>
    <dgm:cxn modelId="{92DF099D-8BE8-49BD-8A0D-DDE0DDBDE4F6}" type="presParOf" srcId="{ABF98670-8886-4B73-A96B-2215E2F38D7E}" destId="{CA73D618-40F6-466D-BD86-846BC042A7CD}" srcOrd="2" destOrd="0" presId="urn:microsoft.com/office/officeart/2005/8/layout/hProcess11"/>
    <dgm:cxn modelId="{9F4BACB3-6C9C-4EED-9AD3-4183D78179CE}" type="presParOf" srcId="{CA73D618-40F6-466D-BD86-846BC042A7CD}" destId="{59E1A169-B047-4093-9968-2BE5A1A49A28}" srcOrd="0" destOrd="0" presId="urn:microsoft.com/office/officeart/2005/8/layout/hProcess11"/>
    <dgm:cxn modelId="{3B1843D6-D38C-483C-B6E2-2BA97ADA0E9B}" type="presParOf" srcId="{CA73D618-40F6-466D-BD86-846BC042A7CD}" destId="{918A8567-85D8-4217-9935-CCEA487333DA}" srcOrd="1" destOrd="0" presId="urn:microsoft.com/office/officeart/2005/8/layout/hProcess11"/>
    <dgm:cxn modelId="{6F9E7122-D4A8-4DAF-8BB1-384AC2A92925}" type="presParOf" srcId="{CA73D618-40F6-466D-BD86-846BC042A7CD}" destId="{D75972C4-8722-4C8A-87CF-B989378B3C94}" srcOrd="2" destOrd="0" presId="urn:microsoft.com/office/officeart/2005/8/layout/hProcess11"/>
    <dgm:cxn modelId="{BEA10578-9624-4253-AAC3-6FD3EB733D7A}" type="presParOf" srcId="{ABF98670-8886-4B73-A96B-2215E2F38D7E}" destId="{7082360C-0BB3-44AC-99BF-C9B993355313}" srcOrd="3" destOrd="0" presId="urn:microsoft.com/office/officeart/2005/8/layout/hProcess11"/>
    <dgm:cxn modelId="{430737E7-DB6A-408C-8FA1-F5D8E53FE4A1}" type="presParOf" srcId="{ABF98670-8886-4B73-A96B-2215E2F38D7E}" destId="{E43BE909-A959-42A6-9231-4813C8695DE6}" srcOrd="4" destOrd="0" presId="urn:microsoft.com/office/officeart/2005/8/layout/hProcess11"/>
    <dgm:cxn modelId="{3B901E32-6D70-45B4-818A-99A98841E132}" type="presParOf" srcId="{E43BE909-A959-42A6-9231-4813C8695DE6}" destId="{030DB0D1-05F8-4272-A6BA-C104C9726DA6}" srcOrd="0" destOrd="0" presId="urn:microsoft.com/office/officeart/2005/8/layout/hProcess11"/>
    <dgm:cxn modelId="{A800A949-EF46-4673-84B7-4E68A8192934}" type="presParOf" srcId="{E43BE909-A959-42A6-9231-4813C8695DE6}" destId="{5DDF532D-49F0-4165-916C-D8C0F9152CF4}" srcOrd="1" destOrd="0" presId="urn:microsoft.com/office/officeart/2005/8/layout/hProcess11"/>
    <dgm:cxn modelId="{200353D7-0ABE-4168-92FD-E5E3E0FC66E4}" type="presParOf" srcId="{E43BE909-A959-42A6-9231-4813C8695DE6}" destId="{E319CF35-983C-44BC-851B-1B052D97D6A5}" srcOrd="2" destOrd="0" presId="urn:microsoft.com/office/officeart/2005/8/layout/hProcess11"/>
    <dgm:cxn modelId="{BBF1E43F-ECD1-46A0-A082-B3424D3186C6}" type="presParOf" srcId="{ABF98670-8886-4B73-A96B-2215E2F38D7E}" destId="{17E67F93-B97A-42AD-B654-079A893F5065}" srcOrd="5" destOrd="0" presId="urn:microsoft.com/office/officeart/2005/8/layout/hProcess11"/>
    <dgm:cxn modelId="{73CD25FE-4137-4DB7-AED6-56572645589C}" type="presParOf" srcId="{ABF98670-8886-4B73-A96B-2215E2F38D7E}" destId="{FE23693E-928C-493A-A04F-87FE0E4E0AFF}" srcOrd="6" destOrd="0" presId="urn:microsoft.com/office/officeart/2005/8/layout/hProcess11"/>
    <dgm:cxn modelId="{B2BDA693-F373-4CE8-BDDA-CABD325CB1DC}" type="presParOf" srcId="{FE23693E-928C-493A-A04F-87FE0E4E0AFF}" destId="{AC5CE3F8-7D68-4DE1-BAF3-07DD9CA88F0F}" srcOrd="0" destOrd="0" presId="urn:microsoft.com/office/officeart/2005/8/layout/hProcess11"/>
    <dgm:cxn modelId="{862F2DE7-538E-4918-BF46-E5FF843675BC}" type="presParOf" srcId="{FE23693E-928C-493A-A04F-87FE0E4E0AFF}" destId="{7FCA40AF-BB84-4497-9FB5-0855F17D142F}" srcOrd="1" destOrd="0" presId="urn:microsoft.com/office/officeart/2005/8/layout/hProcess11"/>
    <dgm:cxn modelId="{90996D09-15BE-4B2C-972F-8C272F23A8BA}" type="presParOf" srcId="{FE23693E-928C-493A-A04F-87FE0E4E0AFF}" destId="{E8A3D518-88BC-4EE9-AC13-6AF5C09C5358}" srcOrd="2" destOrd="0" presId="urn:microsoft.com/office/officeart/2005/8/layout/hProcess11"/>
    <dgm:cxn modelId="{3C6320CA-8F4B-4149-BAF0-3885B59F8889}" type="presParOf" srcId="{ABF98670-8886-4B73-A96B-2215E2F38D7E}" destId="{1AB515DD-FA02-49C9-8D97-A8F3DC9F5A6A}" srcOrd="7" destOrd="0" presId="urn:microsoft.com/office/officeart/2005/8/layout/hProcess11"/>
    <dgm:cxn modelId="{033F4957-36CA-460B-B154-A40B174CE03B}" type="presParOf" srcId="{ABF98670-8886-4B73-A96B-2215E2F38D7E}" destId="{C36CB18F-2EE0-42D1-A082-828D580771E0}" srcOrd="8" destOrd="0" presId="urn:microsoft.com/office/officeart/2005/8/layout/hProcess11"/>
    <dgm:cxn modelId="{C9A9A263-D203-40A0-9F38-ED4CDCE630C5}" type="presParOf" srcId="{C36CB18F-2EE0-42D1-A082-828D580771E0}" destId="{A0230761-9C16-450D-9492-9E75DAD7910C}" srcOrd="0" destOrd="0" presId="urn:microsoft.com/office/officeart/2005/8/layout/hProcess11"/>
    <dgm:cxn modelId="{F34D5D11-F823-4DE9-9139-1DD512CDB1C9}" type="presParOf" srcId="{C36CB18F-2EE0-42D1-A082-828D580771E0}" destId="{6483544B-EDBE-4CED-846C-C19FEDFC4D09}" srcOrd="1" destOrd="0" presId="urn:microsoft.com/office/officeart/2005/8/layout/hProcess11"/>
    <dgm:cxn modelId="{4CBF7E1A-21B2-409E-BAAD-3AC2B23B0D22}" type="presParOf" srcId="{C36CB18F-2EE0-42D1-A082-828D580771E0}" destId="{A1D434D8-A937-403B-9A91-6AFB8B96932A}" srcOrd="2" destOrd="0" presId="urn:microsoft.com/office/officeart/2005/8/layout/hProcess11"/>
    <dgm:cxn modelId="{609BB734-4A14-4047-8341-048A70F44D3F}" type="presParOf" srcId="{ABF98670-8886-4B73-A96B-2215E2F38D7E}" destId="{BFCD00BD-0779-4425-B710-375D3FE651C7}" srcOrd="9" destOrd="0" presId="urn:microsoft.com/office/officeart/2005/8/layout/hProcess11"/>
    <dgm:cxn modelId="{6A6202F4-E06C-4ACA-8E1A-86C78E125E7F}" type="presParOf" srcId="{ABF98670-8886-4B73-A96B-2215E2F38D7E}" destId="{F699A921-4045-4EB2-AF75-AD3ECF379445}" srcOrd="10" destOrd="0" presId="urn:microsoft.com/office/officeart/2005/8/layout/hProcess11"/>
    <dgm:cxn modelId="{C8F69FD4-2653-4A07-9EB7-5322E9B15F08}" type="presParOf" srcId="{F699A921-4045-4EB2-AF75-AD3ECF379445}" destId="{5F4FF547-D40C-4E4F-A3F0-022BE3045C95}" srcOrd="0" destOrd="0" presId="urn:microsoft.com/office/officeart/2005/8/layout/hProcess11"/>
    <dgm:cxn modelId="{66526189-5D52-4956-940C-A4239F0BA13F}" type="presParOf" srcId="{F699A921-4045-4EB2-AF75-AD3ECF379445}" destId="{5B8EDC3F-4046-4C89-B6FB-983DE2F31D52}" srcOrd="1" destOrd="0" presId="urn:microsoft.com/office/officeart/2005/8/layout/hProcess11"/>
    <dgm:cxn modelId="{3A60D02F-6450-457E-AF53-5A7C4AB1F5BB}" type="presParOf" srcId="{F699A921-4045-4EB2-AF75-AD3ECF379445}" destId="{344A3425-BF69-480E-8107-D14ECD87CE02}" srcOrd="2" destOrd="0" presId="urn:microsoft.com/office/officeart/2005/8/layout/hProcess1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42.xml><?xml version="1.0" encoding="utf-8"?>
<dgm:dataModel xmlns:dgm="http://schemas.openxmlformats.org/drawingml/2006/diagram" xmlns:a="http://schemas.openxmlformats.org/drawingml/2006/main">
  <dgm:ptLst>
    <dgm:pt modelId="{7D75F2BE-D020-470F-BC4E-551576CDA359}" type="doc">
      <dgm:prSet loTypeId="urn:microsoft.com/office/officeart/2005/8/layout/hProcess11" loCatId="process" qsTypeId="urn:microsoft.com/office/officeart/2005/8/quickstyle/simple1" qsCatId="simple" csTypeId="urn:microsoft.com/office/officeart/2005/8/colors/accent1_2" csCatId="accent1" phldr="1"/>
      <dgm:spPr/>
    </dgm:pt>
    <dgm:pt modelId="{8FA5063C-7AF9-41E7-AC3F-F050C0714BC2}">
      <dgm:prSet phldrT="[Texte]" custT="1"/>
      <dgm:spPr/>
      <dgm:t>
        <a:bodyPr/>
        <a:lstStyle/>
        <a:p>
          <a:r>
            <a:rPr lang="fr-FR" sz="1000" b="1" dirty="0">
              <a:solidFill>
                <a:srgbClr val="00529B"/>
              </a:solidFill>
            </a:rPr>
            <a:t>Définition</a:t>
          </a:r>
        </a:p>
      </dgm:t>
    </dgm:pt>
    <dgm:pt modelId="{46D479F8-84E5-412D-8B4D-32BAF3BECC18}" type="parTrans" cxnId="{E0394350-434C-4AC5-A9BC-0987D96B0FFA}">
      <dgm:prSet/>
      <dgm:spPr/>
      <dgm:t>
        <a:bodyPr/>
        <a:lstStyle/>
        <a:p>
          <a:endParaRPr lang="fr-FR"/>
        </a:p>
      </dgm:t>
    </dgm:pt>
    <dgm:pt modelId="{E2253A29-590D-489F-9391-97212E2D44EF}" type="sibTrans" cxnId="{E0394350-434C-4AC5-A9BC-0987D96B0FFA}">
      <dgm:prSet/>
      <dgm:spPr/>
      <dgm:t>
        <a:bodyPr/>
        <a:lstStyle/>
        <a:p>
          <a:endParaRPr lang="fr-FR"/>
        </a:p>
      </dgm:t>
    </dgm:pt>
    <dgm:pt modelId="{E8D35B56-0C4E-4477-B350-BC7D4C81CEE7}">
      <dgm:prSet phldrT="[Texte]" custT="1"/>
      <dgm:spPr/>
      <dgm:t>
        <a:bodyPr/>
        <a:lstStyle/>
        <a:p>
          <a:r>
            <a:rPr lang="fr-FR" sz="1000" b="1" dirty="0">
              <a:solidFill>
                <a:schemeClr val="bg2">
                  <a:lumMod val="75000"/>
                </a:schemeClr>
              </a:solidFill>
            </a:rPr>
            <a:t>Causes</a:t>
          </a:r>
        </a:p>
      </dgm:t>
    </dgm:pt>
    <dgm:pt modelId="{A24A0376-64CD-406F-89C8-2254BCAAF4DC}" type="parTrans" cxnId="{06E99EC7-FDE6-4580-A883-BCDF093FFB35}">
      <dgm:prSet/>
      <dgm:spPr/>
      <dgm:t>
        <a:bodyPr/>
        <a:lstStyle/>
        <a:p>
          <a:endParaRPr lang="fr-FR"/>
        </a:p>
      </dgm:t>
    </dgm:pt>
    <dgm:pt modelId="{28F0C991-2283-40D1-881F-3A94ECAFE6F7}" type="sibTrans" cxnId="{06E99EC7-FDE6-4580-A883-BCDF093FFB35}">
      <dgm:prSet/>
      <dgm:spPr/>
      <dgm:t>
        <a:bodyPr/>
        <a:lstStyle/>
        <a:p>
          <a:endParaRPr lang="fr-FR"/>
        </a:p>
      </dgm:t>
    </dgm:pt>
    <dgm:pt modelId="{31A2DC71-4F99-4CA5-83F2-FCF348B8DCDA}">
      <dgm:prSet phldrT="[Texte]" custT="1"/>
      <dgm:spPr/>
      <dgm:t>
        <a:bodyPr/>
        <a:lstStyle/>
        <a:p>
          <a:r>
            <a:rPr lang="fr-FR" sz="1000" b="1" dirty="0">
              <a:solidFill>
                <a:schemeClr val="bg2">
                  <a:lumMod val="75000"/>
                </a:schemeClr>
              </a:solidFill>
            </a:rPr>
            <a:t>Risques</a:t>
          </a:r>
        </a:p>
      </dgm:t>
    </dgm:pt>
    <dgm:pt modelId="{2E9316C2-D32B-4CF7-B39D-D0EA149EBF33}" type="parTrans" cxnId="{828C7030-0A27-4AC3-9C86-889ACC3E896B}">
      <dgm:prSet/>
      <dgm:spPr/>
      <dgm:t>
        <a:bodyPr/>
        <a:lstStyle/>
        <a:p>
          <a:endParaRPr lang="fr-FR"/>
        </a:p>
      </dgm:t>
    </dgm:pt>
    <dgm:pt modelId="{F315FFE3-1A7B-4622-9B22-A3E1C449A98A}" type="sibTrans" cxnId="{828C7030-0A27-4AC3-9C86-889ACC3E896B}">
      <dgm:prSet/>
      <dgm:spPr/>
      <dgm:t>
        <a:bodyPr/>
        <a:lstStyle/>
        <a:p>
          <a:endParaRPr lang="fr-FR"/>
        </a:p>
      </dgm:t>
    </dgm:pt>
    <dgm:pt modelId="{7ABBAF2C-9560-4EEA-8BED-794DFD9E35B3}">
      <dgm:prSet phldrT="[Texte]" custT="1"/>
      <dgm:spPr/>
      <dgm:t>
        <a:bodyPr/>
        <a:lstStyle/>
        <a:p>
          <a:r>
            <a:rPr lang="fr-FR" sz="1000" b="1" dirty="0">
              <a:solidFill>
                <a:schemeClr val="bg2">
                  <a:lumMod val="75000"/>
                </a:schemeClr>
              </a:solidFill>
            </a:rPr>
            <a:t>Signes</a:t>
          </a:r>
        </a:p>
      </dgm:t>
    </dgm:pt>
    <dgm:pt modelId="{7620C7A6-1351-4C56-9290-1CA264759D61}" type="parTrans" cxnId="{ED8C5FDF-BA21-45A6-B09D-3175EF9841BD}">
      <dgm:prSet/>
      <dgm:spPr/>
      <dgm:t>
        <a:bodyPr/>
        <a:lstStyle/>
        <a:p>
          <a:endParaRPr lang="fr-FR"/>
        </a:p>
      </dgm:t>
    </dgm:pt>
    <dgm:pt modelId="{3445BEE9-6B4A-48BF-9C8E-1F95A43BD7D7}" type="sibTrans" cxnId="{ED8C5FDF-BA21-45A6-B09D-3175EF9841BD}">
      <dgm:prSet/>
      <dgm:spPr/>
      <dgm:t>
        <a:bodyPr/>
        <a:lstStyle/>
        <a:p>
          <a:endParaRPr lang="fr-FR"/>
        </a:p>
      </dgm:t>
    </dgm:pt>
    <dgm:pt modelId="{B7CA3031-D14A-4A40-BB48-3463FC403FA0}">
      <dgm:prSet phldrT="[Texte]" custT="1"/>
      <dgm:spPr/>
      <dgm:t>
        <a:bodyPr/>
        <a:lstStyle/>
        <a:p>
          <a:r>
            <a:rPr lang="fr-FR" sz="1000" b="1" dirty="0">
              <a:solidFill>
                <a:schemeClr val="bg2">
                  <a:lumMod val="75000"/>
                </a:schemeClr>
              </a:solidFill>
            </a:rPr>
            <a:t>CAT</a:t>
          </a:r>
        </a:p>
      </dgm:t>
    </dgm:pt>
    <dgm:pt modelId="{2BE098CC-FAB6-4DBB-9016-F334C07A66B2}" type="parTrans" cxnId="{FBBDDDC7-0B68-4F57-A8DC-FD168DC718E6}">
      <dgm:prSet/>
      <dgm:spPr/>
      <dgm:t>
        <a:bodyPr/>
        <a:lstStyle/>
        <a:p>
          <a:endParaRPr lang="fr-FR"/>
        </a:p>
      </dgm:t>
    </dgm:pt>
    <dgm:pt modelId="{E72794AB-AD5F-4BAE-9085-7F39198540D1}" type="sibTrans" cxnId="{FBBDDDC7-0B68-4F57-A8DC-FD168DC718E6}">
      <dgm:prSet/>
      <dgm:spPr/>
      <dgm:t>
        <a:bodyPr/>
        <a:lstStyle/>
        <a:p>
          <a:endParaRPr lang="fr-FR"/>
        </a:p>
      </dgm:t>
    </dgm:pt>
    <dgm:pt modelId="{3DCF40FD-1385-49D5-928B-0E981CD3DFCB}">
      <dgm:prSet phldrT="[Texte]" custT="1"/>
      <dgm:spPr/>
      <dgm:t>
        <a:bodyPr/>
        <a:lstStyle/>
        <a:p>
          <a:r>
            <a:rPr lang="fr-FR" sz="1000" b="1" dirty="0">
              <a:solidFill>
                <a:schemeClr val="bg2">
                  <a:lumMod val="75000"/>
                </a:schemeClr>
              </a:solidFill>
            </a:rPr>
            <a:t>Cas particuliers</a:t>
          </a:r>
        </a:p>
      </dgm:t>
    </dgm:pt>
    <dgm:pt modelId="{CED29E0E-FB74-40FB-BF5A-1F08CC0B6BC1}" type="parTrans" cxnId="{6FECFFB8-9065-4404-AEBC-77204DF9E272}">
      <dgm:prSet/>
      <dgm:spPr/>
      <dgm:t>
        <a:bodyPr/>
        <a:lstStyle/>
        <a:p>
          <a:endParaRPr lang="fr-FR"/>
        </a:p>
      </dgm:t>
    </dgm:pt>
    <dgm:pt modelId="{DED63B2F-C769-4691-B9BF-DE382F1F2A91}" type="sibTrans" cxnId="{6FECFFB8-9065-4404-AEBC-77204DF9E272}">
      <dgm:prSet/>
      <dgm:spPr/>
      <dgm:t>
        <a:bodyPr/>
        <a:lstStyle/>
        <a:p>
          <a:endParaRPr lang="fr-FR"/>
        </a:p>
      </dgm:t>
    </dgm:pt>
    <dgm:pt modelId="{9166CDC5-68B8-4E4D-AAB8-1BA9FB73E312}" type="pres">
      <dgm:prSet presAssocID="{7D75F2BE-D020-470F-BC4E-551576CDA359}" presName="Name0" presStyleCnt="0">
        <dgm:presLayoutVars>
          <dgm:dir/>
          <dgm:resizeHandles val="exact"/>
        </dgm:presLayoutVars>
      </dgm:prSet>
      <dgm:spPr/>
    </dgm:pt>
    <dgm:pt modelId="{27521EAA-0B0C-4D97-8524-AE653F8ADEBB}" type="pres">
      <dgm:prSet presAssocID="{7D75F2BE-D020-470F-BC4E-551576CDA359}" presName="arrow" presStyleLbl="bgShp" presStyleIdx="0" presStyleCnt="1" custFlipVert="1" custScaleY="19595" custLinFactNeighborX="-277" custLinFactNeighborY="-17955"/>
      <dgm:spPr>
        <a:prstGeom prst="rect">
          <a:avLst/>
        </a:prstGeom>
        <a:gradFill rotWithShape="0">
          <a:gsLst>
            <a:gs pos="15000">
              <a:schemeClr val="tx2">
                <a:lumMod val="50000"/>
                <a:lumOff val="50000"/>
              </a:schemeClr>
            </a:gs>
            <a:gs pos="85000">
              <a:srgbClr val="438CD1"/>
            </a:gs>
            <a:gs pos="50000">
              <a:srgbClr val="00529B"/>
            </a:gs>
          </a:gsLst>
          <a:lin ang="0" scaled="1"/>
        </a:gradFill>
      </dgm:spPr>
    </dgm:pt>
    <dgm:pt modelId="{ABF98670-8886-4B73-A96B-2215E2F38D7E}" type="pres">
      <dgm:prSet presAssocID="{7D75F2BE-D020-470F-BC4E-551576CDA359}" presName="points" presStyleCnt="0"/>
      <dgm:spPr/>
    </dgm:pt>
    <dgm:pt modelId="{41D1B635-C59A-4C02-81F3-B84290AAA271}" type="pres">
      <dgm:prSet presAssocID="{8FA5063C-7AF9-41E7-AC3F-F050C0714BC2}" presName="compositeA" presStyleCnt="0"/>
      <dgm:spPr/>
    </dgm:pt>
    <dgm:pt modelId="{AFE42778-E477-4A5C-A7A5-D31298E8B0A3}" type="pres">
      <dgm:prSet presAssocID="{8FA5063C-7AF9-41E7-AC3F-F050C0714BC2}" presName="textA" presStyleLbl="revTx" presStyleIdx="0" presStyleCnt="6" custScaleY="138966" custLinFactY="4890" custLinFactNeighborX="6272" custLinFactNeighborY="100000">
        <dgm:presLayoutVars>
          <dgm:bulletEnabled val="1"/>
        </dgm:presLayoutVars>
      </dgm:prSet>
      <dgm:spPr/>
    </dgm:pt>
    <dgm:pt modelId="{ACD7F1BD-E679-40A4-B12E-87C631281CC6}" type="pres">
      <dgm:prSet presAssocID="{8FA5063C-7AF9-41E7-AC3F-F050C0714BC2}" presName="circleA" presStyleLbl="node1" presStyleIdx="0" presStyleCnt="6" custScaleX="235146" custScaleY="235146" custLinFactY="-100000" custLinFactNeighborX="35237" custLinFactNeighborY="-148846"/>
      <dgm:spPr>
        <a:prstGeom prst="triangle">
          <a:avLst/>
        </a:prstGeom>
        <a:solidFill>
          <a:srgbClr val="00529B">
            <a:alpha val="80000"/>
          </a:srgbClr>
        </a:solidFill>
        <a:ln>
          <a:noFill/>
        </a:ln>
      </dgm:spPr>
    </dgm:pt>
    <dgm:pt modelId="{2F40D845-C003-44EA-BD18-E5D8BE0028A0}" type="pres">
      <dgm:prSet presAssocID="{8FA5063C-7AF9-41E7-AC3F-F050C0714BC2}" presName="spaceA" presStyleCnt="0"/>
      <dgm:spPr/>
    </dgm:pt>
    <dgm:pt modelId="{D001B7F1-08CF-493A-A259-842E2FE4741D}" type="pres">
      <dgm:prSet presAssocID="{E2253A29-590D-489F-9391-97212E2D44EF}" presName="space" presStyleCnt="0"/>
      <dgm:spPr/>
    </dgm:pt>
    <dgm:pt modelId="{CA73D618-40F6-466D-BD86-846BC042A7CD}" type="pres">
      <dgm:prSet presAssocID="{E8D35B56-0C4E-4477-B350-BC7D4C81CEE7}" presName="compositeB" presStyleCnt="0"/>
      <dgm:spPr/>
    </dgm:pt>
    <dgm:pt modelId="{59E1A169-B047-4093-9968-2BE5A1A49A28}" type="pres">
      <dgm:prSet presAssocID="{E8D35B56-0C4E-4477-B350-BC7D4C81CEE7}" presName="textB" presStyleLbl="revTx" presStyleIdx="1" presStyleCnt="6" custScaleX="64129" custScaleY="151384" custLinFactNeighborX="4327" custLinFactNeighborY="-31770">
        <dgm:presLayoutVars>
          <dgm:bulletEnabled val="1"/>
        </dgm:presLayoutVars>
      </dgm:prSet>
      <dgm:spPr/>
    </dgm:pt>
    <dgm:pt modelId="{918A8567-85D8-4217-9935-CCEA487333DA}" type="pres">
      <dgm:prSet presAssocID="{E8D35B56-0C4E-4477-B350-BC7D4C81CEE7}" presName="circleB" presStyleLbl="node1" presStyleIdx="1" presStyleCnt="6" custScaleX="235146" custScaleY="235146" custLinFactY="-58496" custLinFactNeighborX="88043" custLinFactNeighborY="-100000"/>
      <dgm:spPr>
        <a:prstGeom prst="triangle">
          <a:avLst/>
        </a:prstGeom>
        <a:solidFill>
          <a:srgbClr val="00529B">
            <a:alpha val="80000"/>
          </a:srgbClr>
        </a:solidFill>
        <a:ln>
          <a:noFill/>
        </a:ln>
      </dgm:spPr>
    </dgm:pt>
    <dgm:pt modelId="{D75972C4-8722-4C8A-87CF-B989378B3C94}" type="pres">
      <dgm:prSet presAssocID="{E8D35B56-0C4E-4477-B350-BC7D4C81CEE7}" presName="spaceB" presStyleCnt="0"/>
      <dgm:spPr/>
    </dgm:pt>
    <dgm:pt modelId="{7082360C-0BB3-44AC-99BF-C9B993355313}" type="pres">
      <dgm:prSet presAssocID="{28F0C991-2283-40D1-881F-3A94ECAFE6F7}" presName="space" presStyleCnt="0"/>
      <dgm:spPr/>
    </dgm:pt>
    <dgm:pt modelId="{E43BE909-A959-42A6-9231-4813C8695DE6}" type="pres">
      <dgm:prSet presAssocID="{31A2DC71-4F99-4CA5-83F2-FCF348B8DCDA}" presName="compositeA" presStyleCnt="0"/>
      <dgm:spPr/>
    </dgm:pt>
    <dgm:pt modelId="{030DB0D1-05F8-4272-A6BA-C104C9726DA6}" type="pres">
      <dgm:prSet presAssocID="{31A2DC71-4F99-4CA5-83F2-FCF348B8DCDA}" presName="textA" presStyleLbl="revTx" presStyleIdx="2" presStyleCnt="6" custScaleX="61883" custScaleY="157836" custLinFactNeighborX="4101" custLinFactNeighborY="96033">
        <dgm:presLayoutVars>
          <dgm:bulletEnabled val="1"/>
        </dgm:presLayoutVars>
      </dgm:prSet>
      <dgm:spPr/>
    </dgm:pt>
    <dgm:pt modelId="{5DDF532D-49F0-4165-916C-D8C0F9152CF4}" type="pres">
      <dgm:prSet presAssocID="{31A2DC71-4F99-4CA5-83F2-FCF348B8DCDA}" presName="circleA" presStyleLbl="node1" presStyleIdx="2" presStyleCnt="6" custScaleX="235146" custScaleY="235146" custLinFactY="-100000" custLinFactNeighborX="22794" custLinFactNeighborY="-167716"/>
      <dgm:spPr>
        <a:prstGeom prst="triangle">
          <a:avLst/>
        </a:prstGeom>
        <a:solidFill>
          <a:srgbClr val="00529B">
            <a:alpha val="80000"/>
          </a:srgbClr>
        </a:solidFill>
        <a:ln>
          <a:noFill/>
        </a:ln>
      </dgm:spPr>
    </dgm:pt>
    <dgm:pt modelId="{E319CF35-983C-44BC-851B-1B052D97D6A5}" type="pres">
      <dgm:prSet presAssocID="{31A2DC71-4F99-4CA5-83F2-FCF348B8DCDA}" presName="spaceA" presStyleCnt="0"/>
      <dgm:spPr/>
    </dgm:pt>
    <dgm:pt modelId="{17E67F93-B97A-42AD-B654-079A893F5065}" type="pres">
      <dgm:prSet presAssocID="{F315FFE3-1A7B-4622-9B22-A3E1C449A98A}" presName="space" presStyleCnt="0"/>
      <dgm:spPr/>
    </dgm:pt>
    <dgm:pt modelId="{FE23693E-928C-493A-A04F-87FE0E4E0AFF}" type="pres">
      <dgm:prSet presAssocID="{7ABBAF2C-9560-4EEA-8BED-794DFD9E35B3}" presName="compositeB" presStyleCnt="0"/>
      <dgm:spPr/>
    </dgm:pt>
    <dgm:pt modelId="{AC5CE3F8-7D68-4DE1-BAF3-07DD9CA88F0F}" type="pres">
      <dgm:prSet presAssocID="{7ABBAF2C-9560-4EEA-8BED-794DFD9E35B3}" presName="textB" presStyleLbl="revTx" presStyleIdx="3" presStyleCnt="6" custScaleX="49260" custScaleY="149281" custLinFactNeighborX="4191" custLinFactNeighborY="-31770">
        <dgm:presLayoutVars>
          <dgm:bulletEnabled val="1"/>
        </dgm:presLayoutVars>
      </dgm:prSet>
      <dgm:spPr/>
    </dgm:pt>
    <dgm:pt modelId="{7FCA40AF-BB84-4497-9FB5-0855F17D142F}" type="pres">
      <dgm:prSet presAssocID="{7ABBAF2C-9560-4EEA-8BED-794DFD9E35B3}" presName="circleB" presStyleLbl="node1" presStyleIdx="3" presStyleCnt="6" custScaleX="235146" custScaleY="235146" custLinFactY="-60599" custLinFactNeighborX="29975" custLinFactNeighborY="-100000"/>
      <dgm:spPr>
        <a:prstGeom prst="triangle">
          <a:avLst/>
        </a:prstGeom>
        <a:solidFill>
          <a:srgbClr val="00529B">
            <a:alpha val="80000"/>
          </a:srgbClr>
        </a:solidFill>
        <a:ln>
          <a:noFill/>
        </a:ln>
      </dgm:spPr>
    </dgm:pt>
    <dgm:pt modelId="{E8A3D518-88BC-4EE9-AC13-6AF5C09C5358}" type="pres">
      <dgm:prSet presAssocID="{7ABBAF2C-9560-4EEA-8BED-794DFD9E35B3}" presName="spaceB" presStyleCnt="0"/>
      <dgm:spPr/>
    </dgm:pt>
    <dgm:pt modelId="{1AB515DD-FA02-49C9-8D97-A8F3DC9F5A6A}" type="pres">
      <dgm:prSet presAssocID="{3445BEE9-6B4A-48BF-9C8E-1F95A43BD7D7}" presName="space" presStyleCnt="0"/>
      <dgm:spPr/>
    </dgm:pt>
    <dgm:pt modelId="{C36CB18F-2EE0-42D1-A082-828D580771E0}" type="pres">
      <dgm:prSet presAssocID="{B7CA3031-D14A-4A40-BB48-3463FC403FA0}" presName="compositeA" presStyleCnt="0"/>
      <dgm:spPr/>
    </dgm:pt>
    <dgm:pt modelId="{A0230761-9C16-450D-9492-9E75DAD7910C}" type="pres">
      <dgm:prSet presAssocID="{B7CA3031-D14A-4A40-BB48-3463FC403FA0}" presName="textA" presStyleLbl="revTx" presStyleIdx="4" presStyleCnt="6" custScaleY="137707" custLinFactY="11130" custLinFactNeighborX="4372" custLinFactNeighborY="100000">
        <dgm:presLayoutVars>
          <dgm:bulletEnabled val="1"/>
        </dgm:presLayoutVars>
      </dgm:prSet>
      <dgm:spPr/>
    </dgm:pt>
    <dgm:pt modelId="{6483544B-EDBE-4CED-846C-C19FEDFC4D09}" type="pres">
      <dgm:prSet presAssocID="{B7CA3031-D14A-4A40-BB48-3463FC403FA0}" presName="circleA" presStyleLbl="node1" presStyleIdx="4" presStyleCnt="6" custScaleX="235146" custScaleY="235146" custLinFactX="76258" custLinFactY="-100000" custLinFactNeighborX="100000" custLinFactNeighborY="-147587"/>
      <dgm:spPr>
        <a:prstGeom prst="triangle">
          <a:avLst/>
        </a:prstGeom>
        <a:solidFill>
          <a:srgbClr val="00529B">
            <a:alpha val="80000"/>
          </a:srgbClr>
        </a:solidFill>
        <a:ln>
          <a:noFill/>
        </a:ln>
      </dgm:spPr>
    </dgm:pt>
    <dgm:pt modelId="{A1D434D8-A937-403B-9A91-6AFB8B96932A}" type="pres">
      <dgm:prSet presAssocID="{B7CA3031-D14A-4A40-BB48-3463FC403FA0}" presName="spaceA" presStyleCnt="0"/>
      <dgm:spPr/>
    </dgm:pt>
    <dgm:pt modelId="{BFCD00BD-0779-4425-B710-375D3FE651C7}" type="pres">
      <dgm:prSet presAssocID="{E72794AB-AD5F-4BAE-9085-7F39198540D1}" presName="space" presStyleCnt="0"/>
      <dgm:spPr/>
    </dgm:pt>
    <dgm:pt modelId="{F699A921-4045-4EB2-AF75-AD3ECF379445}" type="pres">
      <dgm:prSet presAssocID="{3DCF40FD-1385-49D5-928B-0E981CD3DFCB}" presName="compositeB" presStyleCnt="0"/>
      <dgm:spPr/>
    </dgm:pt>
    <dgm:pt modelId="{5F4FF547-D40C-4E4F-A3F0-022BE3045C95}" type="pres">
      <dgm:prSet presAssocID="{3DCF40FD-1385-49D5-928B-0E981CD3DFCB}" presName="textB" presStyleLbl="revTx" presStyleIdx="5" presStyleCnt="6" custScaleY="151625" custLinFactNeighborX="11729" custLinFactNeighborY="-31392">
        <dgm:presLayoutVars>
          <dgm:bulletEnabled val="1"/>
        </dgm:presLayoutVars>
      </dgm:prSet>
      <dgm:spPr/>
    </dgm:pt>
    <dgm:pt modelId="{5B8EDC3F-4046-4C89-B6FB-983DE2F31D52}" type="pres">
      <dgm:prSet presAssocID="{3DCF40FD-1385-49D5-928B-0E981CD3DFCB}" presName="circleB" presStyleLbl="node1" presStyleIdx="5" presStyleCnt="6" custScaleX="235146" custScaleY="235146" custLinFactY="-69448" custLinFactNeighborX="42362" custLinFactNeighborY="-100000"/>
      <dgm:spPr>
        <a:prstGeom prst="triangle">
          <a:avLst/>
        </a:prstGeom>
        <a:solidFill>
          <a:srgbClr val="00529B"/>
        </a:solidFill>
        <a:ln>
          <a:noFill/>
        </a:ln>
      </dgm:spPr>
    </dgm:pt>
    <dgm:pt modelId="{344A3425-BF69-480E-8107-D14ECD87CE02}" type="pres">
      <dgm:prSet presAssocID="{3DCF40FD-1385-49D5-928B-0E981CD3DFCB}" presName="spaceB" presStyleCnt="0"/>
      <dgm:spPr/>
    </dgm:pt>
  </dgm:ptLst>
  <dgm:cxnLst>
    <dgm:cxn modelId="{0F5FF002-AA7C-411B-BBD4-E55B8F0B1059}" type="presOf" srcId="{8FA5063C-7AF9-41E7-AC3F-F050C0714BC2}" destId="{AFE42778-E477-4A5C-A7A5-D31298E8B0A3}" srcOrd="0" destOrd="0" presId="urn:microsoft.com/office/officeart/2005/8/layout/hProcess11"/>
    <dgm:cxn modelId="{7E01F92F-0219-42E1-9722-581CB39C568F}" type="presOf" srcId="{7D75F2BE-D020-470F-BC4E-551576CDA359}" destId="{9166CDC5-68B8-4E4D-AAB8-1BA9FB73E312}" srcOrd="0" destOrd="0" presId="urn:microsoft.com/office/officeart/2005/8/layout/hProcess11"/>
    <dgm:cxn modelId="{828C7030-0A27-4AC3-9C86-889ACC3E896B}" srcId="{7D75F2BE-D020-470F-BC4E-551576CDA359}" destId="{31A2DC71-4F99-4CA5-83F2-FCF348B8DCDA}" srcOrd="2" destOrd="0" parTransId="{2E9316C2-D32B-4CF7-B39D-D0EA149EBF33}" sibTransId="{F315FFE3-1A7B-4622-9B22-A3E1C449A98A}"/>
    <dgm:cxn modelId="{E0394350-434C-4AC5-A9BC-0987D96B0FFA}" srcId="{7D75F2BE-D020-470F-BC4E-551576CDA359}" destId="{8FA5063C-7AF9-41E7-AC3F-F050C0714BC2}" srcOrd="0" destOrd="0" parTransId="{46D479F8-84E5-412D-8B4D-32BAF3BECC18}" sibTransId="{E2253A29-590D-489F-9391-97212E2D44EF}"/>
    <dgm:cxn modelId="{C84E3C7F-79D6-4435-8613-10F5359DFE71}" type="presOf" srcId="{31A2DC71-4F99-4CA5-83F2-FCF348B8DCDA}" destId="{030DB0D1-05F8-4272-A6BA-C104C9726DA6}" srcOrd="0" destOrd="0" presId="urn:microsoft.com/office/officeart/2005/8/layout/hProcess11"/>
    <dgm:cxn modelId="{663995A8-E30F-4F60-91DE-4C7D8FABF346}" type="presOf" srcId="{B7CA3031-D14A-4A40-BB48-3463FC403FA0}" destId="{A0230761-9C16-450D-9492-9E75DAD7910C}" srcOrd="0" destOrd="0" presId="urn:microsoft.com/office/officeart/2005/8/layout/hProcess11"/>
    <dgm:cxn modelId="{6FECFFB8-9065-4404-AEBC-77204DF9E272}" srcId="{7D75F2BE-D020-470F-BC4E-551576CDA359}" destId="{3DCF40FD-1385-49D5-928B-0E981CD3DFCB}" srcOrd="5" destOrd="0" parTransId="{CED29E0E-FB74-40FB-BF5A-1F08CC0B6BC1}" sibTransId="{DED63B2F-C769-4691-B9BF-DE382F1F2A91}"/>
    <dgm:cxn modelId="{06E99EC7-FDE6-4580-A883-BCDF093FFB35}" srcId="{7D75F2BE-D020-470F-BC4E-551576CDA359}" destId="{E8D35B56-0C4E-4477-B350-BC7D4C81CEE7}" srcOrd="1" destOrd="0" parTransId="{A24A0376-64CD-406F-89C8-2254BCAAF4DC}" sibTransId="{28F0C991-2283-40D1-881F-3A94ECAFE6F7}"/>
    <dgm:cxn modelId="{FBBDDDC7-0B68-4F57-A8DC-FD168DC718E6}" srcId="{7D75F2BE-D020-470F-BC4E-551576CDA359}" destId="{B7CA3031-D14A-4A40-BB48-3463FC403FA0}" srcOrd="4" destOrd="0" parTransId="{2BE098CC-FAB6-4DBB-9016-F334C07A66B2}" sibTransId="{E72794AB-AD5F-4BAE-9085-7F39198540D1}"/>
    <dgm:cxn modelId="{ED8C5FDF-BA21-45A6-B09D-3175EF9841BD}" srcId="{7D75F2BE-D020-470F-BC4E-551576CDA359}" destId="{7ABBAF2C-9560-4EEA-8BED-794DFD9E35B3}" srcOrd="3" destOrd="0" parTransId="{7620C7A6-1351-4C56-9290-1CA264759D61}" sibTransId="{3445BEE9-6B4A-48BF-9C8E-1F95A43BD7D7}"/>
    <dgm:cxn modelId="{7E9DEDE6-844F-42BB-A98D-15A8816FB1BC}" type="presOf" srcId="{3DCF40FD-1385-49D5-928B-0E981CD3DFCB}" destId="{5F4FF547-D40C-4E4F-A3F0-022BE3045C95}" srcOrd="0" destOrd="0" presId="urn:microsoft.com/office/officeart/2005/8/layout/hProcess11"/>
    <dgm:cxn modelId="{0DA05BE9-74DE-42EE-90B1-43DC1970CB05}" type="presOf" srcId="{7ABBAF2C-9560-4EEA-8BED-794DFD9E35B3}" destId="{AC5CE3F8-7D68-4DE1-BAF3-07DD9CA88F0F}" srcOrd="0" destOrd="0" presId="urn:microsoft.com/office/officeart/2005/8/layout/hProcess11"/>
    <dgm:cxn modelId="{F4695EF2-8D61-4635-8343-959E4655D9CD}" type="presOf" srcId="{E8D35B56-0C4E-4477-B350-BC7D4C81CEE7}" destId="{59E1A169-B047-4093-9968-2BE5A1A49A28}" srcOrd="0" destOrd="0" presId="urn:microsoft.com/office/officeart/2005/8/layout/hProcess11"/>
    <dgm:cxn modelId="{3CD3B93B-CDA2-4C09-98D0-D1E5CD83ED4F}" type="presParOf" srcId="{9166CDC5-68B8-4E4D-AAB8-1BA9FB73E312}" destId="{27521EAA-0B0C-4D97-8524-AE653F8ADEBB}" srcOrd="0" destOrd="0" presId="urn:microsoft.com/office/officeart/2005/8/layout/hProcess11"/>
    <dgm:cxn modelId="{7C615C70-272E-4BDF-A346-A6967C649B63}" type="presParOf" srcId="{9166CDC5-68B8-4E4D-AAB8-1BA9FB73E312}" destId="{ABF98670-8886-4B73-A96B-2215E2F38D7E}" srcOrd="1" destOrd="0" presId="urn:microsoft.com/office/officeart/2005/8/layout/hProcess11"/>
    <dgm:cxn modelId="{9EC8D3A4-EADA-4D87-9E50-F2F7114B83FA}" type="presParOf" srcId="{ABF98670-8886-4B73-A96B-2215E2F38D7E}" destId="{41D1B635-C59A-4C02-81F3-B84290AAA271}" srcOrd="0" destOrd="0" presId="urn:microsoft.com/office/officeart/2005/8/layout/hProcess11"/>
    <dgm:cxn modelId="{37D25F15-5810-4786-9A84-15B780749114}" type="presParOf" srcId="{41D1B635-C59A-4C02-81F3-B84290AAA271}" destId="{AFE42778-E477-4A5C-A7A5-D31298E8B0A3}" srcOrd="0" destOrd="0" presId="urn:microsoft.com/office/officeart/2005/8/layout/hProcess11"/>
    <dgm:cxn modelId="{3C871D66-8780-40B8-8A68-7AE62BB55748}" type="presParOf" srcId="{41D1B635-C59A-4C02-81F3-B84290AAA271}" destId="{ACD7F1BD-E679-40A4-B12E-87C631281CC6}" srcOrd="1" destOrd="0" presId="urn:microsoft.com/office/officeart/2005/8/layout/hProcess11"/>
    <dgm:cxn modelId="{98D49FD6-DFBB-4359-8349-1D7E0F17390D}" type="presParOf" srcId="{41D1B635-C59A-4C02-81F3-B84290AAA271}" destId="{2F40D845-C003-44EA-BD18-E5D8BE0028A0}" srcOrd="2" destOrd="0" presId="urn:microsoft.com/office/officeart/2005/8/layout/hProcess11"/>
    <dgm:cxn modelId="{B372AC9E-BAAF-4D47-A2FB-0DF67F11204A}" type="presParOf" srcId="{ABF98670-8886-4B73-A96B-2215E2F38D7E}" destId="{D001B7F1-08CF-493A-A259-842E2FE4741D}" srcOrd="1" destOrd="0" presId="urn:microsoft.com/office/officeart/2005/8/layout/hProcess11"/>
    <dgm:cxn modelId="{92DF099D-8BE8-49BD-8A0D-DDE0DDBDE4F6}" type="presParOf" srcId="{ABF98670-8886-4B73-A96B-2215E2F38D7E}" destId="{CA73D618-40F6-466D-BD86-846BC042A7CD}" srcOrd="2" destOrd="0" presId="urn:microsoft.com/office/officeart/2005/8/layout/hProcess11"/>
    <dgm:cxn modelId="{9F4BACB3-6C9C-4EED-9AD3-4183D78179CE}" type="presParOf" srcId="{CA73D618-40F6-466D-BD86-846BC042A7CD}" destId="{59E1A169-B047-4093-9968-2BE5A1A49A28}" srcOrd="0" destOrd="0" presId="urn:microsoft.com/office/officeart/2005/8/layout/hProcess11"/>
    <dgm:cxn modelId="{3B1843D6-D38C-483C-B6E2-2BA97ADA0E9B}" type="presParOf" srcId="{CA73D618-40F6-466D-BD86-846BC042A7CD}" destId="{918A8567-85D8-4217-9935-CCEA487333DA}" srcOrd="1" destOrd="0" presId="urn:microsoft.com/office/officeart/2005/8/layout/hProcess11"/>
    <dgm:cxn modelId="{6F9E7122-D4A8-4DAF-8BB1-384AC2A92925}" type="presParOf" srcId="{CA73D618-40F6-466D-BD86-846BC042A7CD}" destId="{D75972C4-8722-4C8A-87CF-B989378B3C94}" srcOrd="2" destOrd="0" presId="urn:microsoft.com/office/officeart/2005/8/layout/hProcess11"/>
    <dgm:cxn modelId="{BEA10578-9624-4253-AAC3-6FD3EB733D7A}" type="presParOf" srcId="{ABF98670-8886-4B73-A96B-2215E2F38D7E}" destId="{7082360C-0BB3-44AC-99BF-C9B993355313}" srcOrd="3" destOrd="0" presId="urn:microsoft.com/office/officeart/2005/8/layout/hProcess11"/>
    <dgm:cxn modelId="{430737E7-DB6A-408C-8FA1-F5D8E53FE4A1}" type="presParOf" srcId="{ABF98670-8886-4B73-A96B-2215E2F38D7E}" destId="{E43BE909-A959-42A6-9231-4813C8695DE6}" srcOrd="4" destOrd="0" presId="urn:microsoft.com/office/officeart/2005/8/layout/hProcess11"/>
    <dgm:cxn modelId="{3B901E32-6D70-45B4-818A-99A98841E132}" type="presParOf" srcId="{E43BE909-A959-42A6-9231-4813C8695DE6}" destId="{030DB0D1-05F8-4272-A6BA-C104C9726DA6}" srcOrd="0" destOrd="0" presId="urn:microsoft.com/office/officeart/2005/8/layout/hProcess11"/>
    <dgm:cxn modelId="{A800A949-EF46-4673-84B7-4E68A8192934}" type="presParOf" srcId="{E43BE909-A959-42A6-9231-4813C8695DE6}" destId="{5DDF532D-49F0-4165-916C-D8C0F9152CF4}" srcOrd="1" destOrd="0" presId="urn:microsoft.com/office/officeart/2005/8/layout/hProcess11"/>
    <dgm:cxn modelId="{200353D7-0ABE-4168-92FD-E5E3E0FC66E4}" type="presParOf" srcId="{E43BE909-A959-42A6-9231-4813C8695DE6}" destId="{E319CF35-983C-44BC-851B-1B052D97D6A5}" srcOrd="2" destOrd="0" presId="urn:microsoft.com/office/officeart/2005/8/layout/hProcess11"/>
    <dgm:cxn modelId="{BBF1E43F-ECD1-46A0-A082-B3424D3186C6}" type="presParOf" srcId="{ABF98670-8886-4B73-A96B-2215E2F38D7E}" destId="{17E67F93-B97A-42AD-B654-079A893F5065}" srcOrd="5" destOrd="0" presId="urn:microsoft.com/office/officeart/2005/8/layout/hProcess11"/>
    <dgm:cxn modelId="{73CD25FE-4137-4DB7-AED6-56572645589C}" type="presParOf" srcId="{ABF98670-8886-4B73-A96B-2215E2F38D7E}" destId="{FE23693E-928C-493A-A04F-87FE0E4E0AFF}" srcOrd="6" destOrd="0" presId="urn:microsoft.com/office/officeart/2005/8/layout/hProcess11"/>
    <dgm:cxn modelId="{B2BDA693-F373-4CE8-BDDA-CABD325CB1DC}" type="presParOf" srcId="{FE23693E-928C-493A-A04F-87FE0E4E0AFF}" destId="{AC5CE3F8-7D68-4DE1-BAF3-07DD9CA88F0F}" srcOrd="0" destOrd="0" presId="urn:microsoft.com/office/officeart/2005/8/layout/hProcess11"/>
    <dgm:cxn modelId="{862F2DE7-538E-4918-BF46-E5FF843675BC}" type="presParOf" srcId="{FE23693E-928C-493A-A04F-87FE0E4E0AFF}" destId="{7FCA40AF-BB84-4497-9FB5-0855F17D142F}" srcOrd="1" destOrd="0" presId="urn:microsoft.com/office/officeart/2005/8/layout/hProcess11"/>
    <dgm:cxn modelId="{90996D09-15BE-4B2C-972F-8C272F23A8BA}" type="presParOf" srcId="{FE23693E-928C-493A-A04F-87FE0E4E0AFF}" destId="{E8A3D518-88BC-4EE9-AC13-6AF5C09C5358}" srcOrd="2" destOrd="0" presId="urn:microsoft.com/office/officeart/2005/8/layout/hProcess11"/>
    <dgm:cxn modelId="{3C6320CA-8F4B-4149-BAF0-3885B59F8889}" type="presParOf" srcId="{ABF98670-8886-4B73-A96B-2215E2F38D7E}" destId="{1AB515DD-FA02-49C9-8D97-A8F3DC9F5A6A}" srcOrd="7" destOrd="0" presId="urn:microsoft.com/office/officeart/2005/8/layout/hProcess11"/>
    <dgm:cxn modelId="{033F4957-36CA-460B-B154-A40B174CE03B}" type="presParOf" srcId="{ABF98670-8886-4B73-A96B-2215E2F38D7E}" destId="{C36CB18F-2EE0-42D1-A082-828D580771E0}" srcOrd="8" destOrd="0" presId="urn:microsoft.com/office/officeart/2005/8/layout/hProcess11"/>
    <dgm:cxn modelId="{C9A9A263-D203-40A0-9F38-ED4CDCE630C5}" type="presParOf" srcId="{C36CB18F-2EE0-42D1-A082-828D580771E0}" destId="{A0230761-9C16-450D-9492-9E75DAD7910C}" srcOrd="0" destOrd="0" presId="urn:microsoft.com/office/officeart/2005/8/layout/hProcess11"/>
    <dgm:cxn modelId="{F34D5D11-F823-4DE9-9139-1DD512CDB1C9}" type="presParOf" srcId="{C36CB18F-2EE0-42D1-A082-828D580771E0}" destId="{6483544B-EDBE-4CED-846C-C19FEDFC4D09}" srcOrd="1" destOrd="0" presId="urn:microsoft.com/office/officeart/2005/8/layout/hProcess11"/>
    <dgm:cxn modelId="{4CBF7E1A-21B2-409E-BAAD-3AC2B23B0D22}" type="presParOf" srcId="{C36CB18F-2EE0-42D1-A082-828D580771E0}" destId="{A1D434D8-A937-403B-9A91-6AFB8B96932A}" srcOrd="2" destOrd="0" presId="urn:microsoft.com/office/officeart/2005/8/layout/hProcess11"/>
    <dgm:cxn modelId="{609BB734-4A14-4047-8341-048A70F44D3F}" type="presParOf" srcId="{ABF98670-8886-4B73-A96B-2215E2F38D7E}" destId="{BFCD00BD-0779-4425-B710-375D3FE651C7}" srcOrd="9" destOrd="0" presId="urn:microsoft.com/office/officeart/2005/8/layout/hProcess11"/>
    <dgm:cxn modelId="{6A6202F4-E06C-4ACA-8E1A-86C78E125E7F}" type="presParOf" srcId="{ABF98670-8886-4B73-A96B-2215E2F38D7E}" destId="{F699A921-4045-4EB2-AF75-AD3ECF379445}" srcOrd="10" destOrd="0" presId="urn:microsoft.com/office/officeart/2005/8/layout/hProcess11"/>
    <dgm:cxn modelId="{C8F69FD4-2653-4A07-9EB7-5322E9B15F08}" type="presParOf" srcId="{F699A921-4045-4EB2-AF75-AD3ECF379445}" destId="{5F4FF547-D40C-4E4F-A3F0-022BE3045C95}" srcOrd="0" destOrd="0" presId="urn:microsoft.com/office/officeart/2005/8/layout/hProcess11"/>
    <dgm:cxn modelId="{66526189-5D52-4956-940C-A4239F0BA13F}" type="presParOf" srcId="{F699A921-4045-4EB2-AF75-AD3ECF379445}" destId="{5B8EDC3F-4046-4C89-B6FB-983DE2F31D52}" srcOrd="1" destOrd="0" presId="urn:microsoft.com/office/officeart/2005/8/layout/hProcess11"/>
    <dgm:cxn modelId="{3A60D02F-6450-457E-AF53-5A7C4AB1F5BB}" type="presParOf" srcId="{F699A921-4045-4EB2-AF75-AD3ECF379445}" destId="{344A3425-BF69-480E-8107-D14ECD87CE02}" srcOrd="2" destOrd="0" presId="urn:microsoft.com/office/officeart/2005/8/layout/hProcess1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43.xml><?xml version="1.0" encoding="utf-8"?>
<dgm:dataModel xmlns:dgm="http://schemas.openxmlformats.org/drawingml/2006/diagram" xmlns:a="http://schemas.openxmlformats.org/drawingml/2006/main">
  <dgm:ptLst>
    <dgm:pt modelId="{7D75F2BE-D020-470F-BC4E-551576CDA359}" type="doc">
      <dgm:prSet loTypeId="urn:microsoft.com/office/officeart/2005/8/layout/hProcess11" loCatId="process" qsTypeId="urn:microsoft.com/office/officeart/2005/8/quickstyle/simple1" qsCatId="simple" csTypeId="urn:microsoft.com/office/officeart/2005/8/colors/accent1_2" csCatId="accent1" phldr="1"/>
      <dgm:spPr/>
    </dgm:pt>
    <dgm:pt modelId="{8FA5063C-7AF9-41E7-AC3F-F050C0714BC2}">
      <dgm:prSet phldrT="[Texte]" custT="1"/>
      <dgm:spPr/>
      <dgm:t>
        <a:bodyPr/>
        <a:lstStyle/>
        <a:p>
          <a:r>
            <a:rPr lang="fr-FR" sz="1000" b="1" dirty="0">
              <a:solidFill>
                <a:schemeClr val="bg2">
                  <a:lumMod val="75000"/>
                </a:schemeClr>
              </a:solidFill>
            </a:rPr>
            <a:t>Définition</a:t>
          </a:r>
        </a:p>
      </dgm:t>
    </dgm:pt>
    <dgm:pt modelId="{46D479F8-84E5-412D-8B4D-32BAF3BECC18}" type="parTrans" cxnId="{E0394350-434C-4AC5-A9BC-0987D96B0FFA}">
      <dgm:prSet/>
      <dgm:spPr/>
      <dgm:t>
        <a:bodyPr/>
        <a:lstStyle/>
        <a:p>
          <a:endParaRPr lang="fr-FR"/>
        </a:p>
      </dgm:t>
    </dgm:pt>
    <dgm:pt modelId="{E2253A29-590D-489F-9391-97212E2D44EF}" type="sibTrans" cxnId="{E0394350-434C-4AC5-A9BC-0987D96B0FFA}">
      <dgm:prSet/>
      <dgm:spPr/>
      <dgm:t>
        <a:bodyPr/>
        <a:lstStyle/>
        <a:p>
          <a:endParaRPr lang="fr-FR"/>
        </a:p>
      </dgm:t>
    </dgm:pt>
    <dgm:pt modelId="{E8D35B56-0C4E-4477-B350-BC7D4C81CEE7}">
      <dgm:prSet phldrT="[Texte]" custT="1"/>
      <dgm:spPr/>
      <dgm:t>
        <a:bodyPr/>
        <a:lstStyle/>
        <a:p>
          <a:r>
            <a:rPr lang="fr-FR" sz="1000" b="1" dirty="0">
              <a:solidFill>
                <a:srgbClr val="00529B"/>
              </a:solidFill>
            </a:rPr>
            <a:t>Causes</a:t>
          </a:r>
        </a:p>
      </dgm:t>
    </dgm:pt>
    <dgm:pt modelId="{A24A0376-64CD-406F-89C8-2254BCAAF4DC}" type="parTrans" cxnId="{06E99EC7-FDE6-4580-A883-BCDF093FFB35}">
      <dgm:prSet/>
      <dgm:spPr/>
      <dgm:t>
        <a:bodyPr/>
        <a:lstStyle/>
        <a:p>
          <a:endParaRPr lang="fr-FR"/>
        </a:p>
      </dgm:t>
    </dgm:pt>
    <dgm:pt modelId="{28F0C991-2283-40D1-881F-3A94ECAFE6F7}" type="sibTrans" cxnId="{06E99EC7-FDE6-4580-A883-BCDF093FFB35}">
      <dgm:prSet/>
      <dgm:spPr/>
      <dgm:t>
        <a:bodyPr/>
        <a:lstStyle/>
        <a:p>
          <a:endParaRPr lang="fr-FR"/>
        </a:p>
      </dgm:t>
    </dgm:pt>
    <dgm:pt modelId="{31A2DC71-4F99-4CA5-83F2-FCF348B8DCDA}">
      <dgm:prSet phldrT="[Texte]" custT="1"/>
      <dgm:spPr/>
      <dgm:t>
        <a:bodyPr/>
        <a:lstStyle/>
        <a:p>
          <a:r>
            <a:rPr lang="fr-FR" sz="1000" b="1" dirty="0">
              <a:solidFill>
                <a:srgbClr val="00529B"/>
              </a:solidFill>
            </a:rPr>
            <a:t>Risques</a:t>
          </a:r>
        </a:p>
      </dgm:t>
    </dgm:pt>
    <dgm:pt modelId="{2E9316C2-D32B-4CF7-B39D-D0EA149EBF33}" type="parTrans" cxnId="{828C7030-0A27-4AC3-9C86-889ACC3E896B}">
      <dgm:prSet/>
      <dgm:spPr/>
      <dgm:t>
        <a:bodyPr/>
        <a:lstStyle/>
        <a:p>
          <a:endParaRPr lang="fr-FR"/>
        </a:p>
      </dgm:t>
    </dgm:pt>
    <dgm:pt modelId="{F315FFE3-1A7B-4622-9B22-A3E1C449A98A}" type="sibTrans" cxnId="{828C7030-0A27-4AC3-9C86-889ACC3E896B}">
      <dgm:prSet/>
      <dgm:spPr/>
      <dgm:t>
        <a:bodyPr/>
        <a:lstStyle/>
        <a:p>
          <a:endParaRPr lang="fr-FR"/>
        </a:p>
      </dgm:t>
    </dgm:pt>
    <dgm:pt modelId="{7ABBAF2C-9560-4EEA-8BED-794DFD9E35B3}">
      <dgm:prSet phldrT="[Texte]" custT="1"/>
      <dgm:spPr/>
      <dgm:t>
        <a:bodyPr/>
        <a:lstStyle/>
        <a:p>
          <a:r>
            <a:rPr lang="fr-FR" sz="1000" b="1" dirty="0">
              <a:solidFill>
                <a:schemeClr val="bg2">
                  <a:lumMod val="75000"/>
                </a:schemeClr>
              </a:solidFill>
            </a:rPr>
            <a:t>Signes</a:t>
          </a:r>
        </a:p>
      </dgm:t>
    </dgm:pt>
    <dgm:pt modelId="{7620C7A6-1351-4C56-9290-1CA264759D61}" type="parTrans" cxnId="{ED8C5FDF-BA21-45A6-B09D-3175EF9841BD}">
      <dgm:prSet/>
      <dgm:spPr/>
      <dgm:t>
        <a:bodyPr/>
        <a:lstStyle/>
        <a:p>
          <a:endParaRPr lang="fr-FR"/>
        </a:p>
      </dgm:t>
    </dgm:pt>
    <dgm:pt modelId="{3445BEE9-6B4A-48BF-9C8E-1F95A43BD7D7}" type="sibTrans" cxnId="{ED8C5FDF-BA21-45A6-B09D-3175EF9841BD}">
      <dgm:prSet/>
      <dgm:spPr/>
      <dgm:t>
        <a:bodyPr/>
        <a:lstStyle/>
        <a:p>
          <a:endParaRPr lang="fr-FR"/>
        </a:p>
      </dgm:t>
    </dgm:pt>
    <dgm:pt modelId="{B7CA3031-D14A-4A40-BB48-3463FC403FA0}">
      <dgm:prSet phldrT="[Texte]" custT="1"/>
      <dgm:spPr/>
      <dgm:t>
        <a:bodyPr/>
        <a:lstStyle/>
        <a:p>
          <a:r>
            <a:rPr lang="fr-FR" sz="1000" b="1" dirty="0">
              <a:solidFill>
                <a:schemeClr val="bg2">
                  <a:lumMod val="75000"/>
                </a:schemeClr>
              </a:solidFill>
            </a:rPr>
            <a:t>CAT</a:t>
          </a:r>
        </a:p>
      </dgm:t>
    </dgm:pt>
    <dgm:pt modelId="{2BE098CC-FAB6-4DBB-9016-F334C07A66B2}" type="parTrans" cxnId="{FBBDDDC7-0B68-4F57-A8DC-FD168DC718E6}">
      <dgm:prSet/>
      <dgm:spPr/>
      <dgm:t>
        <a:bodyPr/>
        <a:lstStyle/>
        <a:p>
          <a:endParaRPr lang="fr-FR"/>
        </a:p>
      </dgm:t>
    </dgm:pt>
    <dgm:pt modelId="{E72794AB-AD5F-4BAE-9085-7F39198540D1}" type="sibTrans" cxnId="{FBBDDDC7-0B68-4F57-A8DC-FD168DC718E6}">
      <dgm:prSet/>
      <dgm:spPr/>
      <dgm:t>
        <a:bodyPr/>
        <a:lstStyle/>
        <a:p>
          <a:endParaRPr lang="fr-FR"/>
        </a:p>
      </dgm:t>
    </dgm:pt>
    <dgm:pt modelId="{3DCF40FD-1385-49D5-928B-0E981CD3DFCB}">
      <dgm:prSet phldrT="[Texte]" custT="1"/>
      <dgm:spPr/>
      <dgm:t>
        <a:bodyPr/>
        <a:lstStyle/>
        <a:p>
          <a:r>
            <a:rPr lang="fr-FR" sz="1000" b="1" dirty="0">
              <a:solidFill>
                <a:schemeClr val="bg2">
                  <a:lumMod val="75000"/>
                </a:schemeClr>
              </a:solidFill>
            </a:rPr>
            <a:t>Cas particuliers</a:t>
          </a:r>
        </a:p>
      </dgm:t>
    </dgm:pt>
    <dgm:pt modelId="{CED29E0E-FB74-40FB-BF5A-1F08CC0B6BC1}" type="parTrans" cxnId="{6FECFFB8-9065-4404-AEBC-77204DF9E272}">
      <dgm:prSet/>
      <dgm:spPr/>
      <dgm:t>
        <a:bodyPr/>
        <a:lstStyle/>
        <a:p>
          <a:endParaRPr lang="fr-FR"/>
        </a:p>
      </dgm:t>
    </dgm:pt>
    <dgm:pt modelId="{DED63B2F-C769-4691-B9BF-DE382F1F2A91}" type="sibTrans" cxnId="{6FECFFB8-9065-4404-AEBC-77204DF9E272}">
      <dgm:prSet/>
      <dgm:spPr/>
      <dgm:t>
        <a:bodyPr/>
        <a:lstStyle/>
        <a:p>
          <a:endParaRPr lang="fr-FR"/>
        </a:p>
      </dgm:t>
    </dgm:pt>
    <dgm:pt modelId="{9166CDC5-68B8-4E4D-AAB8-1BA9FB73E312}" type="pres">
      <dgm:prSet presAssocID="{7D75F2BE-D020-470F-BC4E-551576CDA359}" presName="Name0" presStyleCnt="0">
        <dgm:presLayoutVars>
          <dgm:dir/>
          <dgm:resizeHandles val="exact"/>
        </dgm:presLayoutVars>
      </dgm:prSet>
      <dgm:spPr/>
    </dgm:pt>
    <dgm:pt modelId="{27521EAA-0B0C-4D97-8524-AE653F8ADEBB}" type="pres">
      <dgm:prSet presAssocID="{7D75F2BE-D020-470F-BC4E-551576CDA359}" presName="arrow" presStyleLbl="bgShp" presStyleIdx="0" presStyleCnt="1" custFlipVert="1" custScaleY="19595" custLinFactNeighborX="-277" custLinFactNeighborY="-17955"/>
      <dgm:spPr>
        <a:prstGeom prst="rect">
          <a:avLst/>
        </a:prstGeom>
        <a:gradFill rotWithShape="0">
          <a:gsLst>
            <a:gs pos="15000">
              <a:schemeClr val="tx2">
                <a:lumMod val="50000"/>
                <a:lumOff val="50000"/>
              </a:schemeClr>
            </a:gs>
            <a:gs pos="85000">
              <a:srgbClr val="438CD1"/>
            </a:gs>
            <a:gs pos="50000">
              <a:srgbClr val="00529B"/>
            </a:gs>
          </a:gsLst>
          <a:lin ang="0" scaled="1"/>
        </a:gradFill>
      </dgm:spPr>
    </dgm:pt>
    <dgm:pt modelId="{ABF98670-8886-4B73-A96B-2215E2F38D7E}" type="pres">
      <dgm:prSet presAssocID="{7D75F2BE-D020-470F-BC4E-551576CDA359}" presName="points" presStyleCnt="0"/>
      <dgm:spPr/>
    </dgm:pt>
    <dgm:pt modelId="{41D1B635-C59A-4C02-81F3-B84290AAA271}" type="pres">
      <dgm:prSet presAssocID="{8FA5063C-7AF9-41E7-AC3F-F050C0714BC2}" presName="compositeA" presStyleCnt="0"/>
      <dgm:spPr/>
    </dgm:pt>
    <dgm:pt modelId="{AFE42778-E477-4A5C-A7A5-D31298E8B0A3}" type="pres">
      <dgm:prSet presAssocID="{8FA5063C-7AF9-41E7-AC3F-F050C0714BC2}" presName="textA" presStyleLbl="revTx" presStyleIdx="0" presStyleCnt="6" custScaleY="138966" custLinFactY="4890" custLinFactNeighborX="6272" custLinFactNeighborY="100000">
        <dgm:presLayoutVars>
          <dgm:bulletEnabled val="1"/>
        </dgm:presLayoutVars>
      </dgm:prSet>
      <dgm:spPr/>
    </dgm:pt>
    <dgm:pt modelId="{ACD7F1BD-E679-40A4-B12E-87C631281CC6}" type="pres">
      <dgm:prSet presAssocID="{8FA5063C-7AF9-41E7-AC3F-F050C0714BC2}" presName="circleA" presStyleLbl="node1" presStyleIdx="0" presStyleCnt="6" custScaleX="235146" custScaleY="235146" custLinFactY="-100000" custLinFactNeighborX="35237" custLinFactNeighborY="-148846"/>
      <dgm:spPr>
        <a:prstGeom prst="triangle">
          <a:avLst/>
        </a:prstGeom>
        <a:solidFill>
          <a:srgbClr val="00529B">
            <a:alpha val="80000"/>
          </a:srgbClr>
        </a:solidFill>
        <a:ln>
          <a:noFill/>
        </a:ln>
      </dgm:spPr>
    </dgm:pt>
    <dgm:pt modelId="{2F40D845-C003-44EA-BD18-E5D8BE0028A0}" type="pres">
      <dgm:prSet presAssocID="{8FA5063C-7AF9-41E7-AC3F-F050C0714BC2}" presName="spaceA" presStyleCnt="0"/>
      <dgm:spPr/>
    </dgm:pt>
    <dgm:pt modelId="{D001B7F1-08CF-493A-A259-842E2FE4741D}" type="pres">
      <dgm:prSet presAssocID="{E2253A29-590D-489F-9391-97212E2D44EF}" presName="space" presStyleCnt="0"/>
      <dgm:spPr/>
    </dgm:pt>
    <dgm:pt modelId="{CA73D618-40F6-466D-BD86-846BC042A7CD}" type="pres">
      <dgm:prSet presAssocID="{E8D35B56-0C4E-4477-B350-BC7D4C81CEE7}" presName="compositeB" presStyleCnt="0"/>
      <dgm:spPr/>
    </dgm:pt>
    <dgm:pt modelId="{59E1A169-B047-4093-9968-2BE5A1A49A28}" type="pres">
      <dgm:prSet presAssocID="{E8D35B56-0C4E-4477-B350-BC7D4C81CEE7}" presName="textB" presStyleLbl="revTx" presStyleIdx="1" presStyleCnt="6" custScaleX="64129" custScaleY="151384" custLinFactNeighborX="4327" custLinFactNeighborY="-31770">
        <dgm:presLayoutVars>
          <dgm:bulletEnabled val="1"/>
        </dgm:presLayoutVars>
      </dgm:prSet>
      <dgm:spPr/>
    </dgm:pt>
    <dgm:pt modelId="{918A8567-85D8-4217-9935-CCEA487333DA}" type="pres">
      <dgm:prSet presAssocID="{E8D35B56-0C4E-4477-B350-BC7D4C81CEE7}" presName="circleB" presStyleLbl="node1" presStyleIdx="1" presStyleCnt="6" custScaleX="235146" custScaleY="235146" custLinFactY="-58496" custLinFactNeighborX="88043" custLinFactNeighborY="-100000"/>
      <dgm:spPr>
        <a:prstGeom prst="triangle">
          <a:avLst/>
        </a:prstGeom>
        <a:solidFill>
          <a:srgbClr val="00529B">
            <a:alpha val="80000"/>
          </a:srgbClr>
        </a:solidFill>
        <a:ln>
          <a:noFill/>
        </a:ln>
      </dgm:spPr>
    </dgm:pt>
    <dgm:pt modelId="{D75972C4-8722-4C8A-87CF-B989378B3C94}" type="pres">
      <dgm:prSet presAssocID="{E8D35B56-0C4E-4477-B350-BC7D4C81CEE7}" presName="spaceB" presStyleCnt="0"/>
      <dgm:spPr/>
    </dgm:pt>
    <dgm:pt modelId="{7082360C-0BB3-44AC-99BF-C9B993355313}" type="pres">
      <dgm:prSet presAssocID="{28F0C991-2283-40D1-881F-3A94ECAFE6F7}" presName="space" presStyleCnt="0"/>
      <dgm:spPr/>
    </dgm:pt>
    <dgm:pt modelId="{E43BE909-A959-42A6-9231-4813C8695DE6}" type="pres">
      <dgm:prSet presAssocID="{31A2DC71-4F99-4CA5-83F2-FCF348B8DCDA}" presName="compositeA" presStyleCnt="0"/>
      <dgm:spPr/>
    </dgm:pt>
    <dgm:pt modelId="{030DB0D1-05F8-4272-A6BA-C104C9726DA6}" type="pres">
      <dgm:prSet presAssocID="{31A2DC71-4F99-4CA5-83F2-FCF348B8DCDA}" presName="textA" presStyleLbl="revTx" presStyleIdx="2" presStyleCnt="6" custScaleX="61883" custScaleY="157836" custLinFactNeighborX="4101" custLinFactNeighborY="96033">
        <dgm:presLayoutVars>
          <dgm:bulletEnabled val="1"/>
        </dgm:presLayoutVars>
      </dgm:prSet>
      <dgm:spPr/>
    </dgm:pt>
    <dgm:pt modelId="{5DDF532D-49F0-4165-916C-D8C0F9152CF4}" type="pres">
      <dgm:prSet presAssocID="{31A2DC71-4F99-4CA5-83F2-FCF348B8DCDA}" presName="circleA" presStyleLbl="node1" presStyleIdx="2" presStyleCnt="6" custScaleX="235146" custScaleY="235146" custLinFactY="-100000" custLinFactNeighborX="22794" custLinFactNeighborY="-167716"/>
      <dgm:spPr>
        <a:prstGeom prst="triangle">
          <a:avLst/>
        </a:prstGeom>
        <a:solidFill>
          <a:srgbClr val="00529B">
            <a:alpha val="80000"/>
          </a:srgbClr>
        </a:solidFill>
        <a:ln>
          <a:noFill/>
        </a:ln>
      </dgm:spPr>
    </dgm:pt>
    <dgm:pt modelId="{E319CF35-983C-44BC-851B-1B052D97D6A5}" type="pres">
      <dgm:prSet presAssocID="{31A2DC71-4F99-4CA5-83F2-FCF348B8DCDA}" presName="spaceA" presStyleCnt="0"/>
      <dgm:spPr/>
    </dgm:pt>
    <dgm:pt modelId="{17E67F93-B97A-42AD-B654-079A893F5065}" type="pres">
      <dgm:prSet presAssocID="{F315FFE3-1A7B-4622-9B22-A3E1C449A98A}" presName="space" presStyleCnt="0"/>
      <dgm:spPr/>
    </dgm:pt>
    <dgm:pt modelId="{FE23693E-928C-493A-A04F-87FE0E4E0AFF}" type="pres">
      <dgm:prSet presAssocID="{7ABBAF2C-9560-4EEA-8BED-794DFD9E35B3}" presName="compositeB" presStyleCnt="0"/>
      <dgm:spPr/>
    </dgm:pt>
    <dgm:pt modelId="{AC5CE3F8-7D68-4DE1-BAF3-07DD9CA88F0F}" type="pres">
      <dgm:prSet presAssocID="{7ABBAF2C-9560-4EEA-8BED-794DFD9E35B3}" presName="textB" presStyleLbl="revTx" presStyleIdx="3" presStyleCnt="6" custScaleX="49260" custScaleY="149281" custLinFactNeighborX="4191" custLinFactNeighborY="-31770">
        <dgm:presLayoutVars>
          <dgm:bulletEnabled val="1"/>
        </dgm:presLayoutVars>
      </dgm:prSet>
      <dgm:spPr/>
    </dgm:pt>
    <dgm:pt modelId="{7FCA40AF-BB84-4497-9FB5-0855F17D142F}" type="pres">
      <dgm:prSet presAssocID="{7ABBAF2C-9560-4EEA-8BED-794DFD9E35B3}" presName="circleB" presStyleLbl="node1" presStyleIdx="3" presStyleCnt="6" custScaleX="235146" custScaleY="235146" custLinFactY="-60599" custLinFactNeighborX="29975" custLinFactNeighborY="-100000"/>
      <dgm:spPr>
        <a:prstGeom prst="triangle">
          <a:avLst/>
        </a:prstGeom>
        <a:solidFill>
          <a:srgbClr val="00529B">
            <a:alpha val="80000"/>
          </a:srgbClr>
        </a:solidFill>
        <a:ln>
          <a:noFill/>
        </a:ln>
      </dgm:spPr>
    </dgm:pt>
    <dgm:pt modelId="{E8A3D518-88BC-4EE9-AC13-6AF5C09C5358}" type="pres">
      <dgm:prSet presAssocID="{7ABBAF2C-9560-4EEA-8BED-794DFD9E35B3}" presName="spaceB" presStyleCnt="0"/>
      <dgm:spPr/>
    </dgm:pt>
    <dgm:pt modelId="{1AB515DD-FA02-49C9-8D97-A8F3DC9F5A6A}" type="pres">
      <dgm:prSet presAssocID="{3445BEE9-6B4A-48BF-9C8E-1F95A43BD7D7}" presName="space" presStyleCnt="0"/>
      <dgm:spPr/>
    </dgm:pt>
    <dgm:pt modelId="{C36CB18F-2EE0-42D1-A082-828D580771E0}" type="pres">
      <dgm:prSet presAssocID="{B7CA3031-D14A-4A40-BB48-3463FC403FA0}" presName="compositeA" presStyleCnt="0"/>
      <dgm:spPr/>
    </dgm:pt>
    <dgm:pt modelId="{A0230761-9C16-450D-9492-9E75DAD7910C}" type="pres">
      <dgm:prSet presAssocID="{B7CA3031-D14A-4A40-BB48-3463FC403FA0}" presName="textA" presStyleLbl="revTx" presStyleIdx="4" presStyleCnt="6" custScaleY="137707" custLinFactY="11130" custLinFactNeighborX="4372" custLinFactNeighborY="100000">
        <dgm:presLayoutVars>
          <dgm:bulletEnabled val="1"/>
        </dgm:presLayoutVars>
      </dgm:prSet>
      <dgm:spPr/>
    </dgm:pt>
    <dgm:pt modelId="{6483544B-EDBE-4CED-846C-C19FEDFC4D09}" type="pres">
      <dgm:prSet presAssocID="{B7CA3031-D14A-4A40-BB48-3463FC403FA0}" presName="circleA" presStyleLbl="node1" presStyleIdx="4" presStyleCnt="6" custScaleX="235146" custScaleY="235146" custLinFactX="76258" custLinFactY="-100000" custLinFactNeighborX="100000" custLinFactNeighborY="-147587"/>
      <dgm:spPr>
        <a:prstGeom prst="triangle">
          <a:avLst/>
        </a:prstGeom>
        <a:solidFill>
          <a:srgbClr val="00529B">
            <a:alpha val="80000"/>
          </a:srgbClr>
        </a:solidFill>
        <a:ln>
          <a:noFill/>
        </a:ln>
      </dgm:spPr>
    </dgm:pt>
    <dgm:pt modelId="{A1D434D8-A937-403B-9A91-6AFB8B96932A}" type="pres">
      <dgm:prSet presAssocID="{B7CA3031-D14A-4A40-BB48-3463FC403FA0}" presName="spaceA" presStyleCnt="0"/>
      <dgm:spPr/>
    </dgm:pt>
    <dgm:pt modelId="{BFCD00BD-0779-4425-B710-375D3FE651C7}" type="pres">
      <dgm:prSet presAssocID="{E72794AB-AD5F-4BAE-9085-7F39198540D1}" presName="space" presStyleCnt="0"/>
      <dgm:spPr/>
    </dgm:pt>
    <dgm:pt modelId="{F699A921-4045-4EB2-AF75-AD3ECF379445}" type="pres">
      <dgm:prSet presAssocID="{3DCF40FD-1385-49D5-928B-0E981CD3DFCB}" presName="compositeB" presStyleCnt="0"/>
      <dgm:spPr/>
    </dgm:pt>
    <dgm:pt modelId="{5F4FF547-D40C-4E4F-A3F0-022BE3045C95}" type="pres">
      <dgm:prSet presAssocID="{3DCF40FD-1385-49D5-928B-0E981CD3DFCB}" presName="textB" presStyleLbl="revTx" presStyleIdx="5" presStyleCnt="6" custScaleY="151625" custLinFactNeighborX="11729" custLinFactNeighborY="-31392">
        <dgm:presLayoutVars>
          <dgm:bulletEnabled val="1"/>
        </dgm:presLayoutVars>
      </dgm:prSet>
      <dgm:spPr/>
    </dgm:pt>
    <dgm:pt modelId="{5B8EDC3F-4046-4C89-B6FB-983DE2F31D52}" type="pres">
      <dgm:prSet presAssocID="{3DCF40FD-1385-49D5-928B-0E981CD3DFCB}" presName="circleB" presStyleLbl="node1" presStyleIdx="5" presStyleCnt="6" custScaleX="235146" custScaleY="235146" custLinFactY="-69448" custLinFactNeighborX="42362" custLinFactNeighborY="-100000"/>
      <dgm:spPr>
        <a:prstGeom prst="triangle">
          <a:avLst/>
        </a:prstGeom>
        <a:solidFill>
          <a:srgbClr val="00529B"/>
        </a:solidFill>
        <a:ln>
          <a:noFill/>
        </a:ln>
      </dgm:spPr>
    </dgm:pt>
    <dgm:pt modelId="{344A3425-BF69-480E-8107-D14ECD87CE02}" type="pres">
      <dgm:prSet presAssocID="{3DCF40FD-1385-49D5-928B-0E981CD3DFCB}" presName="spaceB" presStyleCnt="0"/>
      <dgm:spPr/>
    </dgm:pt>
  </dgm:ptLst>
  <dgm:cxnLst>
    <dgm:cxn modelId="{0F5FF002-AA7C-411B-BBD4-E55B8F0B1059}" type="presOf" srcId="{8FA5063C-7AF9-41E7-AC3F-F050C0714BC2}" destId="{AFE42778-E477-4A5C-A7A5-D31298E8B0A3}" srcOrd="0" destOrd="0" presId="urn:microsoft.com/office/officeart/2005/8/layout/hProcess11"/>
    <dgm:cxn modelId="{7E01F92F-0219-42E1-9722-581CB39C568F}" type="presOf" srcId="{7D75F2BE-D020-470F-BC4E-551576CDA359}" destId="{9166CDC5-68B8-4E4D-AAB8-1BA9FB73E312}" srcOrd="0" destOrd="0" presId="urn:microsoft.com/office/officeart/2005/8/layout/hProcess11"/>
    <dgm:cxn modelId="{828C7030-0A27-4AC3-9C86-889ACC3E896B}" srcId="{7D75F2BE-D020-470F-BC4E-551576CDA359}" destId="{31A2DC71-4F99-4CA5-83F2-FCF348B8DCDA}" srcOrd="2" destOrd="0" parTransId="{2E9316C2-D32B-4CF7-B39D-D0EA149EBF33}" sibTransId="{F315FFE3-1A7B-4622-9B22-A3E1C449A98A}"/>
    <dgm:cxn modelId="{E0394350-434C-4AC5-A9BC-0987D96B0FFA}" srcId="{7D75F2BE-D020-470F-BC4E-551576CDA359}" destId="{8FA5063C-7AF9-41E7-AC3F-F050C0714BC2}" srcOrd="0" destOrd="0" parTransId="{46D479F8-84E5-412D-8B4D-32BAF3BECC18}" sibTransId="{E2253A29-590D-489F-9391-97212E2D44EF}"/>
    <dgm:cxn modelId="{C84E3C7F-79D6-4435-8613-10F5359DFE71}" type="presOf" srcId="{31A2DC71-4F99-4CA5-83F2-FCF348B8DCDA}" destId="{030DB0D1-05F8-4272-A6BA-C104C9726DA6}" srcOrd="0" destOrd="0" presId="urn:microsoft.com/office/officeart/2005/8/layout/hProcess11"/>
    <dgm:cxn modelId="{663995A8-E30F-4F60-91DE-4C7D8FABF346}" type="presOf" srcId="{B7CA3031-D14A-4A40-BB48-3463FC403FA0}" destId="{A0230761-9C16-450D-9492-9E75DAD7910C}" srcOrd="0" destOrd="0" presId="urn:microsoft.com/office/officeart/2005/8/layout/hProcess11"/>
    <dgm:cxn modelId="{6FECFFB8-9065-4404-AEBC-77204DF9E272}" srcId="{7D75F2BE-D020-470F-BC4E-551576CDA359}" destId="{3DCF40FD-1385-49D5-928B-0E981CD3DFCB}" srcOrd="5" destOrd="0" parTransId="{CED29E0E-FB74-40FB-BF5A-1F08CC0B6BC1}" sibTransId="{DED63B2F-C769-4691-B9BF-DE382F1F2A91}"/>
    <dgm:cxn modelId="{06E99EC7-FDE6-4580-A883-BCDF093FFB35}" srcId="{7D75F2BE-D020-470F-BC4E-551576CDA359}" destId="{E8D35B56-0C4E-4477-B350-BC7D4C81CEE7}" srcOrd="1" destOrd="0" parTransId="{A24A0376-64CD-406F-89C8-2254BCAAF4DC}" sibTransId="{28F0C991-2283-40D1-881F-3A94ECAFE6F7}"/>
    <dgm:cxn modelId="{FBBDDDC7-0B68-4F57-A8DC-FD168DC718E6}" srcId="{7D75F2BE-D020-470F-BC4E-551576CDA359}" destId="{B7CA3031-D14A-4A40-BB48-3463FC403FA0}" srcOrd="4" destOrd="0" parTransId="{2BE098CC-FAB6-4DBB-9016-F334C07A66B2}" sibTransId="{E72794AB-AD5F-4BAE-9085-7F39198540D1}"/>
    <dgm:cxn modelId="{ED8C5FDF-BA21-45A6-B09D-3175EF9841BD}" srcId="{7D75F2BE-D020-470F-BC4E-551576CDA359}" destId="{7ABBAF2C-9560-4EEA-8BED-794DFD9E35B3}" srcOrd="3" destOrd="0" parTransId="{7620C7A6-1351-4C56-9290-1CA264759D61}" sibTransId="{3445BEE9-6B4A-48BF-9C8E-1F95A43BD7D7}"/>
    <dgm:cxn modelId="{7E9DEDE6-844F-42BB-A98D-15A8816FB1BC}" type="presOf" srcId="{3DCF40FD-1385-49D5-928B-0E981CD3DFCB}" destId="{5F4FF547-D40C-4E4F-A3F0-022BE3045C95}" srcOrd="0" destOrd="0" presId="urn:microsoft.com/office/officeart/2005/8/layout/hProcess11"/>
    <dgm:cxn modelId="{0DA05BE9-74DE-42EE-90B1-43DC1970CB05}" type="presOf" srcId="{7ABBAF2C-9560-4EEA-8BED-794DFD9E35B3}" destId="{AC5CE3F8-7D68-4DE1-BAF3-07DD9CA88F0F}" srcOrd="0" destOrd="0" presId="urn:microsoft.com/office/officeart/2005/8/layout/hProcess11"/>
    <dgm:cxn modelId="{F4695EF2-8D61-4635-8343-959E4655D9CD}" type="presOf" srcId="{E8D35B56-0C4E-4477-B350-BC7D4C81CEE7}" destId="{59E1A169-B047-4093-9968-2BE5A1A49A28}" srcOrd="0" destOrd="0" presId="urn:microsoft.com/office/officeart/2005/8/layout/hProcess11"/>
    <dgm:cxn modelId="{3CD3B93B-CDA2-4C09-98D0-D1E5CD83ED4F}" type="presParOf" srcId="{9166CDC5-68B8-4E4D-AAB8-1BA9FB73E312}" destId="{27521EAA-0B0C-4D97-8524-AE653F8ADEBB}" srcOrd="0" destOrd="0" presId="urn:microsoft.com/office/officeart/2005/8/layout/hProcess11"/>
    <dgm:cxn modelId="{7C615C70-272E-4BDF-A346-A6967C649B63}" type="presParOf" srcId="{9166CDC5-68B8-4E4D-AAB8-1BA9FB73E312}" destId="{ABF98670-8886-4B73-A96B-2215E2F38D7E}" srcOrd="1" destOrd="0" presId="urn:microsoft.com/office/officeart/2005/8/layout/hProcess11"/>
    <dgm:cxn modelId="{9EC8D3A4-EADA-4D87-9E50-F2F7114B83FA}" type="presParOf" srcId="{ABF98670-8886-4B73-A96B-2215E2F38D7E}" destId="{41D1B635-C59A-4C02-81F3-B84290AAA271}" srcOrd="0" destOrd="0" presId="urn:microsoft.com/office/officeart/2005/8/layout/hProcess11"/>
    <dgm:cxn modelId="{37D25F15-5810-4786-9A84-15B780749114}" type="presParOf" srcId="{41D1B635-C59A-4C02-81F3-B84290AAA271}" destId="{AFE42778-E477-4A5C-A7A5-D31298E8B0A3}" srcOrd="0" destOrd="0" presId="urn:microsoft.com/office/officeart/2005/8/layout/hProcess11"/>
    <dgm:cxn modelId="{3C871D66-8780-40B8-8A68-7AE62BB55748}" type="presParOf" srcId="{41D1B635-C59A-4C02-81F3-B84290AAA271}" destId="{ACD7F1BD-E679-40A4-B12E-87C631281CC6}" srcOrd="1" destOrd="0" presId="urn:microsoft.com/office/officeart/2005/8/layout/hProcess11"/>
    <dgm:cxn modelId="{98D49FD6-DFBB-4359-8349-1D7E0F17390D}" type="presParOf" srcId="{41D1B635-C59A-4C02-81F3-B84290AAA271}" destId="{2F40D845-C003-44EA-BD18-E5D8BE0028A0}" srcOrd="2" destOrd="0" presId="urn:microsoft.com/office/officeart/2005/8/layout/hProcess11"/>
    <dgm:cxn modelId="{B372AC9E-BAAF-4D47-A2FB-0DF67F11204A}" type="presParOf" srcId="{ABF98670-8886-4B73-A96B-2215E2F38D7E}" destId="{D001B7F1-08CF-493A-A259-842E2FE4741D}" srcOrd="1" destOrd="0" presId="urn:microsoft.com/office/officeart/2005/8/layout/hProcess11"/>
    <dgm:cxn modelId="{92DF099D-8BE8-49BD-8A0D-DDE0DDBDE4F6}" type="presParOf" srcId="{ABF98670-8886-4B73-A96B-2215E2F38D7E}" destId="{CA73D618-40F6-466D-BD86-846BC042A7CD}" srcOrd="2" destOrd="0" presId="urn:microsoft.com/office/officeart/2005/8/layout/hProcess11"/>
    <dgm:cxn modelId="{9F4BACB3-6C9C-4EED-9AD3-4183D78179CE}" type="presParOf" srcId="{CA73D618-40F6-466D-BD86-846BC042A7CD}" destId="{59E1A169-B047-4093-9968-2BE5A1A49A28}" srcOrd="0" destOrd="0" presId="urn:microsoft.com/office/officeart/2005/8/layout/hProcess11"/>
    <dgm:cxn modelId="{3B1843D6-D38C-483C-B6E2-2BA97ADA0E9B}" type="presParOf" srcId="{CA73D618-40F6-466D-BD86-846BC042A7CD}" destId="{918A8567-85D8-4217-9935-CCEA487333DA}" srcOrd="1" destOrd="0" presId="urn:microsoft.com/office/officeart/2005/8/layout/hProcess11"/>
    <dgm:cxn modelId="{6F9E7122-D4A8-4DAF-8BB1-384AC2A92925}" type="presParOf" srcId="{CA73D618-40F6-466D-BD86-846BC042A7CD}" destId="{D75972C4-8722-4C8A-87CF-B989378B3C94}" srcOrd="2" destOrd="0" presId="urn:microsoft.com/office/officeart/2005/8/layout/hProcess11"/>
    <dgm:cxn modelId="{BEA10578-9624-4253-AAC3-6FD3EB733D7A}" type="presParOf" srcId="{ABF98670-8886-4B73-A96B-2215E2F38D7E}" destId="{7082360C-0BB3-44AC-99BF-C9B993355313}" srcOrd="3" destOrd="0" presId="urn:microsoft.com/office/officeart/2005/8/layout/hProcess11"/>
    <dgm:cxn modelId="{430737E7-DB6A-408C-8FA1-F5D8E53FE4A1}" type="presParOf" srcId="{ABF98670-8886-4B73-A96B-2215E2F38D7E}" destId="{E43BE909-A959-42A6-9231-4813C8695DE6}" srcOrd="4" destOrd="0" presId="urn:microsoft.com/office/officeart/2005/8/layout/hProcess11"/>
    <dgm:cxn modelId="{3B901E32-6D70-45B4-818A-99A98841E132}" type="presParOf" srcId="{E43BE909-A959-42A6-9231-4813C8695DE6}" destId="{030DB0D1-05F8-4272-A6BA-C104C9726DA6}" srcOrd="0" destOrd="0" presId="urn:microsoft.com/office/officeart/2005/8/layout/hProcess11"/>
    <dgm:cxn modelId="{A800A949-EF46-4673-84B7-4E68A8192934}" type="presParOf" srcId="{E43BE909-A959-42A6-9231-4813C8695DE6}" destId="{5DDF532D-49F0-4165-916C-D8C0F9152CF4}" srcOrd="1" destOrd="0" presId="urn:microsoft.com/office/officeart/2005/8/layout/hProcess11"/>
    <dgm:cxn modelId="{200353D7-0ABE-4168-92FD-E5E3E0FC66E4}" type="presParOf" srcId="{E43BE909-A959-42A6-9231-4813C8695DE6}" destId="{E319CF35-983C-44BC-851B-1B052D97D6A5}" srcOrd="2" destOrd="0" presId="urn:microsoft.com/office/officeart/2005/8/layout/hProcess11"/>
    <dgm:cxn modelId="{BBF1E43F-ECD1-46A0-A082-B3424D3186C6}" type="presParOf" srcId="{ABF98670-8886-4B73-A96B-2215E2F38D7E}" destId="{17E67F93-B97A-42AD-B654-079A893F5065}" srcOrd="5" destOrd="0" presId="urn:microsoft.com/office/officeart/2005/8/layout/hProcess11"/>
    <dgm:cxn modelId="{73CD25FE-4137-4DB7-AED6-56572645589C}" type="presParOf" srcId="{ABF98670-8886-4B73-A96B-2215E2F38D7E}" destId="{FE23693E-928C-493A-A04F-87FE0E4E0AFF}" srcOrd="6" destOrd="0" presId="urn:microsoft.com/office/officeart/2005/8/layout/hProcess11"/>
    <dgm:cxn modelId="{B2BDA693-F373-4CE8-BDDA-CABD325CB1DC}" type="presParOf" srcId="{FE23693E-928C-493A-A04F-87FE0E4E0AFF}" destId="{AC5CE3F8-7D68-4DE1-BAF3-07DD9CA88F0F}" srcOrd="0" destOrd="0" presId="urn:microsoft.com/office/officeart/2005/8/layout/hProcess11"/>
    <dgm:cxn modelId="{862F2DE7-538E-4918-BF46-E5FF843675BC}" type="presParOf" srcId="{FE23693E-928C-493A-A04F-87FE0E4E0AFF}" destId="{7FCA40AF-BB84-4497-9FB5-0855F17D142F}" srcOrd="1" destOrd="0" presId="urn:microsoft.com/office/officeart/2005/8/layout/hProcess11"/>
    <dgm:cxn modelId="{90996D09-15BE-4B2C-972F-8C272F23A8BA}" type="presParOf" srcId="{FE23693E-928C-493A-A04F-87FE0E4E0AFF}" destId="{E8A3D518-88BC-4EE9-AC13-6AF5C09C5358}" srcOrd="2" destOrd="0" presId="urn:microsoft.com/office/officeart/2005/8/layout/hProcess11"/>
    <dgm:cxn modelId="{3C6320CA-8F4B-4149-BAF0-3885B59F8889}" type="presParOf" srcId="{ABF98670-8886-4B73-A96B-2215E2F38D7E}" destId="{1AB515DD-FA02-49C9-8D97-A8F3DC9F5A6A}" srcOrd="7" destOrd="0" presId="urn:microsoft.com/office/officeart/2005/8/layout/hProcess11"/>
    <dgm:cxn modelId="{033F4957-36CA-460B-B154-A40B174CE03B}" type="presParOf" srcId="{ABF98670-8886-4B73-A96B-2215E2F38D7E}" destId="{C36CB18F-2EE0-42D1-A082-828D580771E0}" srcOrd="8" destOrd="0" presId="urn:microsoft.com/office/officeart/2005/8/layout/hProcess11"/>
    <dgm:cxn modelId="{C9A9A263-D203-40A0-9F38-ED4CDCE630C5}" type="presParOf" srcId="{C36CB18F-2EE0-42D1-A082-828D580771E0}" destId="{A0230761-9C16-450D-9492-9E75DAD7910C}" srcOrd="0" destOrd="0" presId="urn:microsoft.com/office/officeart/2005/8/layout/hProcess11"/>
    <dgm:cxn modelId="{F34D5D11-F823-4DE9-9139-1DD512CDB1C9}" type="presParOf" srcId="{C36CB18F-2EE0-42D1-A082-828D580771E0}" destId="{6483544B-EDBE-4CED-846C-C19FEDFC4D09}" srcOrd="1" destOrd="0" presId="urn:microsoft.com/office/officeart/2005/8/layout/hProcess11"/>
    <dgm:cxn modelId="{4CBF7E1A-21B2-409E-BAAD-3AC2B23B0D22}" type="presParOf" srcId="{C36CB18F-2EE0-42D1-A082-828D580771E0}" destId="{A1D434D8-A937-403B-9A91-6AFB8B96932A}" srcOrd="2" destOrd="0" presId="urn:microsoft.com/office/officeart/2005/8/layout/hProcess11"/>
    <dgm:cxn modelId="{609BB734-4A14-4047-8341-048A70F44D3F}" type="presParOf" srcId="{ABF98670-8886-4B73-A96B-2215E2F38D7E}" destId="{BFCD00BD-0779-4425-B710-375D3FE651C7}" srcOrd="9" destOrd="0" presId="urn:microsoft.com/office/officeart/2005/8/layout/hProcess11"/>
    <dgm:cxn modelId="{6A6202F4-E06C-4ACA-8E1A-86C78E125E7F}" type="presParOf" srcId="{ABF98670-8886-4B73-A96B-2215E2F38D7E}" destId="{F699A921-4045-4EB2-AF75-AD3ECF379445}" srcOrd="10" destOrd="0" presId="urn:microsoft.com/office/officeart/2005/8/layout/hProcess11"/>
    <dgm:cxn modelId="{C8F69FD4-2653-4A07-9EB7-5322E9B15F08}" type="presParOf" srcId="{F699A921-4045-4EB2-AF75-AD3ECF379445}" destId="{5F4FF547-D40C-4E4F-A3F0-022BE3045C95}" srcOrd="0" destOrd="0" presId="urn:microsoft.com/office/officeart/2005/8/layout/hProcess11"/>
    <dgm:cxn modelId="{66526189-5D52-4956-940C-A4239F0BA13F}" type="presParOf" srcId="{F699A921-4045-4EB2-AF75-AD3ECF379445}" destId="{5B8EDC3F-4046-4C89-B6FB-983DE2F31D52}" srcOrd="1" destOrd="0" presId="urn:microsoft.com/office/officeart/2005/8/layout/hProcess11"/>
    <dgm:cxn modelId="{3A60D02F-6450-457E-AF53-5A7C4AB1F5BB}" type="presParOf" srcId="{F699A921-4045-4EB2-AF75-AD3ECF379445}" destId="{344A3425-BF69-480E-8107-D14ECD87CE02}"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4.xml><?xml version="1.0" encoding="utf-8"?>
<dgm:dataModel xmlns:dgm="http://schemas.openxmlformats.org/drawingml/2006/diagram" xmlns:a="http://schemas.openxmlformats.org/drawingml/2006/main">
  <dgm:ptLst>
    <dgm:pt modelId="{7D75F2BE-D020-470F-BC4E-551576CDA359}" type="doc">
      <dgm:prSet loTypeId="urn:microsoft.com/office/officeart/2005/8/layout/hProcess11" loCatId="process" qsTypeId="urn:microsoft.com/office/officeart/2005/8/quickstyle/simple1" qsCatId="simple" csTypeId="urn:microsoft.com/office/officeart/2005/8/colors/accent1_2" csCatId="accent1" phldr="1"/>
      <dgm:spPr/>
    </dgm:pt>
    <dgm:pt modelId="{8FA5063C-7AF9-41E7-AC3F-F050C0714BC2}">
      <dgm:prSet phldrT="[Texte]" custT="1"/>
      <dgm:spPr/>
      <dgm:t>
        <a:bodyPr/>
        <a:lstStyle/>
        <a:p>
          <a:r>
            <a:rPr lang="fr-FR" sz="1000" b="1" dirty="0">
              <a:solidFill>
                <a:schemeClr val="bg2">
                  <a:lumMod val="75000"/>
                </a:schemeClr>
              </a:solidFill>
            </a:rPr>
            <a:t>Définition</a:t>
          </a:r>
        </a:p>
      </dgm:t>
    </dgm:pt>
    <dgm:pt modelId="{46D479F8-84E5-412D-8B4D-32BAF3BECC18}" type="parTrans" cxnId="{E0394350-434C-4AC5-A9BC-0987D96B0FFA}">
      <dgm:prSet/>
      <dgm:spPr/>
      <dgm:t>
        <a:bodyPr/>
        <a:lstStyle/>
        <a:p>
          <a:endParaRPr lang="fr-FR"/>
        </a:p>
      </dgm:t>
    </dgm:pt>
    <dgm:pt modelId="{E2253A29-590D-489F-9391-97212E2D44EF}" type="sibTrans" cxnId="{E0394350-434C-4AC5-A9BC-0987D96B0FFA}">
      <dgm:prSet/>
      <dgm:spPr/>
      <dgm:t>
        <a:bodyPr/>
        <a:lstStyle/>
        <a:p>
          <a:endParaRPr lang="fr-FR"/>
        </a:p>
      </dgm:t>
    </dgm:pt>
    <dgm:pt modelId="{E8D35B56-0C4E-4477-B350-BC7D4C81CEE7}">
      <dgm:prSet phldrT="[Texte]" custT="1"/>
      <dgm:spPr/>
      <dgm:t>
        <a:bodyPr/>
        <a:lstStyle/>
        <a:p>
          <a:r>
            <a:rPr lang="fr-FR" sz="1000" b="1" dirty="0">
              <a:solidFill>
                <a:schemeClr val="bg2">
                  <a:lumMod val="75000"/>
                </a:schemeClr>
              </a:solidFill>
            </a:rPr>
            <a:t>Causes</a:t>
          </a:r>
        </a:p>
      </dgm:t>
    </dgm:pt>
    <dgm:pt modelId="{A24A0376-64CD-406F-89C8-2254BCAAF4DC}" type="parTrans" cxnId="{06E99EC7-FDE6-4580-A883-BCDF093FFB35}">
      <dgm:prSet/>
      <dgm:spPr/>
      <dgm:t>
        <a:bodyPr/>
        <a:lstStyle/>
        <a:p>
          <a:endParaRPr lang="fr-FR"/>
        </a:p>
      </dgm:t>
    </dgm:pt>
    <dgm:pt modelId="{28F0C991-2283-40D1-881F-3A94ECAFE6F7}" type="sibTrans" cxnId="{06E99EC7-FDE6-4580-A883-BCDF093FFB35}">
      <dgm:prSet/>
      <dgm:spPr/>
      <dgm:t>
        <a:bodyPr/>
        <a:lstStyle/>
        <a:p>
          <a:endParaRPr lang="fr-FR"/>
        </a:p>
      </dgm:t>
    </dgm:pt>
    <dgm:pt modelId="{31A2DC71-4F99-4CA5-83F2-FCF348B8DCDA}">
      <dgm:prSet phldrT="[Texte]" custT="1"/>
      <dgm:spPr/>
      <dgm:t>
        <a:bodyPr/>
        <a:lstStyle/>
        <a:p>
          <a:r>
            <a:rPr lang="fr-FR" sz="1000" b="1" dirty="0">
              <a:solidFill>
                <a:schemeClr val="bg2">
                  <a:lumMod val="75000"/>
                </a:schemeClr>
              </a:solidFill>
            </a:rPr>
            <a:t>Risques</a:t>
          </a:r>
        </a:p>
      </dgm:t>
    </dgm:pt>
    <dgm:pt modelId="{2E9316C2-D32B-4CF7-B39D-D0EA149EBF33}" type="parTrans" cxnId="{828C7030-0A27-4AC3-9C86-889ACC3E896B}">
      <dgm:prSet/>
      <dgm:spPr/>
      <dgm:t>
        <a:bodyPr/>
        <a:lstStyle/>
        <a:p>
          <a:endParaRPr lang="fr-FR"/>
        </a:p>
      </dgm:t>
    </dgm:pt>
    <dgm:pt modelId="{F315FFE3-1A7B-4622-9B22-A3E1C449A98A}" type="sibTrans" cxnId="{828C7030-0A27-4AC3-9C86-889ACC3E896B}">
      <dgm:prSet/>
      <dgm:spPr/>
      <dgm:t>
        <a:bodyPr/>
        <a:lstStyle/>
        <a:p>
          <a:endParaRPr lang="fr-FR"/>
        </a:p>
      </dgm:t>
    </dgm:pt>
    <dgm:pt modelId="{7ABBAF2C-9560-4EEA-8BED-794DFD9E35B3}">
      <dgm:prSet phldrT="[Texte]" custT="1"/>
      <dgm:spPr/>
      <dgm:t>
        <a:bodyPr/>
        <a:lstStyle/>
        <a:p>
          <a:r>
            <a:rPr lang="fr-FR" sz="1000" b="1" dirty="0">
              <a:solidFill>
                <a:schemeClr val="bg2">
                  <a:lumMod val="75000"/>
                </a:schemeClr>
              </a:solidFill>
            </a:rPr>
            <a:t>Signes</a:t>
          </a:r>
        </a:p>
      </dgm:t>
    </dgm:pt>
    <dgm:pt modelId="{7620C7A6-1351-4C56-9290-1CA264759D61}" type="parTrans" cxnId="{ED8C5FDF-BA21-45A6-B09D-3175EF9841BD}">
      <dgm:prSet/>
      <dgm:spPr/>
      <dgm:t>
        <a:bodyPr/>
        <a:lstStyle/>
        <a:p>
          <a:endParaRPr lang="fr-FR"/>
        </a:p>
      </dgm:t>
    </dgm:pt>
    <dgm:pt modelId="{3445BEE9-6B4A-48BF-9C8E-1F95A43BD7D7}" type="sibTrans" cxnId="{ED8C5FDF-BA21-45A6-B09D-3175EF9841BD}">
      <dgm:prSet/>
      <dgm:spPr/>
      <dgm:t>
        <a:bodyPr/>
        <a:lstStyle/>
        <a:p>
          <a:endParaRPr lang="fr-FR"/>
        </a:p>
      </dgm:t>
    </dgm:pt>
    <dgm:pt modelId="{B7CA3031-D14A-4A40-BB48-3463FC403FA0}">
      <dgm:prSet phldrT="[Texte]" custT="1"/>
      <dgm:spPr/>
      <dgm:t>
        <a:bodyPr/>
        <a:lstStyle/>
        <a:p>
          <a:r>
            <a:rPr lang="fr-FR" sz="1000" b="1" dirty="0">
              <a:solidFill>
                <a:srgbClr val="00529B"/>
              </a:solidFill>
            </a:rPr>
            <a:t>CAT</a:t>
          </a:r>
        </a:p>
      </dgm:t>
    </dgm:pt>
    <dgm:pt modelId="{2BE098CC-FAB6-4DBB-9016-F334C07A66B2}" type="parTrans" cxnId="{FBBDDDC7-0B68-4F57-A8DC-FD168DC718E6}">
      <dgm:prSet/>
      <dgm:spPr/>
      <dgm:t>
        <a:bodyPr/>
        <a:lstStyle/>
        <a:p>
          <a:endParaRPr lang="fr-FR"/>
        </a:p>
      </dgm:t>
    </dgm:pt>
    <dgm:pt modelId="{E72794AB-AD5F-4BAE-9085-7F39198540D1}" type="sibTrans" cxnId="{FBBDDDC7-0B68-4F57-A8DC-FD168DC718E6}">
      <dgm:prSet/>
      <dgm:spPr/>
      <dgm:t>
        <a:bodyPr/>
        <a:lstStyle/>
        <a:p>
          <a:endParaRPr lang="fr-FR"/>
        </a:p>
      </dgm:t>
    </dgm:pt>
    <dgm:pt modelId="{3DCF40FD-1385-49D5-928B-0E981CD3DFCB}">
      <dgm:prSet phldrT="[Texte]" custT="1"/>
      <dgm:spPr/>
      <dgm:t>
        <a:bodyPr/>
        <a:lstStyle/>
        <a:p>
          <a:r>
            <a:rPr lang="fr-FR" sz="1000" b="1" dirty="0">
              <a:solidFill>
                <a:schemeClr val="bg2">
                  <a:lumMod val="75000"/>
                </a:schemeClr>
              </a:solidFill>
            </a:rPr>
            <a:t>Cas particuliers</a:t>
          </a:r>
        </a:p>
      </dgm:t>
    </dgm:pt>
    <dgm:pt modelId="{CED29E0E-FB74-40FB-BF5A-1F08CC0B6BC1}" type="parTrans" cxnId="{6FECFFB8-9065-4404-AEBC-77204DF9E272}">
      <dgm:prSet/>
      <dgm:spPr/>
      <dgm:t>
        <a:bodyPr/>
        <a:lstStyle/>
        <a:p>
          <a:endParaRPr lang="fr-FR"/>
        </a:p>
      </dgm:t>
    </dgm:pt>
    <dgm:pt modelId="{DED63B2F-C769-4691-B9BF-DE382F1F2A91}" type="sibTrans" cxnId="{6FECFFB8-9065-4404-AEBC-77204DF9E272}">
      <dgm:prSet/>
      <dgm:spPr/>
      <dgm:t>
        <a:bodyPr/>
        <a:lstStyle/>
        <a:p>
          <a:endParaRPr lang="fr-FR"/>
        </a:p>
      </dgm:t>
    </dgm:pt>
    <dgm:pt modelId="{9166CDC5-68B8-4E4D-AAB8-1BA9FB73E312}" type="pres">
      <dgm:prSet presAssocID="{7D75F2BE-D020-470F-BC4E-551576CDA359}" presName="Name0" presStyleCnt="0">
        <dgm:presLayoutVars>
          <dgm:dir/>
          <dgm:resizeHandles val="exact"/>
        </dgm:presLayoutVars>
      </dgm:prSet>
      <dgm:spPr/>
    </dgm:pt>
    <dgm:pt modelId="{27521EAA-0B0C-4D97-8524-AE653F8ADEBB}" type="pres">
      <dgm:prSet presAssocID="{7D75F2BE-D020-470F-BC4E-551576CDA359}" presName="arrow" presStyleLbl="bgShp" presStyleIdx="0" presStyleCnt="1" custFlipVert="1" custScaleY="19595" custLinFactNeighborX="-277" custLinFactNeighborY="-17955"/>
      <dgm:spPr>
        <a:prstGeom prst="rect">
          <a:avLst/>
        </a:prstGeom>
        <a:gradFill rotWithShape="0">
          <a:gsLst>
            <a:gs pos="15000">
              <a:schemeClr val="tx2">
                <a:lumMod val="50000"/>
                <a:lumOff val="50000"/>
              </a:schemeClr>
            </a:gs>
            <a:gs pos="85000">
              <a:srgbClr val="438CD1"/>
            </a:gs>
            <a:gs pos="50000">
              <a:srgbClr val="00529B"/>
            </a:gs>
          </a:gsLst>
          <a:lin ang="0" scaled="1"/>
        </a:gradFill>
      </dgm:spPr>
    </dgm:pt>
    <dgm:pt modelId="{ABF98670-8886-4B73-A96B-2215E2F38D7E}" type="pres">
      <dgm:prSet presAssocID="{7D75F2BE-D020-470F-BC4E-551576CDA359}" presName="points" presStyleCnt="0"/>
      <dgm:spPr/>
    </dgm:pt>
    <dgm:pt modelId="{41D1B635-C59A-4C02-81F3-B84290AAA271}" type="pres">
      <dgm:prSet presAssocID="{8FA5063C-7AF9-41E7-AC3F-F050C0714BC2}" presName="compositeA" presStyleCnt="0"/>
      <dgm:spPr/>
    </dgm:pt>
    <dgm:pt modelId="{AFE42778-E477-4A5C-A7A5-D31298E8B0A3}" type="pres">
      <dgm:prSet presAssocID="{8FA5063C-7AF9-41E7-AC3F-F050C0714BC2}" presName="textA" presStyleLbl="revTx" presStyleIdx="0" presStyleCnt="6" custScaleY="138966" custLinFactY="4890" custLinFactNeighborX="6272" custLinFactNeighborY="100000">
        <dgm:presLayoutVars>
          <dgm:bulletEnabled val="1"/>
        </dgm:presLayoutVars>
      </dgm:prSet>
      <dgm:spPr/>
    </dgm:pt>
    <dgm:pt modelId="{ACD7F1BD-E679-40A4-B12E-87C631281CC6}" type="pres">
      <dgm:prSet presAssocID="{8FA5063C-7AF9-41E7-AC3F-F050C0714BC2}" presName="circleA" presStyleLbl="node1" presStyleIdx="0" presStyleCnt="6" custScaleX="235146" custScaleY="235146" custLinFactY="-100000" custLinFactNeighborX="35237" custLinFactNeighborY="-148846"/>
      <dgm:spPr>
        <a:prstGeom prst="triangle">
          <a:avLst/>
        </a:prstGeom>
        <a:solidFill>
          <a:srgbClr val="00529B">
            <a:alpha val="80000"/>
          </a:srgbClr>
        </a:solidFill>
        <a:ln>
          <a:noFill/>
        </a:ln>
      </dgm:spPr>
    </dgm:pt>
    <dgm:pt modelId="{2F40D845-C003-44EA-BD18-E5D8BE0028A0}" type="pres">
      <dgm:prSet presAssocID="{8FA5063C-7AF9-41E7-AC3F-F050C0714BC2}" presName="spaceA" presStyleCnt="0"/>
      <dgm:spPr/>
    </dgm:pt>
    <dgm:pt modelId="{D001B7F1-08CF-493A-A259-842E2FE4741D}" type="pres">
      <dgm:prSet presAssocID="{E2253A29-590D-489F-9391-97212E2D44EF}" presName="space" presStyleCnt="0"/>
      <dgm:spPr/>
    </dgm:pt>
    <dgm:pt modelId="{CA73D618-40F6-466D-BD86-846BC042A7CD}" type="pres">
      <dgm:prSet presAssocID="{E8D35B56-0C4E-4477-B350-BC7D4C81CEE7}" presName="compositeB" presStyleCnt="0"/>
      <dgm:spPr/>
    </dgm:pt>
    <dgm:pt modelId="{59E1A169-B047-4093-9968-2BE5A1A49A28}" type="pres">
      <dgm:prSet presAssocID="{E8D35B56-0C4E-4477-B350-BC7D4C81CEE7}" presName="textB" presStyleLbl="revTx" presStyleIdx="1" presStyleCnt="6" custScaleX="64129" custScaleY="151384" custLinFactNeighborX="4327" custLinFactNeighborY="-31770">
        <dgm:presLayoutVars>
          <dgm:bulletEnabled val="1"/>
        </dgm:presLayoutVars>
      </dgm:prSet>
      <dgm:spPr/>
    </dgm:pt>
    <dgm:pt modelId="{918A8567-85D8-4217-9935-CCEA487333DA}" type="pres">
      <dgm:prSet presAssocID="{E8D35B56-0C4E-4477-B350-BC7D4C81CEE7}" presName="circleB" presStyleLbl="node1" presStyleIdx="1" presStyleCnt="6" custScaleX="235146" custScaleY="235146" custLinFactY="-58496" custLinFactNeighborX="88043" custLinFactNeighborY="-100000"/>
      <dgm:spPr>
        <a:prstGeom prst="triangle">
          <a:avLst/>
        </a:prstGeom>
        <a:solidFill>
          <a:srgbClr val="00529B">
            <a:alpha val="80000"/>
          </a:srgbClr>
        </a:solidFill>
        <a:ln>
          <a:noFill/>
        </a:ln>
      </dgm:spPr>
    </dgm:pt>
    <dgm:pt modelId="{D75972C4-8722-4C8A-87CF-B989378B3C94}" type="pres">
      <dgm:prSet presAssocID="{E8D35B56-0C4E-4477-B350-BC7D4C81CEE7}" presName="spaceB" presStyleCnt="0"/>
      <dgm:spPr/>
    </dgm:pt>
    <dgm:pt modelId="{7082360C-0BB3-44AC-99BF-C9B993355313}" type="pres">
      <dgm:prSet presAssocID="{28F0C991-2283-40D1-881F-3A94ECAFE6F7}" presName="space" presStyleCnt="0"/>
      <dgm:spPr/>
    </dgm:pt>
    <dgm:pt modelId="{E43BE909-A959-42A6-9231-4813C8695DE6}" type="pres">
      <dgm:prSet presAssocID="{31A2DC71-4F99-4CA5-83F2-FCF348B8DCDA}" presName="compositeA" presStyleCnt="0"/>
      <dgm:spPr/>
    </dgm:pt>
    <dgm:pt modelId="{030DB0D1-05F8-4272-A6BA-C104C9726DA6}" type="pres">
      <dgm:prSet presAssocID="{31A2DC71-4F99-4CA5-83F2-FCF348B8DCDA}" presName="textA" presStyleLbl="revTx" presStyleIdx="2" presStyleCnt="6" custScaleX="61883" custScaleY="157836" custLinFactNeighborX="4101" custLinFactNeighborY="96033">
        <dgm:presLayoutVars>
          <dgm:bulletEnabled val="1"/>
        </dgm:presLayoutVars>
      </dgm:prSet>
      <dgm:spPr/>
    </dgm:pt>
    <dgm:pt modelId="{5DDF532D-49F0-4165-916C-D8C0F9152CF4}" type="pres">
      <dgm:prSet presAssocID="{31A2DC71-4F99-4CA5-83F2-FCF348B8DCDA}" presName="circleA" presStyleLbl="node1" presStyleIdx="2" presStyleCnt="6" custScaleX="235146" custScaleY="235146" custLinFactY="-100000" custLinFactNeighborX="22794" custLinFactNeighborY="-167716"/>
      <dgm:spPr>
        <a:prstGeom prst="triangle">
          <a:avLst/>
        </a:prstGeom>
        <a:solidFill>
          <a:srgbClr val="00529B">
            <a:alpha val="80000"/>
          </a:srgbClr>
        </a:solidFill>
        <a:ln>
          <a:noFill/>
        </a:ln>
      </dgm:spPr>
    </dgm:pt>
    <dgm:pt modelId="{E319CF35-983C-44BC-851B-1B052D97D6A5}" type="pres">
      <dgm:prSet presAssocID="{31A2DC71-4F99-4CA5-83F2-FCF348B8DCDA}" presName="spaceA" presStyleCnt="0"/>
      <dgm:spPr/>
    </dgm:pt>
    <dgm:pt modelId="{17E67F93-B97A-42AD-B654-079A893F5065}" type="pres">
      <dgm:prSet presAssocID="{F315FFE3-1A7B-4622-9B22-A3E1C449A98A}" presName="space" presStyleCnt="0"/>
      <dgm:spPr/>
    </dgm:pt>
    <dgm:pt modelId="{FE23693E-928C-493A-A04F-87FE0E4E0AFF}" type="pres">
      <dgm:prSet presAssocID="{7ABBAF2C-9560-4EEA-8BED-794DFD9E35B3}" presName="compositeB" presStyleCnt="0"/>
      <dgm:spPr/>
    </dgm:pt>
    <dgm:pt modelId="{AC5CE3F8-7D68-4DE1-BAF3-07DD9CA88F0F}" type="pres">
      <dgm:prSet presAssocID="{7ABBAF2C-9560-4EEA-8BED-794DFD9E35B3}" presName="textB" presStyleLbl="revTx" presStyleIdx="3" presStyleCnt="6" custScaleX="49260" custScaleY="149281" custLinFactNeighborX="4191" custLinFactNeighborY="-31770">
        <dgm:presLayoutVars>
          <dgm:bulletEnabled val="1"/>
        </dgm:presLayoutVars>
      </dgm:prSet>
      <dgm:spPr/>
    </dgm:pt>
    <dgm:pt modelId="{7FCA40AF-BB84-4497-9FB5-0855F17D142F}" type="pres">
      <dgm:prSet presAssocID="{7ABBAF2C-9560-4EEA-8BED-794DFD9E35B3}" presName="circleB" presStyleLbl="node1" presStyleIdx="3" presStyleCnt="6" custScaleX="235146" custScaleY="235146" custLinFactY="-60599" custLinFactNeighborX="29975" custLinFactNeighborY="-100000"/>
      <dgm:spPr>
        <a:prstGeom prst="triangle">
          <a:avLst/>
        </a:prstGeom>
        <a:solidFill>
          <a:srgbClr val="00529B">
            <a:alpha val="80000"/>
          </a:srgbClr>
        </a:solidFill>
        <a:ln>
          <a:noFill/>
        </a:ln>
      </dgm:spPr>
    </dgm:pt>
    <dgm:pt modelId="{E8A3D518-88BC-4EE9-AC13-6AF5C09C5358}" type="pres">
      <dgm:prSet presAssocID="{7ABBAF2C-9560-4EEA-8BED-794DFD9E35B3}" presName="spaceB" presStyleCnt="0"/>
      <dgm:spPr/>
    </dgm:pt>
    <dgm:pt modelId="{1AB515DD-FA02-49C9-8D97-A8F3DC9F5A6A}" type="pres">
      <dgm:prSet presAssocID="{3445BEE9-6B4A-48BF-9C8E-1F95A43BD7D7}" presName="space" presStyleCnt="0"/>
      <dgm:spPr/>
    </dgm:pt>
    <dgm:pt modelId="{C36CB18F-2EE0-42D1-A082-828D580771E0}" type="pres">
      <dgm:prSet presAssocID="{B7CA3031-D14A-4A40-BB48-3463FC403FA0}" presName="compositeA" presStyleCnt="0"/>
      <dgm:spPr/>
    </dgm:pt>
    <dgm:pt modelId="{A0230761-9C16-450D-9492-9E75DAD7910C}" type="pres">
      <dgm:prSet presAssocID="{B7CA3031-D14A-4A40-BB48-3463FC403FA0}" presName="textA" presStyleLbl="revTx" presStyleIdx="4" presStyleCnt="6" custScaleY="137707" custLinFactY="11130" custLinFactNeighborX="4372" custLinFactNeighborY="100000">
        <dgm:presLayoutVars>
          <dgm:bulletEnabled val="1"/>
        </dgm:presLayoutVars>
      </dgm:prSet>
      <dgm:spPr/>
    </dgm:pt>
    <dgm:pt modelId="{6483544B-EDBE-4CED-846C-C19FEDFC4D09}" type="pres">
      <dgm:prSet presAssocID="{B7CA3031-D14A-4A40-BB48-3463FC403FA0}" presName="circleA" presStyleLbl="node1" presStyleIdx="4" presStyleCnt="6" custScaleX="235146" custScaleY="235146" custLinFactX="76258" custLinFactY="-100000" custLinFactNeighborX="100000" custLinFactNeighborY="-147587"/>
      <dgm:spPr>
        <a:prstGeom prst="triangle">
          <a:avLst/>
        </a:prstGeom>
        <a:solidFill>
          <a:srgbClr val="00529B">
            <a:alpha val="80000"/>
          </a:srgbClr>
        </a:solidFill>
        <a:ln>
          <a:noFill/>
        </a:ln>
      </dgm:spPr>
    </dgm:pt>
    <dgm:pt modelId="{A1D434D8-A937-403B-9A91-6AFB8B96932A}" type="pres">
      <dgm:prSet presAssocID="{B7CA3031-D14A-4A40-BB48-3463FC403FA0}" presName="spaceA" presStyleCnt="0"/>
      <dgm:spPr/>
    </dgm:pt>
    <dgm:pt modelId="{BFCD00BD-0779-4425-B710-375D3FE651C7}" type="pres">
      <dgm:prSet presAssocID="{E72794AB-AD5F-4BAE-9085-7F39198540D1}" presName="space" presStyleCnt="0"/>
      <dgm:spPr/>
    </dgm:pt>
    <dgm:pt modelId="{F699A921-4045-4EB2-AF75-AD3ECF379445}" type="pres">
      <dgm:prSet presAssocID="{3DCF40FD-1385-49D5-928B-0E981CD3DFCB}" presName="compositeB" presStyleCnt="0"/>
      <dgm:spPr/>
    </dgm:pt>
    <dgm:pt modelId="{5F4FF547-D40C-4E4F-A3F0-022BE3045C95}" type="pres">
      <dgm:prSet presAssocID="{3DCF40FD-1385-49D5-928B-0E981CD3DFCB}" presName="textB" presStyleLbl="revTx" presStyleIdx="5" presStyleCnt="6" custScaleY="151625" custLinFactNeighborX="11729" custLinFactNeighborY="-31392">
        <dgm:presLayoutVars>
          <dgm:bulletEnabled val="1"/>
        </dgm:presLayoutVars>
      </dgm:prSet>
      <dgm:spPr/>
    </dgm:pt>
    <dgm:pt modelId="{5B8EDC3F-4046-4C89-B6FB-983DE2F31D52}" type="pres">
      <dgm:prSet presAssocID="{3DCF40FD-1385-49D5-928B-0E981CD3DFCB}" presName="circleB" presStyleLbl="node1" presStyleIdx="5" presStyleCnt="6" custScaleX="235146" custScaleY="235146" custLinFactY="-69448" custLinFactNeighborX="42362" custLinFactNeighborY="-100000"/>
      <dgm:spPr>
        <a:prstGeom prst="triangle">
          <a:avLst/>
        </a:prstGeom>
        <a:solidFill>
          <a:srgbClr val="00529B"/>
        </a:solidFill>
        <a:ln>
          <a:noFill/>
        </a:ln>
      </dgm:spPr>
    </dgm:pt>
    <dgm:pt modelId="{344A3425-BF69-480E-8107-D14ECD87CE02}" type="pres">
      <dgm:prSet presAssocID="{3DCF40FD-1385-49D5-928B-0E981CD3DFCB}" presName="spaceB" presStyleCnt="0"/>
      <dgm:spPr/>
    </dgm:pt>
  </dgm:ptLst>
  <dgm:cxnLst>
    <dgm:cxn modelId="{0F5FF002-AA7C-411B-BBD4-E55B8F0B1059}" type="presOf" srcId="{8FA5063C-7AF9-41E7-AC3F-F050C0714BC2}" destId="{AFE42778-E477-4A5C-A7A5-D31298E8B0A3}" srcOrd="0" destOrd="0" presId="urn:microsoft.com/office/officeart/2005/8/layout/hProcess11"/>
    <dgm:cxn modelId="{7E01F92F-0219-42E1-9722-581CB39C568F}" type="presOf" srcId="{7D75F2BE-D020-470F-BC4E-551576CDA359}" destId="{9166CDC5-68B8-4E4D-AAB8-1BA9FB73E312}" srcOrd="0" destOrd="0" presId="urn:microsoft.com/office/officeart/2005/8/layout/hProcess11"/>
    <dgm:cxn modelId="{828C7030-0A27-4AC3-9C86-889ACC3E896B}" srcId="{7D75F2BE-D020-470F-BC4E-551576CDA359}" destId="{31A2DC71-4F99-4CA5-83F2-FCF348B8DCDA}" srcOrd="2" destOrd="0" parTransId="{2E9316C2-D32B-4CF7-B39D-D0EA149EBF33}" sibTransId="{F315FFE3-1A7B-4622-9B22-A3E1C449A98A}"/>
    <dgm:cxn modelId="{E0394350-434C-4AC5-A9BC-0987D96B0FFA}" srcId="{7D75F2BE-D020-470F-BC4E-551576CDA359}" destId="{8FA5063C-7AF9-41E7-AC3F-F050C0714BC2}" srcOrd="0" destOrd="0" parTransId="{46D479F8-84E5-412D-8B4D-32BAF3BECC18}" sibTransId="{E2253A29-590D-489F-9391-97212E2D44EF}"/>
    <dgm:cxn modelId="{C84E3C7F-79D6-4435-8613-10F5359DFE71}" type="presOf" srcId="{31A2DC71-4F99-4CA5-83F2-FCF348B8DCDA}" destId="{030DB0D1-05F8-4272-A6BA-C104C9726DA6}" srcOrd="0" destOrd="0" presId="urn:microsoft.com/office/officeart/2005/8/layout/hProcess11"/>
    <dgm:cxn modelId="{663995A8-E30F-4F60-91DE-4C7D8FABF346}" type="presOf" srcId="{B7CA3031-D14A-4A40-BB48-3463FC403FA0}" destId="{A0230761-9C16-450D-9492-9E75DAD7910C}" srcOrd="0" destOrd="0" presId="urn:microsoft.com/office/officeart/2005/8/layout/hProcess11"/>
    <dgm:cxn modelId="{6FECFFB8-9065-4404-AEBC-77204DF9E272}" srcId="{7D75F2BE-D020-470F-BC4E-551576CDA359}" destId="{3DCF40FD-1385-49D5-928B-0E981CD3DFCB}" srcOrd="5" destOrd="0" parTransId="{CED29E0E-FB74-40FB-BF5A-1F08CC0B6BC1}" sibTransId="{DED63B2F-C769-4691-B9BF-DE382F1F2A91}"/>
    <dgm:cxn modelId="{06E99EC7-FDE6-4580-A883-BCDF093FFB35}" srcId="{7D75F2BE-D020-470F-BC4E-551576CDA359}" destId="{E8D35B56-0C4E-4477-B350-BC7D4C81CEE7}" srcOrd="1" destOrd="0" parTransId="{A24A0376-64CD-406F-89C8-2254BCAAF4DC}" sibTransId="{28F0C991-2283-40D1-881F-3A94ECAFE6F7}"/>
    <dgm:cxn modelId="{FBBDDDC7-0B68-4F57-A8DC-FD168DC718E6}" srcId="{7D75F2BE-D020-470F-BC4E-551576CDA359}" destId="{B7CA3031-D14A-4A40-BB48-3463FC403FA0}" srcOrd="4" destOrd="0" parTransId="{2BE098CC-FAB6-4DBB-9016-F334C07A66B2}" sibTransId="{E72794AB-AD5F-4BAE-9085-7F39198540D1}"/>
    <dgm:cxn modelId="{ED8C5FDF-BA21-45A6-B09D-3175EF9841BD}" srcId="{7D75F2BE-D020-470F-BC4E-551576CDA359}" destId="{7ABBAF2C-9560-4EEA-8BED-794DFD9E35B3}" srcOrd="3" destOrd="0" parTransId="{7620C7A6-1351-4C56-9290-1CA264759D61}" sibTransId="{3445BEE9-6B4A-48BF-9C8E-1F95A43BD7D7}"/>
    <dgm:cxn modelId="{7E9DEDE6-844F-42BB-A98D-15A8816FB1BC}" type="presOf" srcId="{3DCF40FD-1385-49D5-928B-0E981CD3DFCB}" destId="{5F4FF547-D40C-4E4F-A3F0-022BE3045C95}" srcOrd="0" destOrd="0" presId="urn:microsoft.com/office/officeart/2005/8/layout/hProcess11"/>
    <dgm:cxn modelId="{0DA05BE9-74DE-42EE-90B1-43DC1970CB05}" type="presOf" srcId="{7ABBAF2C-9560-4EEA-8BED-794DFD9E35B3}" destId="{AC5CE3F8-7D68-4DE1-BAF3-07DD9CA88F0F}" srcOrd="0" destOrd="0" presId="urn:microsoft.com/office/officeart/2005/8/layout/hProcess11"/>
    <dgm:cxn modelId="{F4695EF2-8D61-4635-8343-959E4655D9CD}" type="presOf" srcId="{E8D35B56-0C4E-4477-B350-BC7D4C81CEE7}" destId="{59E1A169-B047-4093-9968-2BE5A1A49A28}" srcOrd="0" destOrd="0" presId="urn:microsoft.com/office/officeart/2005/8/layout/hProcess11"/>
    <dgm:cxn modelId="{3CD3B93B-CDA2-4C09-98D0-D1E5CD83ED4F}" type="presParOf" srcId="{9166CDC5-68B8-4E4D-AAB8-1BA9FB73E312}" destId="{27521EAA-0B0C-4D97-8524-AE653F8ADEBB}" srcOrd="0" destOrd="0" presId="urn:microsoft.com/office/officeart/2005/8/layout/hProcess11"/>
    <dgm:cxn modelId="{7C615C70-272E-4BDF-A346-A6967C649B63}" type="presParOf" srcId="{9166CDC5-68B8-4E4D-AAB8-1BA9FB73E312}" destId="{ABF98670-8886-4B73-A96B-2215E2F38D7E}" srcOrd="1" destOrd="0" presId="urn:microsoft.com/office/officeart/2005/8/layout/hProcess11"/>
    <dgm:cxn modelId="{9EC8D3A4-EADA-4D87-9E50-F2F7114B83FA}" type="presParOf" srcId="{ABF98670-8886-4B73-A96B-2215E2F38D7E}" destId="{41D1B635-C59A-4C02-81F3-B84290AAA271}" srcOrd="0" destOrd="0" presId="urn:microsoft.com/office/officeart/2005/8/layout/hProcess11"/>
    <dgm:cxn modelId="{37D25F15-5810-4786-9A84-15B780749114}" type="presParOf" srcId="{41D1B635-C59A-4C02-81F3-B84290AAA271}" destId="{AFE42778-E477-4A5C-A7A5-D31298E8B0A3}" srcOrd="0" destOrd="0" presId="urn:microsoft.com/office/officeart/2005/8/layout/hProcess11"/>
    <dgm:cxn modelId="{3C871D66-8780-40B8-8A68-7AE62BB55748}" type="presParOf" srcId="{41D1B635-C59A-4C02-81F3-B84290AAA271}" destId="{ACD7F1BD-E679-40A4-B12E-87C631281CC6}" srcOrd="1" destOrd="0" presId="urn:microsoft.com/office/officeart/2005/8/layout/hProcess11"/>
    <dgm:cxn modelId="{98D49FD6-DFBB-4359-8349-1D7E0F17390D}" type="presParOf" srcId="{41D1B635-C59A-4C02-81F3-B84290AAA271}" destId="{2F40D845-C003-44EA-BD18-E5D8BE0028A0}" srcOrd="2" destOrd="0" presId="urn:microsoft.com/office/officeart/2005/8/layout/hProcess11"/>
    <dgm:cxn modelId="{B372AC9E-BAAF-4D47-A2FB-0DF67F11204A}" type="presParOf" srcId="{ABF98670-8886-4B73-A96B-2215E2F38D7E}" destId="{D001B7F1-08CF-493A-A259-842E2FE4741D}" srcOrd="1" destOrd="0" presId="urn:microsoft.com/office/officeart/2005/8/layout/hProcess11"/>
    <dgm:cxn modelId="{92DF099D-8BE8-49BD-8A0D-DDE0DDBDE4F6}" type="presParOf" srcId="{ABF98670-8886-4B73-A96B-2215E2F38D7E}" destId="{CA73D618-40F6-466D-BD86-846BC042A7CD}" srcOrd="2" destOrd="0" presId="urn:microsoft.com/office/officeart/2005/8/layout/hProcess11"/>
    <dgm:cxn modelId="{9F4BACB3-6C9C-4EED-9AD3-4183D78179CE}" type="presParOf" srcId="{CA73D618-40F6-466D-BD86-846BC042A7CD}" destId="{59E1A169-B047-4093-9968-2BE5A1A49A28}" srcOrd="0" destOrd="0" presId="urn:microsoft.com/office/officeart/2005/8/layout/hProcess11"/>
    <dgm:cxn modelId="{3B1843D6-D38C-483C-B6E2-2BA97ADA0E9B}" type="presParOf" srcId="{CA73D618-40F6-466D-BD86-846BC042A7CD}" destId="{918A8567-85D8-4217-9935-CCEA487333DA}" srcOrd="1" destOrd="0" presId="urn:microsoft.com/office/officeart/2005/8/layout/hProcess11"/>
    <dgm:cxn modelId="{6F9E7122-D4A8-4DAF-8BB1-384AC2A92925}" type="presParOf" srcId="{CA73D618-40F6-466D-BD86-846BC042A7CD}" destId="{D75972C4-8722-4C8A-87CF-B989378B3C94}" srcOrd="2" destOrd="0" presId="urn:microsoft.com/office/officeart/2005/8/layout/hProcess11"/>
    <dgm:cxn modelId="{BEA10578-9624-4253-AAC3-6FD3EB733D7A}" type="presParOf" srcId="{ABF98670-8886-4B73-A96B-2215E2F38D7E}" destId="{7082360C-0BB3-44AC-99BF-C9B993355313}" srcOrd="3" destOrd="0" presId="urn:microsoft.com/office/officeart/2005/8/layout/hProcess11"/>
    <dgm:cxn modelId="{430737E7-DB6A-408C-8FA1-F5D8E53FE4A1}" type="presParOf" srcId="{ABF98670-8886-4B73-A96B-2215E2F38D7E}" destId="{E43BE909-A959-42A6-9231-4813C8695DE6}" srcOrd="4" destOrd="0" presId="urn:microsoft.com/office/officeart/2005/8/layout/hProcess11"/>
    <dgm:cxn modelId="{3B901E32-6D70-45B4-818A-99A98841E132}" type="presParOf" srcId="{E43BE909-A959-42A6-9231-4813C8695DE6}" destId="{030DB0D1-05F8-4272-A6BA-C104C9726DA6}" srcOrd="0" destOrd="0" presId="urn:microsoft.com/office/officeart/2005/8/layout/hProcess11"/>
    <dgm:cxn modelId="{A800A949-EF46-4673-84B7-4E68A8192934}" type="presParOf" srcId="{E43BE909-A959-42A6-9231-4813C8695DE6}" destId="{5DDF532D-49F0-4165-916C-D8C0F9152CF4}" srcOrd="1" destOrd="0" presId="urn:microsoft.com/office/officeart/2005/8/layout/hProcess11"/>
    <dgm:cxn modelId="{200353D7-0ABE-4168-92FD-E5E3E0FC66E4}" type="presParOf" srcId="{E43BE909-A959-42A6-9231-4813C8695DE6}" destId="{E319CF35-983C-44BC-851B-1B052D97D6A5}" srcOrd="2" destOrd="0" presId="urn:microsoft.com/office/officeart/2005/8/layout/hProcess11"/>
    <dgm:cxn modelId="{BBF1E43F-ECD1-46A0-A082-B3424D3186C6}" type="presParOf" srcId="{ABF98670-8886-4B73-A96B-2215E2F38D7E}" destId="{17E67F93-B97A-42AD-B654-079A893F5065}" srcOrd="5" destOrd="0" presId="urn:microsoft.com/office/officeart/2005/8/layout/hProcess11"/>
    <dgm:cxn modelId="{73CD25FE-4137-4DB7-AED6-56572645589C}" type="presParOf" srcId="{ABF98670-8886-4B73-A96B-2215E2F38D7E}" destId="{FE23693E-928C-493A-A04F-87FE0E4E0AFF}" srcOrd="6" destOrd="0" presId="urn:microsoft.com/office/officeart/2005/8/layout/hProcess11"/>
    <dgm:cxn modelId="{B2BDA693-F373-4CE8-BDDA-CABD325CB1DC}" type="presParOf" srcId="{FE23693E-928C-493A-A04F-87FE0E4E0AFF}" destId="{AC5CE3F8-7D68-4DE1-BAF3-07DD9CA88F0F}" srcOrd="0" destOrd="0" presId="urn:microsoft.com/office/officeart/2005/8/layout/hProcess11"/>
    <dgm:cxn modelId="{862F2DE7-538E-4918-BF46-E5FF843675BC}" type="presParOf" srcId="{FE23693E-928C-493A-A04F-87FE0E4E0AFF}" destId="{7FCA40AF-BB84-4497-9FB5-0855F17D142F}" srcOrd="1" destOrd="0" presId="urn:microsoft.com/office/officeart/2005/8/layout/hProcess11"/>
    <dgm:cxn modelId="{90996D09-15BE-4B2C-972F-8C272F23A8BA}" type="presParOf" srcId="{FE23693E-928C-493A-A04F-87FE0E4E0AFF}" destId="{E8A3D518-88BC-4EE9-AC13-6AF5C09C5358}" srcOrd="2" destOrd="0" presId="urn:microsoft.com/office/officeart/2005/8/layout/hProcess11"/>
    <dgm:cxn modelId="{3C6320CA-8F4B-4149-BAF0-3885B59F8889}" type="presParOf" srcId="{ABF98670-8886-4B73-A96B-2215E2F38D7E}" destId="{1AB515DD-FA02-49C9-8D97-A8F3DC9F5A6A}" srcOrd="7" destOrd="0" presId="urn:microsoft.com/office/officeart/2005/8/layout/hProcess11"/>
    <dgm:cxn modelId="{033F4957-36CA-460B-B154-A40B174CE03B}" type="presParOf" srcId="{ABF98670-8886-4B73-A96B-2215E2F38D7E}" destId="{C36CB18F-2EE0-42D1-A082-828D580771E0}" srcOrd="8" destOrd="0" presId="urn:microsoft.com/office/officeart/2005/8/layout/hProcess11"/>
    <dgm:cxn modelId="{C9A9A263-D203-40A0-9F38-ED4CDCE630C5}" type="presParOf" srcId="{C36CB18F-2EE0-42D1-A082-828D580771E0}" destId="{A0230761-9C16-450D-9492-9E75DAD7910C}" srcOrd="0" destOrd="0" presId="urn:microsoft.com/office/officeart/2005/8/layout/hProcess11"/>
    <dgm:cxn modelId="{F34D5D11-F823-4DE9-9139-1DD512CDB1C9}" type="presParOf" srcId="{C36CB18F-2EE0-42D1-A082-828D580771E0}" destId="{6483544B-EDBE-4CED-846C-C19FEDFC4D09}" srcOrd="1" destOrd="0" presId="urn:microsoft.com/office/officeart/2005/8/layout/hProcess11"/>
    <dgm:cxn modelId="{4CBF7E1A-21B2-409E-BAAD-3AC2B23B0D22}" type="presParOf" srcId="{C36CB18F-2EE0-42D1-A082-828D580771E0}" destId="{A1D434D8-A937-403B-9A91-6AFB8B96932A}" srcOrd="2" destOrd="0" presId="urn:microsoft.com/office/officeart/2005/8/layout/hProcess11"/>
    <dgm:cxn modelId="{609BB734-4A14-4047-8341-048A70F44D3F}" type="presParOf" srcId="{ABF98670-8886-4B73-A96B-2215E2F38D7E}" destId="{BFCD00BD-0779-4425-B710-375D3FE651C7}" srcOrd="9" destOrd="0" presId="urn:microsoft.com/office/officeart/2005/8/layout/hProcess11"/>
    <dgm:cxn modelId="{6A6202F4-E06C-4ACA-8E1A-86C78E125E7F}" type="presParOf" srcId="{ABF98670-8886-4B73-A96B-2215E2F38D7E}" destId="{F699A921-4045-4EB2-AF75-AD3ECF379445}" srcOrd="10" destOrd="0" presId="urn:microsoft.com/office/officeart/2005/8/layout/hProcess11"/>
    <dgm:cxn modelId="{C8F69FD4-2653-4A07-9EB7-5322E9B15F08}" type="presParOf" srcId="{F699A921-4045-4EB2-AF75-AD3ECF379445}" destId="{5F4FF547-D40C-4E4F-A3F0-022BE3045C95}" srcOrd="0" destOrd="0" presId="urn:microsoft.com/office/officeart/2005/8/layout/hProcess11"/>
    <dgm:cxn modelId="{66526189-5D52-4956-940C-A4239F0BA13F}" type="presParOf" srcId="{F699A921-4045-4EB2-AF75-AD3ECF379445}" destId="{5B8EDC3F-4046-4C89-B6FB-983DE2F31D52}" srcOrd="1" destOrd="0" presId="urn:microsoft.com/office/officeart/2005/8/layout/hProcess11"/>
    <dgm:cxn modelId="{3A60D02F-6450-457E-AF53-5A7C4AB1F5BB}" type="presParOf" srcId="{F699A921-4045-4EB2-AF75-AD3ECF379445}" destId="{344A3425-BF69-480E-8107-D14ECD87CE02}"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45.xml><?xml version="1.0" encoding="utf-8"?>
<dgm:dataModel xmlns:dgm="http://schemas.openxmlformats.org/drawingml/2006/diagram" xmlns:a="http://schemas.openxmlformats.org/drawingml/2006/main">
  <dgm:ptLst>
    <dgm:pt modelId="{7D75F2BE-D020-470F-BC4E-551576CDA359}" type="doc">
      <dgm:prSet loTypeId="urn:microsoft.com/office/officeart/2005/8/layout/hProcess11" loCatId="process" qsTypeId="urn:microsoft.com/office/officeart/2005/8/quickstyle/simple1" qsCatId="simple" csTypeId="urn:microsoft.com/office/officeart/2005/8/colors/accent1_2" csCatId="accent1" phldr="1"/>
      <dgm:spPr/>
    </dgm:pt>
    <dgm:pt modelId="{8FA5063C-7AF9-41E7-AC3F-F050C0714BC2}">
      <dgm:prSet phldrT="[Texte]" custT="1"/>
      <dgm:spPr/>
      <dgm:t>
        <a:bodyPr/>
        <a:lstStyle/>
        <a:p>
          <a:r>
            <a:rPr lang="fr-FR" sz="1000" b="1" dirty="0">
              <a:solidFill>
                <a:schemeClr val="bg2">
                  <a:lumMod val="75000"/>
                </a:schemeClr>
              </a:solidFill>
            </a:rPr>
            <a:t>Définition</a:t>
          </a:r>
        </a:p>
      </dgm:t>
    </dgm:pt>
    <dgm:pt modelId="{46D479F8-84E5-412D-8B4D-32BAF3BECC18}" type="parTrans" cxnId="{E0394350-434C-4AC5-A9BC-0987D96B0FFA}">
      <dgm:prSet/>
      <dgm:spPr/>
      <dgm:t>
        <a:bodyPr/>
        <a:lstStyle/>
        <a:p>
          <a:endParaRPr lang="fr-FR"/>
        </a:p>
      </dgm:t>
    </dgm:pt>
    <dgm:pt modelId="{E2253A29-590D-489F-9391-97212E2D44EF}" type="sibTrans" cxnId="{E0394350-434C-4AC5-A9BC-0987D96B0FFA}">
      <dgm:prSet/>
      <dgm:spPr/>
      <dgm:t>
        <a:bodyPr/>
        <a:lstStyle/>
        <a:p>
          <a:endParaRPr lang="fr-FR"/>
        </a:p>
      </dgm:t>
    </dgm:pt>
    <dgm:pt modelId="{E8D35B56-0C4E-4477-B350-BC7D4C81CEE7}">
      <dgm:prSet phldrT="[Texte]" custT="1"/>
      <dgm:spPr/>
      <dgm:t>
        <a:bodyPr/>
        <a:lstStyle/>
        <a:p>
          <a:r>
            <a:rPr lang="fr-FR" sz="1000" b="1" dirty="0">
              <a:solidFill>
                <a:schemeClr val="bg2">
                  <a:lumMod val="75000"/>
                </a:schemeClr>
              </a:solidFill>
            </a:rPr>
            <a:t>Causes</a:t>
          </a:r>
        </a:p>
      </dgm:t>
    </dgm:pt>
    <dgm:pt modelId="{A24A0376-64CD-406F-89C8-2254BCAAF4DC}" type="parTrans" cxnId="{06E99EC7-FDE6-4580-A883-BCDF093FFB35}">
      <dgm:prSet/>
      <dgm:spPr/>
      <dgm:t>
        <a:bodyPr/>
        <a:lstStyle/>
        <a:p>
          <a:endParaRPr lang="fr-FR"/>
        </a:p>
      </dgm:t>
    </dgm:pt>
    <dgm:pt modelId="{28F0C991-2283-40D1-881F-3A94ECAFE6F7}" type="sibTrans" cxnId="{06E99EC7-FDE6-4580-A883-BCDF093FFB35}">
      <dgm:prSet/>
      <dgm:spPr/>
      <dgm:t>
        <a:bodyPr/>
        <a:lstStyle/>
        <a:p>
          <a:endParaRPr lang="fr-FR"/>
        </a:p>
      </dgm:t>
    </dgm:pt>
    <dgm:pt modelId="{31A2DC71-4F99-4CA5-83F2-FCF348B8DCDA}">
      <dgm:prSet phldrT="[Texte]" custT="1"/>
      <dgm:spPr/>
      <dgm:t>
        <a:bodyPr/>
        <a:lstStyle/>
        <a:p>
          <a:r>
            <a:rPr lang="fr-FR" sz="1000" b="1" dirty="0">
              <a:solidFill>
                <a:schemeClr val="bg2">
                  <a:lumMod val="75000"/>
                </a:schemeClr>
              </a:solidFill>
            </a:rPr>
            <a:t>Risques</a:t>
          </a:r>
        </a:p>
      </dgm:t>
    </dgm:pt>
    <dgm:pt modelId="{2E9316C2-D32B-4CF7-B39D-D0EA149EBF33}" type="parTrans" cxnId="{828C7030-0A27-4AC3-9C86-889ACC3E896B}">
      <dgm:prSet/>
      <dgm:spPr/>
      <dgm:t>
        <a:bodyPr/>
        <a:lstStyle/>
        <a:p>
          <a:endParaRPr lang="fr-FR"/>
        </a:p>
      </dgm:t>
    </dgm:pt>
    <dgm:pt modelId="{F315FFE3-1A7B-4622-9B22-A3E1C449A98A}" type="sibTrans" cxnId="{828C7030-0A27-4AC3-9C86-889ACC3E896B}">
      <dgm:prSet/>
      <dgm:spPr/>
      <dgm:t>
        <a:bodyPr/>
        <a:lstStyle/>
        <a:p>
          <a:endParaRPr lang="fr-FR"/>
        </a:p>
      </dgm:t>
    </dgm:pt>
    <dgm:pt modelId="{7ABBAF2C-9560-4EEA-8BED-794DFD9E35B3}">
      <dgm:prSet phldrT="[Texte]" custT="1"/>
      <dgm:spPr/>
      <dgm:t>
        <a:bodyPr/>
        <a:lstStyle/>
        <a:p>
          <a:r>
            <a:rPr lang="fr-FR" sz="1000" b="1" dirty="0">
              <a:solidFill>
                <a:schemeClr val="bg2">
                  <a:lumMod val="75000"/>
                </a:schemeClr>
              </a:solidFill>
            </a:rPr>
            <a:t>Signes</a:t>
          </a:r>
        </a:p>
      </dgm:t>
    </dgm:pt>
    <dgm:pt modelId="{7620C7A6-1351-4C56-9290-1CA264759D61}" type="parTrans" cxnId="{ED8C5FDF-BA21-45A6-B09D-3175EF9841BD}">
      <dgm:prSet/>
      <dgm:spPr/>
      <dgm:t>
        <a:bodyPr/>
        <a:lstStyle/>
        <a:p>
          <a:endParaRPr lang="fr-FR"/>
        </a:p>
      </dgm:t>
    </dgm:pt>
    <dgm:pt modelId="{3445BEE9-6B4A-48BF-9C8E-1F95A43BD7D7}" type="sibTrans" cxnId="{ED8C5FDF-BA21-45A6-B09D-3175EF9841BD}">
      <dgm:prSet/>
      <dgm:spPr/>
      <dgm:t>
        <a:bodyPr/>
        <a:lstStyle/>
        <a:p>
          <a:endParaRPr lang="fr-FR"/>
        </a:p>
      </dgm:t>
    </dgm:pt>
    <dgm:pt modelId="{B7CA3031-D14A-4A40-BB48-3463FC403FA0}">
      <dgm:prSet phldrT="[Texte]" custT="1"/>
      <dgm:spPr/>
      <dgm:t>
        <a:bodyPr/>
        <a:lstStyle/>
        <a:p>
          <a:r>
            <a:rPr lang="fr-FR" sz="1000" b="1" dirty="0">
              <a:solidFill>
                <a:srgbClr val="00529B"/>
              </a:solidFill>
            </a:rPr>
            <a:t>CAT</a:t>
          </a:r>
        </a:p>
      </dgm:t>
    </dgm:pt>
    <dgm:pt modelId="{2BE098CC-FAB6-4DBB-9016-F334C07A66B2}" type="parTrans" cxnId="{FBBDDDC7-0B68-4F57-A8DC-FD168DC718E6}">
      <dgm:prSet/>
      <dgm:spPr/>
      <dgm:t>
        <a:bodyPr/>
        <a:lstStyle/>
        <a:p>
          <a:endParaRPr lang="fr-FR"/>
        </a:p>
      </dgm:t>
    </dgm:pt>
    <dgm:pt modelId="{E72794AB-AD5F-4BAE-9085-7F39198540D1}" type="sibTrans" cxnId="{FBBDDDC7-0B68-4F57-A8DC-FD168DC718E6}">
      <dgm:prSet/>
      <dgm:spPr/>
      <dgm:t>
        <a:bodyPr/>
        <a:lstStyle/>
        <a:p>
          <a:endParaRPr lang="fr-FR"/>
        </a:p>
      </dgm:t>
    </dgm:pt>
    <dgm:pt modelId="{3DCF40FD-1385-49D5-928B-0E981CD3DFCB}">
      <dgm:prSet phldrT="[Texte]" custT="1"/>
      <dgm:spPr/>
      <dgm:t>
        <a:bodyPr/>
        <a:lstStyle/>
        <a:p>
          <a:r>
            <a:rPr lang="fr-FR" sz="1000" b="1" dirty="0">
              <a:solidFill>
                <a:schemeClr val="bg2">
                  <a:lumMod val="75000"/>
                </a:schemeClr>
              </a:solidFill>
            </a:rPr>
            <a:t>Cas particuliers</a:t>
          </a:r>
        </a:p>
      </dgm:t>
    </dgm:pt>
    <dgm:pt modelId="{CED29E0E-FB74-40FB-BF5A-1F08CC0B6BC1}" type="parTrans" cxnId="{6FECFFB8-9065-4404-AEBC-77204DF9E272}">
      <dgm:prSet/>
      <dgm:spPr/>
      <dgm:t>
        <a:bodyPr/>
        <a:lstStyle/>
        <a:p>
          <a:endParaRPr lang="fr-FR"/>
        </a:p>
      </dgm:t>
    </dgm:pt>
    <dgm:pt modelId="{DED63B2F-C769-4691-B9BF-DE382F1F2A91}" type="sibTrans" cxnId="{6FECFFB8-9065-4404-AEBC-77204DF9E272}">
      <dgm:prSet/>
      <dgm:spPr/>
      <dgm:t>
        <a:bodyPr/>
        <a:lstStyle/>
        <a:p>
          <a:endParaRPr lang="fr-FR"/>
        </a:p>
      </dgm:t>
    </dgm:pt>
    <dgm:pt modelId="{9166CDC5-68B8-4E4D-AAB8-1BA9FB73E312}" type="pres">
      <dgm:prSet presAssocID="{7D75F2BE-D020-470F-BC4E-551576CDA359}" presName="Name0" presStyleCnt="0">
        <dgm:presLayoutVars>
          <dgm:dir/>
          <dgm:resizeHandles val="exact"/>
        </dgm:presLayoutVars>
      </dgm:prSet>
      <dgm:spPr/>
    </dgm:pt>
    <dgm:pt modelId="{27521EAA-0B0C-4D97-8524-AE653F8ADEBB}" type="pres">
      <dgm:prSet presAssocID="{7D75F2BE-D020-470F-BC4E-551576CDA359}" presName="arrow" presStyleLbl="bgShp" presStyleIdx="0" presStyleCnt="1" custFlipVert="1" custScaleY="19595" custLinFactNeighborX="-277" custLinFactNeighborY="-17955"/>
      <dgm:spPr>
        <a:prstGeom prst="rect">
          <a:avLst/>
        </a:prstGeom>
        <a:gradFill rotWithShape="0">
          <a:gsLst>
            <a:gs pos="15000">
              <a:schemeClr val="tx2">
                <a:lumMod val="50000"/>
                <a:lumOff val="50000"/>
              </a:schemeClr>
            </a:gs>
            <a:gs pos="85000">
              <a:srgbClr val="438CD1"/>
            </a:gs>
            <a:gs pos="50000">
              <a:srgbClr val="00529B"/>
            </a:gs>
          </a:gsLst>
          <a:lin ang="0" scaled="1"/>
        </a:gradFill>
      </dgm:spPr>
    </dgm:pt>
    <dgm:pt modelId="{ABF98670-8886-4B73-A96B-2215E2F38D7E}" type="pres">
      <dgm:prSet presAssocID="{7D75F2BE-D020-470F-BC4E-551576CDA359}" presName="points" presStyleCnt="0"/>
      <dgm:spPr/>
    </dgm:pt>
    <dgm:pt modelId="{41D1B635-C59A-4C02-81F3-B84290AAA271}" type="pres">
      <dgm:prSet presAssocID="{8FA5063C-7AF9-41E7-AC3F-F050C0714BC2}" presName="compositeA" presStyleCnt="0"/>
      <dgm:spPr/>
    </dgm:pt>
    <dgm:pt modelId="{AFE42778-E477-4A5C-A7A5-D31298E8B0A3}" type="pres">
      <dgm:prSet presAssocID="{8FA5063C-7AF9-41E7-AC3F-F050C0714BC2}" presName="textA" presStyleLbl="revTx" presStyleIdx="0" presStyleCnt="6" custScaleY="138966" custLinFactY="4890" custLinFactNeighborX="6272" custLinFactNeighborY="100000">
        <dgm:presLayoutVars>
          <dgm:bulletEnabled val="1"/>
        </dgm:presLayoutVars>
      </dgm:prSet>
      <dgm:spPr/>
    </dgm:pt>
    <dgm:pt modelId="{ACD7F1BD-E679-40A4-B12E-87C631281CC6}" type="pres">
      <dgm:prSet presAssocID="{8FA5063C-7AF9-41E7-AC3F-F050C0714BC2}" presName="circleA" presStyleLbl="node1" presStyleIdx="0" presStyleCnt="6" custScaleX="235146" custScaleY="235146" custLinFactY="-100000" custLinFactNeighborX="35237" custLinFactNeighborY="-148846"/>
      <dgm:spPr>
        <a:prstGeom prst="triangle">
          <a:avLst/>
        </a:prstGeom>
        <a:solidFill>
          <a:srgbClr val="00529B">
            <a:alpha val="80000"/>
          </a:srgbClr>
        </a:solidFill>
        <a:ln>
          <a:noFill/>
        </a:ln>
      </dgm:spPr>
    </dgm:pt>
    <dgm:pt modelId="{2F40D845-C003-44EA-BD18-E5D8BE0028A0}" type="pres">
      <dgm:prSet presAssocID="{8FA5063C-7AF9-41E7-AC3F-F050C0714BC2}" presName="spaceA" presStyleCnt="0"/>
      <dgm:spPr/>
    </dgm:pt>
    <dgm:pt modelId="{D001B7F1-08CF-493A-A259-842E2FE4741D}" type="pres">
      <dgm:prSet presAssocID="{E2253A29-590D-489F-9391-97212E2D44EF}" presName="space" presStyleCnt="0"/>
      <dgm:spPr/>
    </dgm:pt>
    <dgm:pt modelId="{CA73D618-40F6-466D-BD86-846BC042A7CD}" type="pres">
      <dgm:prSet presAssocID="{E8D35B56-0C4E-4477-B350-BC7D4C81CEE7}" presName="compositeB" presStyleCnt="0"/>
      <dgm:spPr/>
    </dgm:pt>
    <dgm:pt modelId="{59E1A169-B047-4093-9968-2BE5A1A49A28}" type="pres">
      <dgm:prSet presAssocID="{E8D35B56-0C4E-4477-B350-BC7D4C81CEE7}" presName="textB" presStyleLbl="revTx" presStyleIdx="1" presStyleCnt="6" custScaleX="64129" custScaleY="151384" custLinFactNeighborX="4327" custLinFactNeighborY="-31770">
        <dgm:presLayoutVars>
          <dgm:bulletEnabled val="1"/>
        </dgm:presLayoutVars>
      </dgm:prSet>
      <dgm:spPr/>
    </dgm:pt>
    <dgm:pt modelId="{918A8567-85D8-4217-9935-CCEA487333DA}" type="pres">
      <dgm:prSet presAssocID="{E8D35B56-0C4E-4477-B350-BC7D4C81CEE7}" presName="circleB" presStyleLbl="node1" presStyleIdx="1" presStyleCnt="6" custScaleX="235146" custScaleY="235146" custLinFactY="-58496" custLinFactNeighborX="88043" custLinFactNeighborY="-100000"/>
      <dgm:spPr>
        <a:prstGeom prst="triangle">
          <a:avLst/>
        </a:prstGeom>
        <a:solidFill>
          <a:srgbClr val="00529B">
            <a:alpha val="80000"/>
          </a:srgbClr>
        </a:solidFill>
        <a:ln>
          <a:noFill/>
        </a:ln>
      </dgm:spPr>
    </dgm:pt>
    <dgm:pt modelId="{D75972C4-8722-4C8A-87CF-B989378B3C94}" type="pres">
      <dgm:prSet presAssocID="{E8D35B56-0C4E-4477-B350-BC7D4C81CEE7}" presName="spaceB" presStyleCnt="0"/>
      <dgm:spPr/>
    </dgm:pt>
    <dgm:pt modelId="{7082360C-0BB3-44AC-99BF-C9B993355313}" type="pres">
      <dgm:prSet presAssocID="{28F0C991-2283-40D1-881F-3A94ECAFE6F7}" presName="space" presStyleCnt="0"/>
      <dgm:spPr/>
    </dgm:pt>
    <dgm:pt modelId="{E43BE909-A959-42A6-9231-4813C8695DE6}" type="pres">
      <dgm:prSet presAssocID="{31A2DC71-4F99-4CA5-83F2-FCF348B8DCDA}" presName="compositeA" presStyleCnt="0"/>
      <dgm:spPr/>
    </dgm:pt>
    <dgm:pt modelId="{030DB0D1-05F8-4272-A6BA-C104C9726DA6}" type="pres">
      <dgm:prSet presAssocID="{31A2DC71-4F99-4CA5-83F2-FCF348B8DCDA}" presName="textA" presStyleLbl="revTx" presStyleIdx="2" presStyleCnt="6" custScaleX="61883" custScaleY="157836" custLinFactNeighborX="4101" custLinFactNeighborY="96033">
        <dgm:presLayoutVars>
          <dgm:bulletEnabled val="1"/>
        </dgm:presLayoutVars>
      </dgm:prSet>
      <dgm:spPr/>
    </dgm:pt>
    <dgm:pt modelId="{5DDF532D-49F0-4165-916C-D8C0F9152CF4}" type="pres">
      <dgm:prSet presAssocID="{31A2DC71-4F99-4CA5-83F2-FCF348B8DCDA}" presName="circleA" presStyleLbl="node1" presStyleIdx="2" presStyleCnt="6" custScaleX="235146" custScaleY="235146" custLinFactY="-100000" custLinFactNeighborX="22794" custLinFactNeighborY="-167716"/>
      <dgm:spPr>
        <a:prstGeom prst="triangle">
          <a:avLst/>
        </a:prstGeom>
        <a:solidFill>
          <a:srgbClr val="00529B">
            <a:alpha val="80000"/>
          </a:srgbClr>
        </a:solidFill>
        <a:ln>
          <a:noFill/>
        </a:ln>
      </dgm:spPr>
    </dgm:pt>
    <dgm:pt modelId="{E319CF35-983C-44BC-851B-1B052D97D6A5}" type="pres">
      <dgm:prSet presAssocID="{31A2DC71-4F99-4CA5-83F2-FCF348B8DCDA}" presName="spaceA" presStyleCnt="0"/>
      <dgm:spPr/>
    </dgm:pt>
    <dgm:pt modelId="{17E67F93-B97A-42AD-B654-079A893F5065}" type="pres">
      <dgm:prSet presAssocID="{F315FFE3-1A7B-4622-9B22-A3E1C449A98A}" presName="space" presStyleCnt="0"/>
      <dgm:spPr/>
    </dgm:pt>
    <dgm:pt modelId="{FE23693E-928C-493A-A04F-87FE0E4E0AFF}" type="pres">
      <dgm:prSet presAssocID="{7ABBAF2C-9560-4EEA-8BED-794DFD9E35B3}" presName="compositeB" presStyleCnt="0"/>
      <dgm:spPr/>
    </dgm:pt>
    <dgm:pt modelId="{AC5CE3F8-7D68-4DE1-BAF3-07DD9CA88F0F}" type="pres">
      <dgm:prSet presAssocID="{7ABBAF2C-9560-4EEA-8BED-794DFD9E35B3}" presName="textB" presStyleLbl="revTx" presStyleIdx="3" presStyleCnt="6" custScaleX="49260" custScaleY="149281" custLinFactNeighborX="4191" custLinFactNeighborY="-31770">
        <dgm:presLayoutVars>
          <dgm:bulletEnabled val="1"/>
        </dgm:presLayoutVars>
      </dgm:prSet>
      <dgm:spPr/>
    </dgm:pt>
    <dgm:pt modelId="{7FCA40AF-BB84-4497-9FB5-0855F17D142F}" type="pres">
      <dgm:prSet presAssocID="{7ABBAF2C-9560-4EEA-8BED-794DFD9E35B3}" presName="circleB" presStyleLbl="node1" presStyleIdx="3" presStyleCnt="6" custScaleX="235146" custScaleY="235146" custLinFactY="-60599" custLinFactNeighborX="29975" custLinFactNeighborY="-100000"/>
      <dgm:spPr>
        <a:prstGeom prst="triangle">
          <a:avLst/>
        </a:prstGeom>
        <a:solidFill>
          <a:srgbClr val="00529B">
            <a:alpha val="80000"/>
          </a:srgbClr>
        </a:solidFill>
        <a:ln>
          <a:noFill/>
        </a:ln>
      </dgm:spPr>
    </dgm:pt>
    <dgm:pt modelId="{E8A3D518-88BC-4EE9-AC13-6AF5C09C5358}" type="pres">
      <dgm:prSet presAssocID="{7ABBAF2C-9560-4EEA-8BED-794DFD9E35B3}" presName="spaceB" presStyleCnt="0"/>
      <dgm:spPr/>
    </dgm:pt>
    <dgm:pt modelId="{1AB515DD-FA02-49C9-8D97-A8F3DC9F5A6A}" type="pres">
      <dgm:prSet presAssocID="{3445BEE9-6B4A-48BF-9C8E-1F95A43BD7D7}" presName="space" presStyleCnt="0"/>
      <dgm:spPr/>
    </dgm:pt>
    <dgm:pt modelId="{C36CB18F-2EE0-42D1-A082-828D580771E0}" type="pres">
      <dgm:prSet presAssocID="{B7CA3031-D14A-4A40-BB48-3463FC403FA0}" presName="compositeA" presStyleCnt="0"/>
      <dgm:spPr/>
    </dgm:pt>
    <dgm:pt modelId="{A0230761-9C16-450D-9492-9E75DAD7910C}" type="pres">
      <dgm:prSet presAssocID="{B7CA3031-D14A-4A40-BB48-3463FC403FA0}" presName="textA" presStyleLbl="revTx" presStyleIdx="4" presStyleCnt="6" custScaleY="137707" custLinFactY="11130" custLinFactNeighborX="4372" custLinFactNeighborY="100000">
        <dgm:presLayoutVars>
          <dgm:bulletEnabled val="1"/>
        </dgm:presLayoutVars>
      </dgm:prSet>
      <dgm:spPr/>
    </dgm:pt>
    <dgm:pt modelId="{6483544B-EDBE-4CED-846C-C19FEDFC4D09}" type="pres">
      <dgm:prSet presAssocID="{B7CA3031-D14A-4A40-BB48-3463FC403FA0}" presName="circleA" presStyleLbl="node1" presStyleIdx="4" presStyleCnt="6" custScaleX="235146" custScaleY="235146" custLinFactX="76258" custLinFactY="-100000" custLinFactNeighborX="100000" custLinFactNeighborY="-147587"/>
      <dgm:spPr>
        <a:prstGeom prst="triangle">
          <a:avLst/>
        </a:prstGeom>
        <a:solidFill>
          <a:srgbClr val="00529B">
            <a:alpha val="80000"/>
          </a:srgbClr>
        </a:solidFill>
        <a:ln>
          <a:noFill/>
        </a:ln>
      </dgm:spPr>
    </dgm:pt>
    <dgm:pt modelId="{A1D434D8-A937-403B-9A91-6AFB8B96932A}" type="pres">
      <dgm:prSet presAssocID="{B7CA3031-D14A-4A40-BB48-3463FC403FA0}" presName="spaceA" presStyleCnt="0"/>
      <dgm:spPr/>
    </dgm:pt>
    <dgm:pt modelId="{BFCD00BD-0779-4425-B710-375D3FE651C7}" type="pres">
      <dgm:prSet presAssocID="{E72794AB-AD5F-4BAE-9085-7F39198540D1}" presName="space" presStyleCnt="0"/>
      <dgm:spPr/>
    </dgm:pt>
    <dgm:pt modelId="{F699A921-4045-4EB2-AF75-AD3ECF379445}" type="pres">
      <dgm:prSet presAssocID="{3DCF40FD-1385-49D5-928B-0E981CD3DFCB}" presName="compositeB" presStyleCnt="0"/>
      <dgm:spPr/>
    </dgm:pt>
    <dgm:pt modelId="{5F4FF547-D40C-4E4F-A3F0-022BE3045C95}" type="pres">
      <dgm:prSet presAssocID="{3DCF40FD-1385-49D5-928B-0E981CD3DFCB}" presName="textB" presStyleLbl="revTx" presStyleIdx="5" presStyleCnt="6" custScaleY="151625" custLinFactNeighborX="11729" custLinFactNeighborY="-31392">
        <dgm:presLayoutVars>
          <dgm:bulletEnabled val="1"/>
        </dgm:presLayoutVars>
      </dgm:prSet>
      <dgm:spPr/>
    </dgm:pt>
    <dgm:pt modelId="{5B8EDC3F-4046-4C89-B6FB-983DE2F31D52}" type="pres">
      <dgm:prSet presAssocID="{3DCF40FD-1385-49D5-928B-0E981CD3DFCB}" presName="circleB" presStyleLbl="node1" presStyleIdx="5" presStyleCnt="6" custScaleX="235146" custScaleY="235146" custLinFactY="-69448" custLinFactNeighborX="42362" custLinFactNeighborY="-100000"/>
      <dgm:spPr>
        <a:prstGeom prst="triangle">
          <a:avLst/>
        </a:prstGeom>
        <a:solidFill>
          <a:srgbClr val="00529B"/>
        </a:solidFill>
        <a:ln>
          <a:noFill/>
        </a:ln>
      </dgm:spPr>
    </dgm:pt>
    <dgm:pt modelId="{344A3425-BF69-480E-8107-D14ECD87CE02}" type="pres">
      <dgm:prSet presAssocID="{3DCF40FD-1385-49D5-928B-0E981CD3DFCB}" presName="spaceB" presStyleCnt="0"/>
      <dgm:spPr/>
    </dgm:pt>
  </dgm:ptLst>
  <dgm:cxnLst>
    <dgm:cxn modelId="{0F5FF002-AA7C-411B-BBD4-E55B8F0B1059}" type="presOf" srcId="{8FA5063C-7AF9-41E7-AC3F-F050C0714BC2}" destId="{AFE42778-E477-4A5C-A7A5-D31298E8B0A3}" srcOrd="0" destOrd="0" presId="urn:microsoft.com/office/officeart/2005/8/layout/hProcess11"/>
    <dgm:cxn modelId="{7E01F92F-0219-42E1-9722-581CB39C568F}" type="presOf" srcId="{7D75F2BE-D020-470F-BC4E-551576CDA359}" destId="{9166CDC5-68B8-4E4D-AAB8-1BA9FB73E312}" srcOrd="0" destOrd="0" presId="urn:microsoft.com/office/officeart/2005/8/layout/hProcess11"/>
    <dgm:cxn modelId="{828C7030-0A27-4AC3-9C86-889ACC3E896B}" srcId="{7D75F2BE-D020-470F-BC4E-551576CDA359}" destId="{31A2DC71-4F99-4CA5-83F2-FCF348B8DCDA}" srcOrd="2" destOrd="0" parTransId="{2E9316C2-D32B-4CF7-B39D-D0EA149EBF33}" sibTransId="{F315FFE3-1A7B-4622-9B22-A3E1C449A98A}"/>
    <dgm:cxn modelId="{E0394350-434C-4AC5-A9BC-0987D96B0FFA}" srcId="{7D75F2BE-D020-470F-BC4E-551576CDA359}" destId="{8FA5063C-7AF9-41E7-AC3F-F050C0714BC2}" srcOrd="0" destOrd="0" parTransId="{46D479F8-84E5-412D-8B4D-32BAF3BECC18}" sibTransId="{E2253A29-590D-489F-9391-97212E2D44EF}"/>
    <dgm:cxn modelId="{C84E3C7F-79D6-4435-8613-10F5359DFE71}" type="presOf" srcId="{31A2DC71-4F99-4CA5-83F2-FCF348B8DCDA}" destId="{030DB0D1-05F8-4272-A6BA-C104C9726DA6}" srcOrd="0" destOrd="0" presId="urn:microsoft.com/office/officeart/2005/8/layout/hProcess11"/>
    <dgm:cxn modelId="{663995A8-E30F-4F60-91DE-4C7D8FABF346}" type="presOf" srcId="{B7CA3031-D14A-4A40-BB48-3463FC403FA0}" destId="{A0230761-9C16-450D-9492-9E75DAD7910C}" srcOrd="0" destOrd="0" presId="urn:microsoft.com/office/officeart/2005/8/layout/hProcess11"/>
    <dgm:cxn modelId="{6FECFFB8-9065-4404-AEBC-77204DF9E272}" srcId="{7D75F2BE-D020-470F-BC4E-551576CDA359}" destId="{3DCF40FD-1385-49D5-928B-0E981CD3DFCB}" srcOrd="5" destOrd="0" parTransId="{CED29E0E-FB74-40FB-BF5A-1F08CC0B6BC1}" sibTransId="{DED63B2F-C769-4691-B9BF-DE382F1F2A91}"/>
    <dgm:cxn modelId="{06E99EC7-FDE6-4580-A883-BCDF093FFB35}" srcId="{7D75F2BE-D020-470F-BC4E-551576CDA359}" destId="{E8D35B56-0C4E-4477-B350-BC7D4C81CEE7}" srcOrd="1" destOrd="0" parTransId="{A24A0376-64CD-406F-89C8-2254BCAAF4DC}" sibTransId="{28F0C991-2283-40D1-881F-3A94ECAFE6F7}"/>
    <dgm:cxn modelId="{FBBDDDC7-0B68-4F57-A8DC-FD168DC718E6}" srcId="{7D75F2BE-D020-470F-BC4E-551576CDA359}" destId="{B7CA3031-D14A-4A40-BB48-3463FC403FA0}" srcOrd="4" destOrd="0" parTransId="{2BE098CC-FAB6-4DBB-9016-F334C07A66B2}" sibTransId="{E72794AB-AD5F-4BAE-9085-7F39198540D1}"/>
    <dgm:cxn modelId="{ED8C5FDF-BA21-45A6-B09D-3175EF9841BD}" srcId="{7D75F2BE-D020-470F-BC4E-551576CDA359}" destId="{7ABBAF2C-9560-4EEA-8BED-794DFD9E35B3}" srcOrd="3" destOrd="0" parTransId="{7620C7A6-1351-4C56-9290-1CA264759D61}" sibTransId="{3445BEE9-6B4A-48BF-9C8E-1F95A43BD7D7}"/>
    <dgm:cxn modelId="{7E9DEDE6-844F-42BB-A98D-15A8816FB1BC}" type="presOf" srcId="{3DCF40FD-1385-49D5-928B-0E981CD3DFCB}" destId="{5F4FF547-D40C-4E4F-A3F0-022BE3045C95}" srcOrd="0" destOrd="0" presId="urn:microsoft.com/office/officeart/2005/8/layout/hProcess11"/>
    <dgm:cxn modelId="{0DA05BE9-74DE-42EE-90B1-43DC1970CB05}" type="presOf" srcId="{7ABBAF2C-9560-4EEA-8BED-794DFD9E35B3}" destId="{AC5CE3F8-7D68-4DE1-BAF3-07DD9CA88F0F}" srcOrd="0" destOrd="0" presId="urn:microsoft.com/office/officeart/2005/8/layout/hProcess11"/>
    <dgm:cxn modelId="{F4695EF2-8D61-4635-8343-959E4655D9CD}" type="presOf" srcId="{E8D35B56-0C4E-4477-B350-BC7D4C81CEE7}" destId="{59E1A169-B047-4093-9968-2BE5A1A49A28}" srcOrd="0" destOrd="0" presId="urn:microsoft.com/office/officeart/2005/8/layout/hProcess11"/>
    <dgm:cxn modelId="{3CD3B93B-CDA2-4C09-98D0-D1E5CD83ED4F}" type="presParOf" srcId="{9166CDC5-68B8-4E4D-AAB8-1BA9FB73E312}" destId="{27521EAA-0B0C-4D97-8524-AE653F8ADEBB}" srcOrd="0" destOrd="0" presId="urn:microsoft.com/office/officeart/2005/8/layout/hProcess11"/>
    <dgm:cxn modelId="{7C615C70-272E-4BDF-A346-A6967C649B63}" type="presParOf" srcId="{9166CDC5-68B8-4E4D-AAB8-1BA9FB73E312}" destId="{ABF98670-8886-4B73-A96B-2215E2F38D7E}" srcOrd="1" destOrd="0" presId="urn:microsoft.com/office/officeart/2005/8/layout/hProcess11"/>
    <dgm:cxn modelId="{9EC8D3A4-EADA-4D87-9E50-F2F7114B83FA}" type="presParOf" srcId="{ABF98670-8886-4B73-A96B-2215E2F38D7E}" destId="{41D1B635-C59A-4C02-81F3-B84290AAA271}" srcOrd="0" destOrd="0" presId="urn:microsoft.com/office/officeart/2005/8/layout/hProcess11"/>
    <dgm:cxn modelId="{37D25F15-5810-4786-9A84-15B780749114}" type="presParOf" srcId="{41D1B635-C59A-4C02-81F3-B84290AAA271}" destId="{AFE42778-E477-4A5C-A7A5-D31298E8B0A3}" srcOrd="0" destOrd="0" presId="urn:microsoft.com/office/officeart/2005/8/layout/hProcess11"/>
    <dgm:cxn modelId="{3C871D66-8780-40B8-8A68-7AE62BB55748}" type="presParOf" srcId="{41D1B635-C59A-4C02-81F3-B84290AAA271}" destId="{ACD7F1BD-E679-40A4-B12E-87C631281CC6}" srcOrd="1" destOrd="0" presId="urn:microsoft.com/office/officeart/2005/8/layout/hProcess11"/>
    <dgm:cxn modelId="{98D49FD6-DFBB-4359-8349-1D7E0F17390D}" type="presParOf" srcId="{41D1B635-C59A-4C02-81F3-B84290AAA271}" destId="{2F40D845-C003-44EA-BD18-E5D8BE0028A0}" srcOrd="2" destOrd="0" presId="urn:microsoft.com/office/officeart/2005/8/layout/hProcess11"/>
    <dgm:cxn modelId="{B372AC9E-BAAF-4D47-A2FB-0DF67F11204A}" type="presParOf" srcId="{ABF98670-8886-4B73-A96B-2215E2F38D7E}" destId="{D001B7F1-08CF-493A-A259-842E2FE4741D}" srcOrd="1" destOrd="0" presId="urn:microsoft.com/office/officeart/2005/8/layout/hProcess11"/>
    <dgm:cxn modelId="{92DF099D-8BE8-49BD-8A0D-DDE0DDBDE4F6}" type="presParOf" srcId="{ABF98670-8886-4B73-A96B-2215E2F38D7E}" destId="{CA73D618-40F6-466D-BD86-846BC042A7CD}" srcOrd="2" destOrd="0" presId="urn:microsoft.com/office/officeart/2005/8/layout/hProcess11"/>
    <dgm:cxn modelId="{9F4BACB3-6C9C-4EED-9AD3-4183D78179CE}" type="presParOf" srcId="{CA73D618-40F6-466D-BD86-846BC042A7CD}" destId="{59E1A169-B047-4093-9968-2BE5A1A49A28}" srcOrd="0" destOrd="0" presId="urn:microsoft.com/office/officeart/2005/8/layout/hProcess11"/>
    <dgm:cxn modelId="{3B1843D6-D38C-483C-B6E2-2BA97ADA0E9B}" type="presParOf" srcId="{CA73D618-40F6-466D-BD86-846BC042A7CD}" destId="{918A8567-85D8-4217-9935-CCEA487333DA}" srcOrd="1" destOrd="0" presId="urn:microsoft.com/office/officeart/2005/8/layout/hProcess11"/>
    <dgm:cxn modelId="{6F9E7122-D4A8-4DAF-8BB1-384AC2A92925}" type="presParOf" srcId="{CA73D618-40F6-466D-BD86-846BC042A7CD}" destId="{D75972C4-8722-4C8A-87CF-B989378B3C94}" srcOrd="2" destOrd="0" presId="urn:microsoft.com/office/officeart/2005/8/layout/hProcess11"/>
    <dgm:cxn modelId="{BEA10578-9624-4253-AAC3-6FD3EB733D7A}" type="presParOf" srcId="{ABF98670-8886-4B73-A96B-2215E2F38D7E}" destId="{7082360C-0BB3-44AC-99BF-C9B993355313}" srcOrd="3" destOrd="0" presId="urn:microsoft.com/office/officeart/2005/8/layout/hProcess11"/>
    <dgm:cxn modelId="{430737E7-DB6A-408C-8FA1-F5D8E53FE4A1}" type="presParOf" srcId="{ABF98670-8886-4B73-A96B-2215E2F38D7E}" destId="{E43BE909-A959-42A6-9231-4813C8695DE6}" srcOrd="4" destOrd="0" presId="urn:microsoft.com/office/officeart/2005/8/layout/hProcess11"/>
    <dgm:cxn modelId="{3B901E32-6D70-45B4-818A-99A98841E132}" type="presParOf" srcId="{E43BE909-A959-42A6-9231-4813C8695DE6}" destId="{030DB0D1-05F8-4272-A6BA-C104C9726DA6}" srcOrd="0" destOrd="0" presId="urn:microsoft.com/office/officeart/2005/8/layout/hProcess11"/>
    <dgm:cxn modelId="{A800A949-EF46-4673-84B7-4E68A8192934}" type="presParOf" srcId="{E43BE909-A959-42A6-9231-4813C8695DE6}" destId="{5DDF532D-49F0-4165-916C-D8C0F9152CF4}" srcOrd="1" destOrd="0" presId="urn:microsoft.com/office/officeart/2005/8/layout/hProcess11"/>
    <dgm:cxn modelId="{200353D7-0ABE-4168-92FD-E5E3E0FC66E4}" type="presParOf" srcId="{E43BE909-A959-42A6-9231-4813C8695DE6}" destId="{E319CF35-983C-44BC-851B-1B052D97D6A5}" srcOrd="2" destOrd="0" presId="urn:microsoft.com/office/officeart/2005/8/layout/hProcess11"/>
    <dgm:cxn modelId="{BBF1E43F-ECD1-46A0-A082-B3424D3186C6}" type="presParOf" srcId="{ABF98670-8886-4B73-A96B-2215E2F38D7E}" destId="{17E67F93-B97A-42AD-B654-079A893F5065}" srcOrd="5" destOrd="0" presId="urn:microsoft.com/office/officeart/2005/8/layout/hProcess11"/>
    <dgm:cxn modelId="{73CD25FE-4137-4DB7-AED6-56572645589C}" type="presParOf" srcId="{ABF98670-8886-4B73-A96B-2215E2F38D7E}" destId="{FE23693E-928C-493A-A04F-87FE0E4E0AFF}" srcOrd="6" destOrd="0" presId="urn:microsoft.com/office/officeart/2005/8/layout/hProcess11"/>
    <dgm:cxn modelId="{B2BDA693-F373-4CE8-BDDA-CABD325CB1DC}" type="presParOf" srcId="{FE23693E-928C-493A-A04F-87FE0E4E0AFF}" destId="{AC5CE3F8-7D68-4DE1-BAF3-07DD9CA88F0F}" srcOrd="0" destOrd="0" presId="urn:microsoft.com/office/officeart/2005/8/layout/hProcess11"/>
    <dgm:cxn modelId="{862F2DE7-538E-4918-BF46-E5FF843675BC}" type="presParOf" srcId="{FE23693E-928C-493A-A04F-87FE0E4E0AFF}" destId="{7FCA40AF-BB84-4497-9FB5-0855F17D142F}" srcOrd="1" destOrd="0" presId="urn:microsoft.com/office/officeart/2005/8/layout/hProcess11"/>
    <dgm:cxn modelId="{90996D09-15BE-4B2C-972F-8C272F23A8BA}" type="presParOf" srcId="{FE23693E-928C-493A-A04F-87FE0E4E0AFF}" destId="{E8A3D518-88BC-4EE9-AC13-6AF5C09C5358}" srcOrd="2" destOrd="0" presId="urn:microsoft.com/office/officeart/2005/8/layout/hProcess11"/>
    <dgm:cxn modelId="{3C6320CA-8F4B-4149-BAF0-3885B59F8889}" type="presParOf" srcId="{ABF98670-8886-4B73-A96B-2215E2F38D7E}" destId="{1AB515DD-FA02-49C9-8D97-A8F3DC9F5A6A}" srcOrd="7" destOrd="0" presId="urn:microsoft.com/office/officeart/2005/8/layout/hProcess11"/>
    <dgm:cxn modelId="{033F4957-36CA-460B-B154-A40B174CE03B}" type="presParOf" srcId="{ABF98670-8886-4B73-A96B-2215E2F38D7E}" destId="{C36CB18F-2EE0-42D1-A082-828D580771E0}" srcOrd="8" destOrd="0" presId="urn:microsoft.com/office/officeart/2005/8/layout/hProcess11"/>
    <dgm:cxn modelId="{C9A9A263-D203-40A0-9F38-ED4CDCE630C5}" type="presParOf" srcId="{C36CB18F-2EE0-42D1-A082-828D580771E0}" destId="{A0230761-9C16-450D-9492-9E75DAD7910C}" srcOrd="0" destOrd="0" presId="urn:microsoft.com/office/officeart/2005/8/layout/hProcess11"/>
    <dgm:cxn modelId="{F34D5D11-F823-4DE9-9139-1DD512CDB1C9}" type="presParOf" srcId="{C36CB18F-2EE0-42D1-A082-828D580771E0}" destId="{6483544B-EDBE-4CED-846C-C19FEDFC4D09}" srcOrd="1" destOrd="0" presId="urn:microsoft.com/office/officeart/2005/8/layout/hProcess11"/>
    <dgm:cxn modelId="{4CBF7E1A-21B2-409E-BAAD-3AC2B23B0D22}" type="presParOf" srcId="{C36CB18F-2EE0-42D1-A082-828D580771E0}" destId="{A1D434D8-A937-403B-9A91-6AFB8B96932A}" srcOrd="2" destOrd="0" presId="urn:microsoft.com/office/officeart/2005/8/layout/hProcess11"/>
    <dgm:cxn modelId="{609BB734-4A14-4047-8341-048A70F44D3F}" type="presParOf" srcId="{ABF98670-8886-4B73-A96B-2215E2F38D7E}" destId="{BFCD00BD-0779-4425-B710-375D3FE651C7}" srcOrd="9" destOrd="0" presId="urn:microsoft.com/office/officeart/2005/8/layout/hProcess11"/>
    <dgm:cxn modelId="{6A6202F4-E06C-4ACA-8E1A-86C78E125E7F}" type="presParOf" srcId="{ABF98670-8886-4B73-A96B-2215E2F38D7E}" destId="{F699A921-4045-4EB2-AF75-AD3ECF379445}" srcOrd="10" destOrd="0" presId="urn:microsoft.com/office/officeart/2005/8/layout/hProcess11"/>
    <dgm:cxn modelId="{C8F69FD4-2653-4A07-9EB7-5322E9B15F08}" type="presParOf" srcId="{F699A921-4045-4EB2-AF75-AD3ECF379445}" destId="{5F4FF547-D40C-4E4F-A3F0-022BE3045C95}" srcOrd="0" destOrd="0" presId="urn:microsoft.com/office/officeart/2005/8/layout/hProcess11"/>
    <dgm:cxn modelId="{66526189-5D52-4956-940C-A4239F0BA13F}" type="presParOf" srcId="{F699A921-4045-4EB2-AF75-AD3ECF379445}" destId="{5B8EDC3F-4046-4C89-B6FB-983DE2F31D52}" srcOrd="1" destOrd="0" presId="urn:microsoft.com/office/officeart/2005/8/layout/hProcess11"/>
    <dgm:cxn modelId="{3A60D02F-6450-457E-AF53-5A7C4AB1F5BB}" type="presParOf" srcId="{F699A921-4045-4EB2-AF75-AD3ECF379445}" destId="{344A3425-BF69-480E-8107-D14ECD87CE02}" srcOrd="2" destOrd="0" presId="urn:microsoft.com/office/officeart/2005/8/layout/hProcess1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46.xml><?xml version="1.0" encoding="utf-8"?>
<dgm:dataModel xmlns:dgm="http://schemas.openxmlformats.org/drawingml/2006/diagram" xmlns:a="http://schemas.openxmlformats.org/drawingml/2006/main">
  <dgm:ptLst>
    <dgm:pt modelId="{7D75F2BE-D020-470F-BC4E-551576CDA359}" type="doc">
      <dgm:prSet loTypeId="urn:microsoft.com/office/officeart/2005/8/layout/hProcess11" loCatId="process" qsTypeId="urn:microsoft.com/office/officeart/2005/8/quickstyle/simple1" qsCatId="simple" csTypeId="urn:microsoft.com/office/officeart/2005/8/colors/accent1_2" csCatId="accent1" phldr="1"/>
      <dgm:spPr/>
    </dgm:pt>
    <dgm:pt modelId="{8FA5063C-7AF9-41E7-AC3F-F050C0714BC2}">
      <dgm:prSet phldrT="[Texte]" custT="1"/>
      <dgm:spPr/>
      <dgm:t>
        <a:bodyPr/>
        <a:lstStyle/>
        <a:p>
          <a:r>
            <a:rPr lang="fr-FR" sz="1000" b="1" dirty="0">
              <a:solidFill>
                <a:schemeClr val="bg2">
                  <a:lumMod val="75000"/>
                </a:schemeClr>
              </a:solidFill>
            </a:rPr>
            <a:t>Définition</a:t>
          </a:r>
        </a:p>
      </dgm:t>
    </dgm:pt>
    <dgm:pt modelId="{46D479F8-84E5-412D-8B4D-32BAF3BECC18}" type="parTrans" cxnId="{E0394350-434C-4AC5-A9BC-0987D96B0FFA}">
      <dgm:prSet/>
      <dgm:spPr/>
      <dgm:t>
        <a:bodyPr/>
        <a:lstStyle/>
        <a:p>
          <a:endParaRPr lang="fr-FR"/>
        </a:p>
      </dgm:t>
    </dgm:pt>
    <dgm:pt modelId="{E2253A29-590D-489F-9391-97212E2D44EF}" type="sibTrans" cxnId="{E0394350-434C-4AC5-A9BC-0987D96B0FFA}">
      <dgm:prSet/>
      <dgm:spPr/>
      <dgm:t>
        <a:bodyPr/>
        <a:lstStyle/>
        <a:p>
          <a:endParaRPr lang="fr-FR"/>
        </a:p>
      </dgm:t>
    </dgm:pt>
    <dgm:pt modelId="{E8D35B56-0C4E-4477-B350-BC7D4C81CEE7}">
      <dgm:prSet phldrT="[Texte]" custT="1"/>
      <dgm:spPr/>
      <dgm:t>
        <a:bodyPr/>
        <a:lstStyle/>
        <a:p>
          <a:r>
            <a:rPr lang="fr-FR" sz="1000" b="1" dirty="0">
              <a:solidFill>
                <a:schemeClr val="bg2">
                  <a:lumMod val="75000"/>
                </a:schemeClr>
              </a:solidFill>
            </a:rPr>
            <a:t>Causes</a:t>
          </a:r>
        </a:p>
      </dgm:t>
    </dgm:pt>
    <dgm:pt modelId="{A24A0376-64CD-406F-89C8-2254BCAAF4DC}" type="parTrans" cxnId="{06E99EC7-FDE6-4580-A883-BCDF093FFB35}">
      <dgm:prSet/>
      <dgm:spPr/>
      <dgm:t>
        <a:bodyPr/>
        <a:lstStyle/>
        <a:p>
          <a:endParaRPr lang="fr-FR"/>
        </a:p>
      </dgm:t>
    </dgm:pt>
    <dgm:pt modelId="{28F0C991-2283-40D1-881F-3A94ECAFE6F7}" type="sibTrans" cxnId="{06E99EC7-FDE6-4580-A883-BCDF093FFB35}">
      <dgm:prSet/>
      <dgm:spPr/>
      <dgm:t>
        <a:bodyPr/>
        <a:lstStyle/>
        <a:p>
          <a:endParaRPr lang="fr-FR"/>
        </a:p>
      </dgm:t>
    </dgm:pt>
    <dgm:pt modelId="{31A2DC71-4F99-4CA5-83F2-FCF348B8DCDA}">
      <dgm:prSet phldrT="[Texte]" custT="1"/>
      <dgm:spPr/>
      <dgm:t>
        <a:bodyPr/>
        <a:lstStyle/>
        <a:p>
          <a:r>
            <a:rPr lang="fr-FR" sz="1000" b="1" dirty="0">
              <a:solidFill>
                <a:schemeClr val="bg2">
                  <a:lumMod val="75000"/>
                </a:schemeClr>
              </a:solidFill>
            </a:rPr>
            <a:t>Risques</a:t>
          </a:r>
        </a:p>
      </dgm:t>
    </dgm:pt>
    <dgm:pt modelId="{2E9316C2-D32B-4CF7-B39D-D0EA149EBF33}" type="parTrans" cxnId="{828C7030-0A27-4AC3-9C86-889ACC3E896B}">
      <dgm:prSet/>
      <dgm:spPr/>
      <dgm:t>
        <a:bodyPr/>
        <a:lstStyle/>
        <a:p>
          <a:endParaRPr lang="fr-FR"/>
        </a:p>
      </dgm:t>
    </dgm:pt>
    <dgm:pt modelId="{F315FFE3-1A7B-4622-9B22-A3E1C449A98A}" type="sibTrans" cxnId="{828C7030-0A27-4AC3-9C86-889ACC3E896B}">
      <dgm:prSet/>
      <dgm:spPr/>
      <dgm:t>
        <a:bodyPr/>
        <a:lstStyle/>
        <a:p>
          <a:endParaRPr lang="fr-FR"/>
        </a:p>
      </dgm:t>
    </dgm:pt>
    <dgm:pt modelId="{7ABBAF2C-9560-4EEA-8BED-794DFD9E35B3}">
      <dgm:prSet phldrT="[Texte]" custT="1"/>
      <dgm:spPr/>
      <dgm:t>
        <a:bodyPr/>
        <a:lstStyle/>
        <a:p>
          <a:r>
            <a:rPr lang="fr-FR" sz="1000" b="1" dirty="0">
              <a:solidFill>
                <a:schemeClr val="bg2">
                  <a:lumMod val="75000"/>
                </a:schemeClr>
              </a:solidFill>
            </a:rPr>
            <a:t>Signes</a:t>
          </a:r>
        </a:p>
      </dgm:t>
    </dgm:pt>
    <dgm:pt modelId="{7620C7A6-1351-4C56-9290-1CA264759D61}" type="parTrans" cxnId="{ED8C5FDF-BA21-45A6-B09D-3175EF9841BD}">
      <dgm:prSet/>
      <dgm:spPr/>
      <dgm:t>
        <a:bodyPr/>
        <a:lstStyle/>
        <a:p>
          <a:endParaRPr lang="fr-FR"/>
        </a:p>
      </dgm:t>
    </dgm:pt>
    <dgm:pt modelId="{3445BEE9-6B4A-48BF-9C8E-1F95A43BD7D7}" type="sibTrans" cxnId="{ED8C5FDF-BA21-45A6-B09D-3175EF9841BD}">
      <dgm:prSet/>
      <dgm:spPr/>
      <dgm:t>
        <a:bodyPr/>
        <a:lstStyle/>
        <a:p>
          <a:endParaRPr lang="fr-FR"/>
        </a:p>
      </dgm:t>
    </dgm:pt>
    <dgm:pt modelId="{B7CA3031-D14A-4A40-BB48-3463FC403FA0}">
      <dgm:prSet phldrT="[Texte]" custT="1"/>
      <dgm:spPr/>
      <dgm:t>
        <a:bodyPr/>
        <a:lstStyle/>
        <a:p>
          <a:r>
            <a:rPr lang="fr-FR" sz="1000" b="1" dirty="0">
              <a:solidFill>
                <a:srgbClr val="00529B"/>
              </a:solidFill>
            </a:rPr>
            <a:t>CAT</a:t>
          </a:r>
        </a:p>
      </dgm:t>
    </dgm:pt>
    <dgm:pt modelId="{2BE098CC-FAB6-4DBB-9016-F334C07A66B2}" type="parTrans" cxnId="{FBBDDDC7-0B68-4F57-A8DC-FD168DC718E6}">
      <dgm:prSet/>
      <dgm:spPr/>
      <dgm:t>
        <a:bodyPr/>
        <a:lstStyle/>
        <a:p>
          <a:endParaRPr lang="fr-FR"/>
        </a:p>
      </dgm:t>
    </dgm:pt>
    <dgm:pt modelId="{E72794AB-AD5F-4BAE-9085-7F39198540D1}" type="sibTrans" cxnId="{FBBDDDC7-0B68-4F57-A8DC-FD168DC718E6}">
      <dgm:prSet/>
      <dgm:spPr/>
      <dgm:t>
        <a:bodyPr/>
        <a:lstStyle/>
        <a:p>
          <a:endParaRPr lang="fr-FR"/>
        </a:p>
      </dgm:t>
    </dgm:pt>
    <dgm:pt modelId="{3DCF40FD-1385-49D5-928B-0E981CD3DFCB}">
      <dgm:prSet phldrT="[Texte]" custT="1"/>
      <dgm:spPr/>
      <dgm:t>
        <a:bodyPr/>
        <a:lstStyle/>
        <a:p>
          <a:r>
            <a:rPr lang="fr-FR" sz="1000" b="1" dirty="0">
              <a:solidFill>
                <a:schemeClr val="bg2">
                  <a:lumMod val="75000"/>
                </a:schemeClr>
              </a:solidFill>
            </a:rPr>
            <a:t>Cas particuliers</a:t>
          </a:r>
        </a:p>
      </dgm:t>
    </dgm:pt>
    <dgm:pt modelId="{CED29E0E-FB74-40FB-BF5A-1F08CC0B6BC1}" type="parTrans" cxnId="{6FECFFB8-9065-4404-AEBC-77204DF9E272}">
      <dgm:prSet/>
      <dgm:spPr/>
      <dgm:t>
        <a:bodyPr/>
        <a:lstStyle/>
        <a:p>
          <a:endParaRPr lang="fr-FR"/>
        </a:p>
      </dgm:t>
    </dgm:pt>
    <dgm:pt modelId="{DED63B2F-C769-4691-B9BF-DE382F1F2A91}" type="sibTrans" cxnId="{6FECFFB8-9065-4404-AEBC-77204DF9E272}">
      <dgm:prSet/>
      <dgm:spPr/>
      <dgm:t>
        <a:bodyPr/>
        <a:lstStyle/>
        <a:p>
          <a:endParaRPr lang="fr-FR"/>
        </a:p>
      </dgm:t>
    </dgm:pt>
    <dgm:pt modelId="{9166CDC5-68B8-4E4D-AAB8-1BA9FB73E312}" type="pres">
      <dgm:prSet presAssocID="{7D75F2BE-D020-470F-BC4E-551576CDA359}" presName="Name0" presStyleCnt="0">
        <dgm:presLayoutVars>
          <dgm:dir/>
          <dgm:resizeHandles val="exact"/>
        </dgm:presLayoutVars>
      </dgm:prSet>
      <dgm:spPr/>
    </dgm:pt>
    <dgm:pt modelId="{27521EAA-0B0C-4D97-8524-AE653F8ADEBB}" type="pres">
      <dgm:prSet presAssocID="{7D75F2BE-D020-470F-BC4E-551576CDA359}" presName="arrow" presStyleLbl="bgShp" presStyleIdx="0" presStyleCnt="1" custFlipVert="1" custScaleY="19595" custLinFactNeighborX="-277" custLinFactNeighborY="-17955"/>
      <dgm:spPr>
        <a:prstGeom prst="rect">
          <a:avLst/>
        </a:prstGeom>
        <a:gradFill rotWithShape="0">
          <a:gsLst>
            <a:gs pos="15000">
              <a:schemeClr val="tx2">
                <a:lumMod val="50000"/>
                <a:lumOff val="50000"/>
              </a:schemeClr>
            </a:gs>
            <a:gs pos="85000">
              <a:srgbClr val="438CD1"/>
            </a:gs>
            <a:gs pos="50000">
              <a:srgbClr val="00529B"/>
            </a:gs>
          </a:gsLst>
          <a:lin ang="0" scaled="1"/>
        </a:gradFill>
      </dgm:spPr>
    </dgm:pt>
    <dgm:pt modelId="{ABF98670-8886-4B73-A96B-2215E2F38D7E}" type="pres">
      <dgm:prSet presAssocID="{7D75F2BE-D020-470F-BC4E-551576CDA359}" presName="points" presStyleCnt="0"/>
      <dgm:spPr/>
    </dgm:pt>
    <dgm:pt modelId="{41D1B635-C59A-4C02-81F3-B84290AAA271}" type="pres">
      <dgm:prSet presAssocID="{8FA5063C-7AF9-41E7-AC3F-F050C0714BC2}" presName="compositeA" presStyleCnt="0"/>
      <dgm:spPr/>
    </dgm:pt>
    <dgm:pt modelId="{AFE42778-E477-4A5C-A7A5-D31298E8B0A3}" type="pres">
      <dgm:prSet presAssocID="{8FA5063C-7AF9-41E7-AC3F-F050C0714BC2}" presName="textA" presStyleLbl="revTx" presStyleIdx="0" presStyleCnt="6" custScaleY="138966" custLinFactY="4890" custLinFactNeighborX="6272" custLinFactNeighborY="100000">
        <dgm:presLayoutVars>
          <dgm:bulletEnabled val="1"/>
        </dgm:presLayoutVars>
      </dgm:prSet>
      <dgm:spPr/>
    </dgm:pt>
    <dgm:pt modelId="{ACD7F1BD-E679-40A4-B12E-87C631281CC6}" type="pres">
      <dgm:prSet presAssocID="{8FA5063C-7AF9-41E7-AC3F-F050C0714BC2}" presName="circleA" presStyleLbl="node1" presStyleIdx="0" presStyleCnt="6" custScaleX="235146" custScaleY="235146" custLinFactY="-100000" custLinFactNeighborX="35237" custLinFactNeighborY="-148846"/>
      <dgm:spPr>
        <a:prstGeom prst="triangle">
          <a:avLst/>
        </a:prstGeom>
        <a:solidFill>
          <a:srgbClr val="00529B">
            <a:alpha val="80000"/>
          </a:srgbClr>
        </a:solidFill>
        <a:ln>
          <a:noFill/>
        </a:ln>
      </dgm:spPr>
    </dgm:pt>
    <dgm:pt modelId="{2F40D845-C003-44EA-BD18-E5D8BE0028A0}" type="pres">
      <dgm:prSet presAssocID="{8FA5063C-7AF9-41E7-AC3F-F050C0714BC2}" presName="spaceA" presStyleCnt="0"/>
      <dgm:spPr/>
    </dgm:pt>
    <dgm:pt modelId="{D001B7F1-08CF-493A-A259-842E2FE4741D}" type="pres">
      <dgm:prSet presAssocID="{E2253A29-590D-489F-9391-97212E2D44EF}" presName="space" presStyleCnt="0"/>
      <dgm:spPr/>
    </dgm:pt>
    <dgm:pt modelId="{CA73D618-40F6-466D-BD86-846BC042A7CD}" type="pres">
      <dgm:prSet presAssocID="{E8D35B56-0C4E-4477-B350-BC7D4C81CEE7}" presName="compositeB" presStyleCnt="0"/>
      <dgm:spPr/>
    </dgm:pt>
    <dgm:pt modelId="{59E1A169-B047-4093-9968-2BE5A1A49A28}" type="pres">
      <dgm:prSet presAssocID="{E8D35B56-0C4E-4477-B350-BC7D4C81CEE7}" presName="textB" presStyleLbl="revTx" presStyleIdx="1" presStyleCnt="6" custScaleX="64129" custScaleY="151384" custLinFactNeighborX="4327" custLinFactNeighborY="-31770">
        <dgm:presLayoutVars>
          <dgm:bulletEnabled val="1"/>
        </dgm:presLayoutVars>
      </dgm:prSet>
      <dgm:spPr/>
    </dgm:pt>
    <dgm:pt modelId="{918A8567-85D8-4217-9935-CCEA487333DA}" type="pres">
      <dgm:prSet presAssocID="{E8D35B56-0C4E-4477-B350-BC7D4C81CEE7}" presName="circleB" presStyleLbl="node1" presStyleIdx="1" presStyleCnt="6" custScaleX="235146" custScaleY="235146" custLinFactY="-58496" custLinFactNeighborX="88043" custLinFactNeighborY="-100000"/>
      <dgm:spPr>
        <a:prstGeom prst="triangle">
          <a:avLst/>
        </a:prstGeom>
        <a:solidFill>
          <a:srgbClr val="00529B">
            <a:alpha val="80000"/>
          </a:srgbClr>
        </a:solidFill>
        <a:ln>
          <a:noFill/>
        </a:ln>
      </dgm:spPr>
    </dgm:pt>
    <dgm:pt modelId="{D75972C4-8722-4C8A-87CF-B989378B3C94}" type="pres">
      <dgm:prSet presAssocID="{E8D35B56-0C4E-4477-B350-BC7D4C81CEE7}" presName="spaceB" presStyleCnt="0"/>
      <dgm:spPr/>
    </dgm:pt>
    <dgm:pt modelId="{7082360C-0BB3-44AC-99BF-C9B993355313}" type="pres">
      <dgm:prSet presAssocID="{28F0C991-2283-40D1-881F-3A94ECAFE6F7}" presName="space" presStyleCnt="0"/>
      <dgm:spPr/>
    </dgm:pt>
    <dgm:pt modelId="{E43BE909-A959-42A6-9231-4813C8695DE6}" type="pres">
      <dgm:prSet presAssocID="{31A2DC71-4F99-4CA5-83F2-FCF348B8DCDA}" presName="compositeA" presStyleCnt="0"/>
      <dgm:spPr/>
    </dgm:pt>
    <dgm:pt modelId="{030DB0D1-05F8-4272-A6BA-C104C9726DA6}" type="pres">
      <dgm:prSet presAssocID="{31A2DC71-4F99-4CA5-83F2-FCF348B8DCDA}" presName="textA" presStyleLbl="revTx" presStyleIdx="2" presStyleCnt="6" custScaleX="61883" custScaleY="157836" custLinFactNeighborX="4101" custLinFactNeighborY="96033">
        <dgm:presLayoutVars>
          <dgm:bulletEnabled val="1"/>
        </dgm:presLayoutVars>
      </dgm:prSet>
      <dgm:spPr/>
    </dgm:pt>
    <dgm:pt modelId="{5DDF532D-49F0-4165-916C-D8C0F9152CF4}" type="pres">
      <dgm:prSet presAssocID="{31A2DC71-4F99-4CA5-83F2-FCF348B8DCDA}" presName="circleA" presStyleLbl="node1" presStyleIdx="2" presStyleCnt="6" custScaleX="235146" custScaleY="235146" custLinFactY="-100000" custLinFactNeighborX="22794" custLinFactNeighborY="-167716"/>
      <dgm:spPr>
        <a:prstGeom prst="triangle">
          <a:avLst/>
        </a:prstGeom>
        <a:solidFill>
          <a:srgbClr val="00529B">
            <a:alpha val="80000"/>
          </a:srgbClr>
        </a:solidFill>
        <a:ln>
          <a:noFill/>
        </a:ln>
      </dgm:spPr>
    </dgm:pt>
    <dgm:pt modelId="{E319CF35-983C-44BC-851B-1B052D97D6A5}" type="pres">
      <dgm:prSet presAssocID="{31A2DC71-4F99-4CA5-83F2-FCF348B8DCDA}" presName="spaceA" presStyleCnt="0"/>
      <dgm:spPr/>
    </dgm:pt>
    <dgm:pt modelId="{17E67F93-B97A-42AD-B654-079A893F5065}" type="pres">
      <dgm:prSet presAssocID="{F315FFE3-1A7B-4622-9B22-A3E1C449A98A}" presName="space" presStyleCnt="0"/>
      <dgm:spPr/>
    </dgm:pt>
    <dgm:pt modelId="{FE23693E-928C-493A-A04F-87FE0E4E0AFF}" type="pres">
      <dgm:prSet presAssocID="{7ABBAF2C-9560-4EEA-8BED-794DFD9E35B3}" presName="compositeB" presStyleCnt="0"/>
      <dgm:spPr/>
    </dgm:pt>
    <dgm:pt modelId="{AC5CE3F8-7D68-4DE1-BAF3-07DD9CA88F0F}" type="pres">
      <dgm:prSet presAssocID="{7ABBAF2C-9560-4EEA-8BED-794DFD9E35B3}" presName="textB" presStyleLbl="revTx" presStyleIdx="3" presStyleCnt="6" custScaleX="49260" custScaleY="149281" custLinFactNeighborX="4191" custLinFactNeighborY="-31770">
        <dgm:presLayoutVars>
          <dgm:bulletEnabled val="1"/>
        </dgm:presLayoutVars>
      </dgm:prSet>
      <dgm:spPr/>
    </dgm:pt>
    <dgm:pt modelId="{7FCA40AF-BB84-4497-9FB5-0855F17D142F}" type="pres">
      <dgm:prSet presAssocID="{7ABBAF2C-9560-4EEA-8BED-794DFD9E35B3}" presName="circleB" presStyleLbl="node1" presStyleIdx="3" presStyleCnt="6" custScaleX="235146" custScaleY="235146" custLinFactY="-60599" custLinFactNeighborX="29975" custLinFactNeighborY="-100000"/>
      <dgm:spPr>
        <a:prstGeom prst="triangle">
          <a:avLst/>
        </a:prstGeom>
        <a:solidFill>
          <a:srgbClr val="00529B">
            <a:alpha val="80000"/>
          </a:srgbClr>
        </a:solidFill>
        <a:ln>
          <a:noFill/>
        </a:ln>
      </dgm:spPr>
    </dgm:pt>
    <dgm:pt modelId="{E8A3D518-88BC-4EE9-AC13-6AF5C09C5358}" type="pres">
      <dgm:prSet presAssocID="{7ABBAF2C-9560-4EEA-8BED-794DFD9E35B3}" presName="spaceB" presStyleCnt="0"/>
      <dgm:spPr/>
    </dgm:pt>
    <dgm:pt modelId="{1AB515DD-FA02-49C9-8D97-A8F3DC9F5A6A}" type="pres">
      <dgm:prSet presAssocID="{3445BEE9-6B4A-48BF-9C8E-1F95A43BD7D7}" presName="space" presStyleCnt="0"/>
      <dgm:spPr/>
    </dgm:pt>
    <dgm:pt modelId="{C36CB18F-2EE0-42D1-A082-828D580771E0}" type="pres">
      <dgm:prSet presAssocID="{B7CA3031-D14A-4A40-BB48-3463FC403FA0}" presName="compositeA" presStyleCnt="0"/>
      <dgm:spPr/>
    </dgm:pt>
    <dgm:pt modelId="{A0230761-9C16-450D-9492-9E75DAD7910C}" type="pres">
      <dgm:prSet presAssocID="{B7CA3031-D14A-4A40-BB48-3463FC403FA0}" presName="textA" presStyleLbl="revTx" presStyleIdx="4" presStyleCnt="6" custScaleY="137707" custLinFactY="11130" custLinFactNeighborX="4372" custLinFactNeighborY="100000">
        <dgm:presLayoutVars>
          <dgm:bulletEnabled val="1"/>
        </dgm:presLayoutVars>
      </dgm:prSet>
      <dgm:spPr/>
    </dgm:pt>
    <dgm:pt modelId="{6483544B-EDBE-4CED-846C-C19FEDFC4D09}" type="pres">
      <dgm:prSet presAssocID="{B7CA3031-D14A-4A40-BB48-3463FC403FA0}" presName="circleA" presStyleLbl="node1" presStyleIdx="4" presStyleCnt="6" custScaleX="235146" custScaleY="235146" custLinFactX="76258" custLinFactY="-100000" custLinFactNeighborX="100000" custLinFactNeighborY="-147587"/>
      <dgm:spPr>
        <a:prstGeom prst="triangle">
          <a:avLst/>
        </a:prstGeom>
        <a:solidFill>
          <a:srgbClr val="00529B">
            <a:alpha val="80000"/>
          </a:srgbClr>
        </a:solidFill>
        <a:ln>
          <a:noFill/>
        </a:ln>
      </dgm:spPr>
    </dgm:pt>
    <dgm:pt modelId="{A1D434D8-A937-403B-9A91-6AFB8B96932A}" type="pres">
      <dgm:prSet presAssocID="{B7CA3031-D14A-4A40-BB48-3463FC403FA0}" presName="spaceA" presStyleCnt="0"/>
      <dgm:spPr/>
    </dgm:pt>
    <dgm:pt modelId="{BFCD00BD-0779-4425-B710-375D3FE651C7}" type="pres">
      <dgm:prSet presAssocID="{E72794AB-AD5F-4BAE-9085-7F39198540D1}" presName="space" presStyleCnt="0"/>
      <dgm:spPr/>
    </dgm:pt>
    <dgm:pt modelId="{F699A921-4045-4EB2-AF75-AD3ECF379445}" type="pres">
      <dgm:prSet presAssocID="{3DCF40FD-1385-49D5-928B-0E981CD3DFCB}" presName="compositeB" presStyleCnt="0"/>
      <dgm:spPr/>
    </dgm:pt>
    <dgm:pt modelId="{5F4FF547-D40C-4E4F-A3F0-022BE3045C95}" type="pres">
      <dgm:prSet presAssocID="{3DCF40FD-1385-49D5-928B-0E981CD3DFCB}" presName="textB" presStyleLbl="revTx" presStyleIdx="5" presStyleCnt="6" custScaleY="151625" custLinFactNeighborX="11729" custLinFactNeighborY="-31392">
        <dgm:presLayoutVars>
          <dgm:bulletEnabled val="1"/>
        </dgm:presLayoutVars>
      </dgm:prSet>
      <dgm:spPr/>
    </dgm:pt>
    <dgm:pt modelId="{5B8EDC3F-4046-4C89-B6FB-983DE2F31D52}" type="pres">
      <dgm:prSet presAssocID="{3DCF40FD-1385-49D5-928B-0E981CD3DFCB}" presName="circleB" presStyleLbl="node1" presStyleIdx="5" presStyleCnt="6" custScaleX="235146" custScaleY="235146" custLinFactY="-69448" custLinFactNeighborX="42362" custLinFactNeighborY="-100000"/>
      <dgm:spPr>
        <a:prstGeom prst="triangle">
          <a:avLst/>
        </a:prstGeom>
        <a:solidFill>
          <a:srgbClr val="00529B"/>
        </a:solidFill>
        <a:ln>
          <a:noFill/>
        </a:ln>
      </dgm:spPr>
    </dgm:pt>
    <dgm:pt modelId="{344A3425-BF69-480E-8107-D14ECD87CE02}" type="pres">
      <dgm:prSet presAssocID="{3DCF40FD-1385-49D5-928B-0E981CD3DFCB}" presName="spaceB" presStyleCnt="0"/>
      <dgm:spPr/>
    </dgm:pt>
  </dgm:ptLst>
  <dgm:cxnLst>
    <dgm:cxn modelId="{0F5FF002-AA7C-411B-BBD4-E55B8F0B1059}" type="presOf" srcId="{8FA5063C-7AF9-41E7-AC3F-F050C0714BC2}" destId="{AFE42778-E477-4A5C-A7A5-D31298E8B0A3}" srcOrd="0" destOrd="0" presId="urn:microsoft.com/office/officeart/2005/8/layout/hProcess11"/>
    <dgm:cxn modelId="{7E01F92F-0219-42E1-9722-581CB39C568F}" type="presOf" srcId="{7D75F2BE-D020-470F-BC4E-551576CDA359}" destId="{9166CDC5-68B8-4E4D-AAB8-1BA9FB73E312}" srcOrd="0" destOrd="0" presId="urn:microsoft.com/office/officeart/2005/8/layout/hProcess11"/>
    <dgm:cxn modelId="{828C7030-0A27-4AC3-9C86-889ACC3E896B}" srcId="{7D75F2BE-D020-470F-BC4E-551576CDA359}" destId="{31A2DC71-4F99-4CA5-83F2-FCF348B8DCDA}" srcOrd="2" destOrd="0" parTransId="{2E9316C2-D32B-4CF7-B39D-D0EA149EBF33}" sibTransId="{F315FFE3-1A7B-4622-9B22-A3E1C449A98A}"/>
    <dgm:cxn modelId="{E0394350-434C-4AC5-A9BC-0987D96B0FFA}" srcId="{7D75F2BE-D020-470F-BC4E-551576CDA359}" destId="{8FA5063C-7AF9-41E7-AC3F-F050C0714BC2}" srcOrd="0" destOrd="0" parTransId="{46D479F8-84E5-412D-8B4D-32BAF3BECC18}" sibTransId="{E2253A29-590D-489F-9391-97212E2D44EF}"/>
    <dgm:cxn modelId="{C84E3C7F-79D6-4435-8613-10F5359DFE71}" type="presOf" srcId="{31A2DC71-4F99-4CA5-83F2-FCF348B8DCDA}" destId="{030DB0D1-05F8-4272-A6BA-C104C9726DA6}" srcOrd="0" destOrd="0" presId="urn:microsoft.com/office/officeart/2005/8/layout/hProcess11"/>
    <dgm:cxn modelId="{663995A8-E30F-4F60-91DE-4C7D8FABF346}" type="presOf" srcId="{B7CA3031-D14A-4A40-BB48-3463FC403FA0}" destId="{A0230761-9C16-450D-9492-9E75DAD7910C}" srcOrd="0" destOrd="0" presId="urn:microsoft.com/office/officeart/2005/8/layout/hProcess11"/>
    <dgm:cxn modelId="{6FECFFB8-9065-4404-AEBC-77204DF9E272}" srcId="{7D75F2BE-D020-470F-BC4E-551576CDA359}" destId="{3DCF40FD-1385-49D5-928B-0E981CD3DFCB}" srcOrd="5" destOrd="0" parTransId="{CED29E0E-FB74-40FB-BF5A-1F08CC0B6BC1}" sibTransId="{DED63B2F-C769-4691-B9BF-DE382F1F2A91}"/>
    <dgm:cxn modelId="{06E99EC7-FDE6-4580-A883-BCDF093FFB35}" srcId="{7D75F2BE-D020-470F-BC4E-551576CDA359}" destId="{E8D35B56-0C4E-4477-B350-BC7D4C81CEE7}" srcOrd="1" destOrd="0" parTransId="{A24A0376-64CD-406F-89C8-2254BCAAF4DC}" sibTransId="{28F0C991-2283-40D1-881F-3A94ECAFE6F7}"/>
    <dgm:cxn modelId="{FBBDDDC7-0B68-4F57-A8DC-FD168DC718E6}" srcId="{7D75F2BE-D020-470F-BC4E-551576CDA359}" destId="{B7CA3031-D14A-4A40-BB48-3463FC403FA0}" srcOrd="4" destOrd="0" parTransId="{2BE098CC-FAB6-4DBB-9016-F334C07A66B2}" sibTransId="{E72794AB-AD5F-4BAE-9085-7F39198540D1}"/>
    <dgm:cxn modelId="{ED8C5FDF-BA21-45A6-B09D-3175EF9841BD}" srcId="{7D75F2BE-D020-470F-BC4E-551576CDA359}" destId="{7ABBAF2C-9560-4EEA-8BED-794DFD9E35B3}" srcOrd="3" destOrd="0" parTransId="{7620C7A6-1351-4C56-9290-1CA264759D61}" sibTransId="{3445BEE9-6B4A-48BF-9C8E-1F95A43BD7D7}"/>
    <dgm:cxn modelId="{7E9DEDE6-844F-42BB-A98D-15A8816FB1BC}" type="presOf" srcId="{3DCF40FD-1385-49D5-928B-0E981CD3DFCB}" destId="{5F4FF547-D40C-4E4F-A3F0-022BE3045C95}" srcOrd="0" destOrd="0" presId="urn:microsoft.com/office/officeart/2005/8/layout/hProcess11"/>
    <dgm:cxn modelId="{0DA05BE9-74DE-42EE-90B1-43DC1970CB05}" type="presOf" srcId="{7ABBAF2C-9560-4EEA-8BED-794DFD9E35B3}" destId="{AC5CE3F8-7D68-4DE1-BAF3-07DD9CA88F0F}" srcOrd="0" destOrd="0" presId="urn:microsoft.com/office/officeart/2005/8/layout/hProcess11"/>
    <dgm:cxn modelId="{F4695EF2-8D61-4635-8343-959E4655D9CD}" type="presOf" srcId="{E8D35B56-0C4E-4477-B350-BC7D4C81CEE7}" destId="{59E1A169-B047-4093-9968-2BE5A1A49A28}" srcOrd="0" destOrd="0" presId="urn:microsoft.com/office/officeart/2005/8/layout/hProcess11"/>
    <dgm:cxn modelId="{3CD3B93B-CDA2-4C09-98D0-D1E5CD83ED4F}" type="presParOf" srcId="{9166CDC5-68B8-4E4D-AAB8-1BA9FB73E312}" destId="{27521EAA-0B0C-4D97-8524-AE653F8ADEBB}" srcOrd="0" destOrd="0" presId="urn:microsoft.com/office/officeart/2005/8/layout/hProcess11"/>
    <dgm:cxn modelId="{7C615C70-272E-4BDF-A346-A6967C649B63}" type="presParOf" srcId="{9166CDC5-68B8-4E4D-AAB8-1BA9FB73E312}" destId="{ABF98670-8886-4B73-A96B-2215E2F38D7E}" srcOrd="1" destOrd="0" presId="urn:microsoft.com/office/officeart/2005/8/layout/hProcess11"/>
    <dgm:cxn modelId="{9EC8D3A4-EADA-4D87-9E50-F2F7114B83FA}" type="presParOf" srcId="{ABF98670-8886-4B73-A96B-2215E2F38D7E}" destId="{41D1B635-C59A-4C02-81F3-B84290AAA271}" srcOrd="0" destOrd="0" presId="urn:microsoft.com/office/officeart/2005/8/layout/hProcess11"/>
    <dgm:cxn modelId="{37D25F15-5810-4786-9A84-15B780749114}" type="presParOf" srcId="{41D1B635-C59A-4C02-81F3-B84290AAA271}" destId="{AFE42778-E477-4A5C-A7A5-D31298E8B0A3}" srcOrd="0" destOrd="0" presId="urn:microsoft.com/office/officeart/2005/8/layout/hProcess11"/>
    <dgm:cxn modelId="{3C871D66-8780-40B8-8A68-7AE62BB55748}" type="presParOf" srcId="{41D1B635-C59A-4C02-81F3-B84290AAA271}" destId="{ACD7F1BD-E679-40A4-B12E-87C631281CC6}" srcOrd="1" destOrd="0" presId="urn:microsoft.com/office/officeart/2005/8/layout/hProcess11"/>
    <dgm:cxn modelId="{98D49FD6-DFBB-4359-8349-1D7E0F17390D}" type="presParOf" srcId="{41D1B635-C59A-4C02-81F3-B84290AAA271}" destId="{2F40D845-C003-44EA-BD18-E5D8BE0028A0}" srcOrd="2" destOrd="0" presId="urn:microsoft.com/office/officeart/2005/8/layout/hProcess11"/>
    <dgm:cxn modelId="{B372AC9E-BAAF-4D47-A2FB-0DF67F11204A}" type="presParOf" srcId="{ABF98670-8886-4B73-A96B-2215E2F38D7E}" destId="{D001B7F1-08CF-493A-A259-842E2FE4741D}" srcOrd="1" destOrd="0" presId="urn:microsoft.com/office/officeart/2005/8/layout/hProcess11"/>
    <dgm:cxn modelId="{92DF099D-8BE8-49BD-8A0D-DDE0DDBDE4F6}" type="presParOf" srcId="{ABF98670-8886-4B73-A96B-2215E2F38D7E}" destId="{CA73D618-40F6-466D-BD86-846BC042A7CD}" srcOrd="2" destOrd="0" presId="urn:microsoft.com/office/officeart/2005/8/layout/hProcess11"/>
    <dgm:cxn modelId="{9F4BACB3-6C9C-4EED-9AD3-4183D78179CE}" type="presParOf" srcId="{CA73D618-40F6-466D-BD86-846BC042A7CD}" destId="{59E1A169-B047-4093-9968-2BE5A1A49A28}" srcOrd="0" destOrd="0" presId="urn:microsoft.com/office/officeart/2005/8/layout/hProcess11"/>
    <dgm:cxn modelId="{3B1843D6-D38C-483C-B6E2-2BA97ADA0E9B}" type="presParOf" srcId="{CA73D618-40F6-466D-BD86-846BC042A7CD}" destId="{918A8567-85D8-4217-9935-CCEA487333DA}" srcOrd="1" destOrd="0" presId="urn:microsoft.com/office/officeart/2005/8/layout/hProcess11"/>
    <dgm:cxn modelId="{6F9E7122-D4A8-4DAF-8BB1-384AC2A92925}" type="presParOf" srcId="{CA73D618-40F6-466D-BD86-846BC042A7CD}" destId="{D75972C4-8722-4C8A-87CF-B989378B3C94}" srcOrd="2" destOrd="0" presId="urn:microsoft.com/office/officeart/2005/8/layout/hProcess11"/>
    <dgm:cxn modelId="{BEA10578-9624-4253-AAC3-6FD3EB733D7A}" type="presParOf" srcId="{ABF98670-8886-4B73-A96B-2215E2F38D7E}" destId="{7082360C-0BB3-44AC-99BF-C9B993355313}" srcOrd="3" destOrd="0" presId="urn:microsoft.com/office/officeart/2005/8/layout/hProcess11"/>
    <dgm:cxn modelId="{430737E7-DB6A-408C-8FA1-F5D8E53FE4A1}" type="presParOf" srcId="{ABF98670-8886-4B73-A96B-2215E2F38D7E}" destId="{E43BE909-A959-42A6-9231-4813C8695DE6}" srcOrd="4" destOrd="0" presId="urn:microsoft.com/office/officeart/2005/8/layout/hProcess11"/>
    <dgm:cxn modelId="{3B901E32-6D70-45B4-818A-99A98841E132}" type="presParOf" srcId="{E43BE909-A959-42A6-9231-4813C8695DE6}" destId="{030DB0D1-05F8-4272-A6BA-C104C9726DA6}" srcOrd="0" destOrd="0" presId="urn:microsoft.com/office/officeart/2005/8/layout/hProcess11"/>
    <dgm:cxn modelId="{A800A949-EF46-4673-84B7-4E68A8192934}" type="presParOf" srcId="{E43BE909-A959-42A6-9231-4813C8695DE6}" destId="{5DDF532D-49F0-4165-916C-D8C0F9152CF4}" srcOrd="1" destOrd="0" presId="urn:microsoft.com/office/officeart/2005/8/layout/hProcess11"/>
    <dgm:cxn modelId="{200353D7-0ABE-4168-92FD-E5E3E0FC66E4}" type="presParOf" srcId="{E43BE909-A959-42A6-9231-4813C8695DE6}" destId="{E319CF35-983C-44BC-851B-1B052D97D6A5}" srcOrd="2" destOrd="0" presId="urn:microsoft.com/office/officeart/2005/8/layout/hProcess11"/>
    <dgm:cxn modelId="{BBF1E43F-ECD1-46A0-A082-B3424D3186C6}" type="presParOf" srcId="{ABF98670-8886-4B73-A96B-2215E2F38D7E}" destId="{17E67F93-B97A-42AD-B654-079A893F5065}" srcOrd="5" destOrd="0" presId="urn:microsoft.com/office/officeart/2005/8/layout/hProcess11"/>
    <dgm:cxn modelId="{73CD25FE-4137-4DB7-AED6-56572645589C}" type="presParOf" srcId="{ABF98670-8886-4B73-A96B-2215E2F38D7E}" destId="{FE23693E-928C-493A-A04F-87FE0E4E0AFF}" srcOrd="6" destOrd="0" presId="urn:microsoft.com/office/officeart/2005/8/layout/hProcess11"/>
    <dgm:cxn modelId="{B2BDA693-F373-4CE8-BDDA-CABD325CB1DC}" type="presParOf" srcId="{FE23693E-928C-493A-A04F-87FE0E4E0AFF}" destId="{AC5CE3F8-7D68-4DE1-BAF3-07DD9CA88F0F}" srcOrd="0" destOrd="0" presId="urn:microsoft.com/office/officeart/2005/8/layout/hProcess11"/>
    <dgm:cxn modelId="{862F2DE7-538E-4918-BF46-E5FF843675BC}" type="presParOf" srcId="{FE23693E-928C-493A-A04F-87FE0E4E0AFF}" destId="{7FCA40AF-BB84-4497-9FB5-0855F17D142F}" srcOrd="1" destOrd="0" presId="urn:microsoft.com/office/officeart/2005/8/layout/hProcess11"/>
    <dgm:cxn modelId="{90996D09-15BE-4B2C-972F-8C272F23A8BA}" type="presParOf" srcId="{FE23693E-928C-493A-A04F-87FE0E4E0AFF}" destId="{E8A3D518-88BC-4EE9-AC13-6AF5C09C5358}" srcOrd="2" destOrd="0" presId="urn:microsoft.com/office/officeart/2005/8/layout/hProcess11"/>
    <dgm:cxn modelId="{3C6320CA-8F4B-4149-BAF0-3885B59F8889}" type="presParOf" srcId="{ABF98670-8886-4B73-A96B-2215E2F38D7E}" destId="{1AB515DD-FA02-49C9-8D97-A8F3DC9F5A6A}" srcOrd="7" destOrd="0" presId="urn:microsoft.com/office/officeart/2005/8/layout/hProcess11"/>
    <dgm:cxn modelId="{033F4957-36CA-460B-B154-A40B174CE03B}" type="presParOf" srcId="{ABF98670-8886-4B73-A96B-2215E2F38D7E}" destId="{C36CB18F-2EE0-42D1-A082-828D580771E0}" srcOrd="8" destOrd="0" presId="urn:microsoft.com/office/officeart/2005/8/layout/hProcess11"/>
    <dgm:cxn modelId="{C9A9A263-D203-40A0-9F38-ED4CDCE630C5}" type="presParOf" srcId="{C36CB18F-2EE0-42D1-A082-828D580771E0}" destId="{A0230761-9C16-450D-9492-9E75DAD7910C}" srcOrd="0" destOrd="0" presId="urn:microsoft.com/office/officeart/2005/8/layout/hProcess11"/>
    <dgm:cxn modelId="{F34D5D11-F823-4DE9-9139-1DD512CDB1C9}" type="presParOf" srcId="{C36CB18F-2EE0-42D1-A082-828D580771E0}" destId="{6483544B-EDBE-4CED-846C-C19FEDFC4D09}" srcOrd="1" destOrd="0" presId="urn:microsoft.com/office/officeart/2005/8/layout/hProcess11"/>
    <dgm:cxn modelId="{4CBF7E1A-21B2-409E-BAAD-3AC2B23B0D22}" type="presParOf" srcId="{C36CB18F-2EE0-42D1-A082-828D580771E0}" destId="{A1D434D8-A937-403B-9A91-6AFB8B96932A}" srcOrd="2" destOrd="0" presId="urn:microsoft.com/office/officeart/2005/8/layout/hProcess11"/>
    <dgm:cxn modelId="{609BB734-4A14-4047-8341-048A70F44D3F}" type="presParOf" srcId="{ABF98670-8886-4B73-A96B-2215E2F38D7E}" destId="{BFCD00BD-0779-4425-B710-375D3FE651C7}" srcOrd="9" destOrd="0" presId="urn:microsoft.com/office/officeart/2005/8/layout/hProcess11"/>
    <dgm:cxn modelId="{6A6202F4-E06C-4ACA-8E1A-86C78E125E7F}" type="presParOf" srcId="{ABF98670-8886-4B73-A96B-2215E2F38D7E}" destId="{F699A921-4045-4EB2-AF75-AD3ECF379445}" srcOrd="10" destOrd="0" presId="urn:microsoft.com/office/officeart/2005/8/layout/hProcess11"/>
    <dgm:cxn modelId="{C8F69FD4-2653-4A07-9EB7-5322E9B15F08}" type="presParOf" srcId="{F699A921-4045-4EB2-AF75-AD3ECF379445}" destId="{5F4FF547-D40C-4E4F-A3F0-022BE3045C95}" srcOrd="0" destOrd="0" presId="urn:microsoft.com/office/officeart/2005/8/layout/hProcess11"/>
    <dgm:cxn modelId="{66526189-5D52-4956-940C-A4239F0BA13F}" type="presParOf" srcId="{F699A921-4045-4EB2-AF75-AD3ECF379445}" destId="{5B8EDC3F-4046-4C89-B6FB-983DE2F31D52}" srcOrd="1" destOrd="0" presId="urn:microsoft.com/office/officeart/2005/8/layout/hProcess11"/>
    <dgm:cxn modelId="{3A60D02F-6450-457E-AF53-5A7C4AB1F5BB}" type="presParOf" srcId="{F699A921-4045-4EB2-AF75-AD3ECF379445}" destId="{344A3425-BF69-480E-8107-D14ECD87CE02}"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7D75F2BE-D020-470F-BC4E-551576CDA359}" type="doc">
      <dgm:prSet loTypeId="urn:microsoft.com/office/officeart/2005/8/layout/hProcess11" loCatId="process" qsTypeId="urn:microsoft.com/office/officeart/2005/8/quickstyle/simple1" qsCatId="simple" csTypeId="urn:microsoft.com/office/officeart/2005/8/colors/accent1_2" csCatId="accent1" phldr="1"/>
      <dgm:spPr/>
    </dgm:pt>
    <dgm:pt modelId="{8FA5063C-7AF9-41E7-AC3F-F050C0714BC2}">
      <dgm:prSet phldrT="[Texte]" custT="1"/>
      <dgm:spPr/>
      <dgm:t>
        <a:bodyPr/>
        <a:lstStyle/>
        <a:p>
          <a:r>
            <a:rPr lang="fr-FR" sz="1000" b="1" dirty="0">
              <a:solidFill>
                <a:schemeClr val="bg2">
                  <a:lumMod val="75000"/>
                </a:schemeClr>
              </a:solidFill>
            </a:rPr>
            <a:t>Définition</a:t>
          </a:r>
        </a:p>
      </dgm:t>
    </dgm:pt>
    <dgm:pt modelId="{46D479F8-84E5-412D-8B4D-32BAF3BECC18}" type="parTrans" cxnId="{E0394350-434C-4AC5-A9BC-0987D96B0FFA}">
      <dgm:prSet/>
      <dgm:spPr/>
      <dgm:t>
        <a:bodyPr/>
        <a:lstStyle/>
        <a:p>
          <a:endParaRPr lang="fr-FR"/>
        </a:p>
      </dgm:t>
    </dgm:pt>
    <dgm:pt modelId="{E2253A29-590D-489F-9391-97212E2D44EF}" type="sibTrans" cxnId="{E0394350-434C-4AC5-A9BC-0987D96B0FFA}">
      <dgm:prSet/>
      <dgm:spPr/>
      <dgm:t>
        <a:bodyPr/>
        <a:lstStyle/>
        <a:p>
          <a:endParaRPr lang="fr-FR"/>
        </a:p>
      </dgm:t>
    </dgm:pt>
    <dgm:pt modelId="{E8D35B56-0C4E-4477-B350-BC7D4C81CEE7}">
      <dgm:prSet phldrT="[Texte]" custT="1"/>
      <dgm:spPr/>
      <dgm:t>
        <a:bodyPr/>
        <a:lstStyle/>
        <a:p>
          <a:r>
            <a:rPr lang="fr-FR" sz="1000" b="1" dirty="0">
              <a:solidFill>
                <a:schemeClr val="bg2">
                  <a:lumMod val="75000"/>
                </a:schemeClr>
              </a:solidFill>
            </a:rPr>
            <a:t>Causes</a:t>
          </a:r>
        </a:p>
      </dgm:t>
    </dgm:pt>
    <dgm:pt modelId="{A24A0376-64CD-406F-89C8-2254BCAAF4DC}" type="parTrans" cxnId="{06E99EC7-FDE6-4580-A883-BCDF093FFB35}">
      <dgm:prSet/>
      <dgm:spPr/>
      <dgm:t>
        <a:bodyPr/>
        <a:lstStyle/>
        <a:p>
          <a:endParaRPr lang="fr-FR"/>
        </a:p>
      </dgm:t>
    </dgm:pt>
    <dgm:pt modelId="{28F0C991-2283-40D1-881F-3A94ECAFE6F7}" type="sibTrans" cxnId="{06E99EC7-FDE6-4580-A883-BCDF093FFB35}">
      <dgm:prSet/>
      <dgm:spPr/>
      <dgm:t>
        <a:bodyPr/>
        <a:lstStyle/>
        <a:p>
          <a:endParaRPr lang="fr-FR"/>
        </a:p>
      </dgm:t>
    </dgm:pt>
    <dgm:pt modelId="{31A2DC71-4F99-4CA5-83F2-FCF348B8DCDA}">
      <dgm:prSet phldrT="[Texte]" custT="1"/>
      <dgm:spPr/>
      <dgm:t>
        <a:bodyPr/>
        <a:lstStyle/>
        <a:p>
          <a:r>
            <a:rPr lang="fr-FR" sz="1000" b="1" dirty="0">
              <a:solidFill>
                <a:schemeClr val="bg2">
                  <a:lumMod val="75000"/>
                </a:schemeClr>
              </a:solidFill>
            </a:rPr>
            <a:t>Risques</a:t>
          </a:r>
        </a:p>
      </dgm:t>
    </dgm:pt>
    <dgm:pt modelId="{2E9316C2-D32B-4CF7-B39D-D0EA149EBF33}" type="parTrans" cxnId="{828C7030-0A27-4AC3-9C86-889ACC3E896B}">
      <dgm:prSet/>
      <dgm:spPr/>
      <dgm:t>
        <a:bodyPr/>
        <a:lstStyle/>
        <a:p>
          <a:endParaRPr lang="fr-FR"/>
        </a:p>
      </dgm:t>
    </dgm:pt>
    <dgm:pt modelId="{F315FFE3-1A7B-4622-9B22-A3E1C449A98A}" type="sibTrans" cxnId="{828C7030-0A27-4AC3-9C86-889ACC3E896B}">
      <dgm:prSet/>
      <dgm:spPr/>
      <dgm:t>
        <a:bodyPr/>
        <a:lstStyle/>
        <a:p>
          <a:endParaRPr lang="fr-FR"/>
        </a:p>
      </dgm:t>
    </dgm:pt>
    <dgm:pt modelId="{7ABBAF2C-9560-4EEA-8BED-794DFD9E35B3}">
      <dgm:prSet phldrT="[Texte]" custT="1"/>
      <dgm:spPr/>
      <dgm:t>
        <a:bodyPr/>
        <a:lstStyle/>
        <a:p>
          <a:r>
            <a:rPr lang="fr-FR" sz="1000" b="1" dirty="0">
              <a:solidFill>
                <a:schemeClr val="bg2">
                  <a:lumMod val="75000"/>
                </a:schemeClr>
              </a:solidFill>
            </a:rPr>
            <a:t>Signes</a:t>
          </a:r>
        </a:p>
      </dgm:t>
    </dgm:pt>
    <dgm:pt modelId="{7620C7A6-1351-4C56-9290-1CA264759D61}" type="parTrans" cxnId="{ED8C5FDF-BA21-45A6-B09D-3175EF9841BD}">
      <dgm:prSet/>
      <dgm:spPr/>
      <dgm:t>
        <a:bodyPr/>
        <a:lstStyle/>
        <a:p>
          <a:endParaRPr lang="fr-FR"/>
        </a:p>
      </dgm:t>
    </dgm:pt>
    <dgm:pt modelId="{3445BEE9-6B4A-48BF-9C8E-1F95A43BD7D7}" type="sibTrans" cxnId="{ED8C5FDF-BA21-45A6-B09D-3175EF9841BD}">
      <dgm:prSet/>
      <dgm:spPr/>
      <dgm:t>
        <a:bodyPr/>
        <a:lstStyle/>
        <a:p>
          <a:endParaRPr lang="fr-FR"/>
        </a:p>
      </dgm:t>
    </dgm:pt>
    <dgm:pt modelId="{B7CA3031-D14A-4A40-BB48-3463FC403FA0}">
      <dgm:prSet phldrT="[Texte]" custT="1"/>
      <dgm:spPr/>
      <dgm:t>
        <a:bodyPr/>
        <a:lstStyle/>
        <a:p>
          <a:r>
            <a:rPr lang="fr-FR" sz="1000" b="1" dirty="0">
              <a:solidFill>
                <a:srgbClr val="00529B"/>
              </a:solidFill>
            </a:rPr>
            <a:t>CAT</a:t>
          </a:r>
        </a:p>
      </dgm:t>
    </dgm:pt>
    <dgm:pt modelId="{2BE098CC-FAB6-4DBB-9016-F334C07A66B2}" type="parTrans" cxnId="{FBBDDDC7-0B68-4F57-A8DC-FD168DC718E6}">
      <dgm:prSet/>
      <dgm:spPr/>
      <dgm:t>
        <a:bodyPr/>
        <a:lstStyle/>
        <a:p>
          <a:endParaRPr lang="fr-FR"/>
        </a:p>
      </dgm:t>
    </dgm:pt>
    <dgm:pt modelId="{E72794AB-AD5F-4BAE-9085-7F39198540D1}" type="sibTrans" cxnId="{FBBDDDC7-0B68-4F57-A8DC-FD168DC718E6}">
      <dgm:prSet/>
      <dgm:spPr/>
      <dgm:t>
        <a:bodyPr/>
        <a:lstStyle/>
        <a:p>
          <a:endParaRPr lang="fr-FR"/>
        </a:p>
      </dgm:t>
    </dgm:pt>
    <dgm:pt modelId="{9166CDC5-68B8-4E4D-AAB8-1BA9FB73E312}" type="pres">
      <dgm:prSet presAssocID="{7D75F2BE-D020-470F-BC4E-551576CDA359}" presName="Name0" presStyleCnt="0">
        <dgm:presLayoutVars>
          <dgm:dir/>
          <dgm:resizeHandles val="exact"/>
        </dgm:presLayoutVars>
      </dgm:prSet>
      <dgm:spPr/>
    </dgm:pt>
    <dgm:pt modelId="{27521EAA-0B0C-4D97-8524-AE653F8ADEBB}" type="pres">
      <dgm:prSet presAssocID="{7D75F2BE-D020-470F-BC4E-551576CDA359}" presName="arrow" presStyleLbl="bgShp" presStyleIdx="0" presStyleCnt="1" custFlipVert="1" custScaleY="19595" custLinFactNeighborX="-277" custLinFactNeighborY="-17955"/>
      <dgm:spPr>
        <a:prstGeom prst="rect">
          <a:avLst/>
        </a:prstGeom>
        <a:gradFill rotWithShape="0">
          <a:gsLst>
            <a:gs pos="15000">
              <a:schemeClr val="tx2">
                <a:lumMod val="50000"/>
                <a:lumOff val="50000"/>
              </a:schemeClr>
            </a:gs>
            <a:gs pos="85000">
              <a:srgbClr val="438CD1"/>
            </a:gs>
            <a:gs pos="50000">
              <a:srgbClr val="00529B"/>
            </a:gs>
          </a:gsLst>
          <a:lin ang="0" scaled="1"/>
        </a:gradFill>
      </dgm:spPr>
    </dgm:pt>
    <dgm:pt modelId="{ABF98670-8886-4B73-A96B-2215E2F38D7E}" type="pres">
      <dgm:prSet presAssocID="{7D75F2BE-D020-470F-BC4E-551576CDA359}" presName="points" presStyleCnt="0"/>
      <dgm:spPr/>
    </dgm:pt>
    <dgm:pt modelId="{41D1B635-C59A-4C02-81F3-B84290AAA271}" type="pres">
      <dgm:prSet presAssocID="{8FA5063C-7AF9-41E7-AC3F-F050C0714BC2}" presName="compositeA" presStyleCnt="0"/>
      <dgm:spPr/>
    </dgm:pt>
    <dgm:pt modelId="{AFE42778-E477-4A5C-A7A5-D31298E8B0A3}" type="pres">
      <dgm:prSet presAssocID="{8FA5063C-7AF9-41E7-AC3F-F050C0714BC2}" presName="textA" presStyleLbl="revTx" presStyleIdx="0" presStyleCnt="5" custScaleY="138966" custLinFactY="4890" custLinFactNeighborX="6272" custLinFactNeighborY="100000">
        <dgm:presLayoutVars>
          <dgm:bulletEnabled val="1"/>
        </dgm:presLayoutVars>
      </dgm:prSet>
      <dgm:spPr/>
    </dgm:pt>
    <dgm:pt modelId="{ACD7F1BD-E679-40A4-B12E-87C631281CC6}" type="pres">
      <dgm:prSet presAssocID="{8FA5063C-7AF9-41E7-AC3F-F050C0714BC2}" presName="circleA" presStyleLbl="node1" presStyleIdx="0" presStyleCnt="5" custScaleX="235146" custScaleY="235146" custLinFactY="-100000" custLinFactNeighborX="35237" custLinFactNeighborY="-148846"/>
      <dgm:spPr>
        <a:prstGeom prst="triangle">
          <a:avLst/>
        </a:prstGeom>
        <a:solidFill>
          <a:srgbClr val="00529B">
            <a:alpha val="80000"/>
          </a:srgbClr>
        </a:solidFill>
        <a:ln>
          <a:noFill/>
        </a:ln>
      </dgm:spPr>
    </dgm:pt>
    <dgm:pt modelId="{2F40D845-C003-44EA-BD18-E5D8BE0028A0}" type="pres">
      <dgm:prSet presAssocID="{8FA5063C-7AF9-41E7-AC3F-F050C0714BC2}" presName="spaceA" presStyleCnt="0"/>
      <dgm:spPr/>
    </dgm:pt>
    <dgm:pt modelId="{D001B7F1-08CF-493A-A259-842E2FE4741D}" type="pres">
      <dgm:prSet presAssocID="{E2253A29-590D-489F-9391-97212E2D44EF}" presName="space" presStyleCnt="0"/>
      <dgm:spPr/>
    </dgm:pt>
    <dgm:pt modelId="{CA73D618-40F6-466D-BD86-846BC042A7CD}" type="pres">
      <dgm:prSet presAssocID="{E8D35B56-0C4E-4477-B350-BC7D4C81CEE7}" presName="compositeB" presStyleCnt="0"/>
      <dgm:spPr/>
    </dgm:pt>
    <dgm:pt modelId="{59E1A169-B047-4093-9968-2BE5A1A49A28}" type="pres">
      <dgm:prSet presAssocID="{E8D35B56-0C4E-4477-B350-BC7D4C81CEE7}" presName="textB" presStyleLbl="revTx" presStyleIdx="1" presStyleCnt="5" custScaleX="64129" custScaleY="151384" custLinFactNeighborX="4327" custLinFactNeighborY="-31770">
        <dgm:presLayoutVars>
          <dgm:bulletEnabled val="1"/>
        </dgm:presLayoutVars>
      </dgm:prSet>
      <dgm:spPr/>
    </dgm:pt>
    <dgm:pt modelId="{918A8567-85D8-4217-9935-CCEA487333DA}" type="pres">
      <dgm:prSet presAssocID="{E8D35B56-0C4E-4477-B350-BC7D4C81CEE7}" presName="circleB" presStyleLbl="node1" presStyleIdx="1" presStyleCnt="5" custScaleX="235146" custScaleY="235146" custLinFactY="-58496" custLinFactNeighborX="88043" custLinFactNeighborY="-100000"/>
      <dgm:spPr>
        <a:prstGeom prst="triangle">
          <a:avLst/>
        </a:prstGeom>
        <a:solidFill>
          <a:srgbClr val="00529B">
            <a:alpha val="80000"/>
          </a:srgbClr>
        </a:solidFill>
        <a:ln>
          <a:noFill/>
        </a:ln>
      </dgm:spPr>
    </dgm:pt>
    <dgm:pt modelId="{D75972C4-8722-4C8A-87CF-B989378B3C94}" type="pres">
      <dgm:prSet presAssocID="{E8D35B56-0C4E-4477-B350-BC7D4C81CEE7}" presName="spaceB" presStyleCnt="0"/>
      <dgm:spPr/>
    </dgm:pt>
    <dgm:pt modelId="{7082360C-0BB3-44AC-99BF-C9B993355313}" type="pres">
      <dgm:prSet presAssocID="{28F0C991-2283-40D1-881F-3A94ECAFE6F7}" presName="space" presStyleCnt="0"/>
      <dgm:spPr/>
    </dgm:pt>
    <dgm:pt modelId="{E43BE909-A959-42A6-9231-4813C8695DE6}" type="pres">
      <dgm:prSet presAssocID="{31A2DC71-4F99-4CA5-83F2-FCF348B8DCDA}" presName="compositeA" presStyleCnt="0"/>
      <dgm:spPr/>
    </dgm:pt>
    <dgm:pt modelId="{030DB0D1-05F8-4272-A6BA-C104C9726DA6}" type="pres">
      <dgm:prSet presAssocID="{31A2DC71-4F99-4CA5-83F2-FCF348B8DCDA}" presName="textA" presStyleLbl="revTx" presStyleIdx="2" presStyleCnt="5" custScaleX="61883" custScaleY="157836" custLinFactNeighborX="4101" custLinFactNeighborY="96033">
        <dgm:presLayoutVars>
          <dgm:bulletEnabled val="1"/>
        </dgm:presLayoutVars>
      </dgm:prSet>
      <dgm:spPr/>
    </dgm:pt>
    <dgm:pt modelId="{5DDF532D-49F0-4165-916C-D8C0F9152CF4}" type="pres">
      <dgm:prSet presAssocID="{31A2DC71-4F99-4CA5-83F2-FCF348B8DCDA}" presName="circleA" presStyleLbl="node1" presStyleIdx="2" presStyleCnt="5" custScaleX="235146" custScaleY="235146" custLinFactY="-100000" custLinFactNeighborX="22794" custLinFactNeighborY="-167716"/>
      <dgm:spPr>
        <a:prstGeom prst="triangle">
          <a:avLst/>
        </a:prstGeom>
        <a:solidFill>
          <a:srgbClr val="00529B">
            <a:alpha val="80000"/>
          </a:srgbClr>
        </a:solidFill>
        <a:ln>
          <a:noFill/>
        </a:ln>
      </dgm:spPr>
    </dgm:pt>
    <dgm:pt modelId="{E319CF35-983C-44BC-851B-1B052D97D6A5}" type="pres">
      <dgm:prSet presAssocID="{31A2DC71-4F99-4CA5-83F2-FCF348B8DCDA}" presName="spaceA" presStyleCnt="0"/>
      <dgm:spPr/>
    </dgm:pt>
    <dgm:pt modelId="{17E67F93-B97A-42AD-B654-079A893F5065}" type="pres">
      <dgm:prSet presAssocID="{F315FFE3-1A7B-4622-9B22-A3E1C449A98A}" presName="space" presStyleCnt="0"/>
      <dgm:spPr/>
    </dgm:pt>
    <dgm:pt modelId="{FE23693E-928C-493A-A04F-87FE0E4E0AFF}" type="pres">
      <dgm:prSet presAssocID="{7ABBAF2C-9560-4EEA-8BED-794DFD9E35B3}" presName="compositeB" presStyleCnt="0"/>
      <dgm:spPr/>
    </dgm:pt>
    <dgm:pt modelId="{AC5CE3F8-7D68-4DE1-BAF3-07DD9CA88F0F}" type="pres">
      <dgm:prSet presAssocID="{7ABBAF2C-9560-4EEA-8BED-794DFD9E35B3}" presName="textB" presStyleLbl="revTx" presStyleIdx="3" presStyleCnt="5" custScaleX="49260" custScaleY="149281" custLinFactNeighborX="4191" custLinFactNeighborY="-31770">
        <dgm:presLayoutVars>
          <dgm:bulletEnabled val="1"/>
        </dgm:presLayoutVars>
      </dgm:prSet>
      <dgm:spPr/>
    </dgm:pt>
    <dgm:pt modelId="{7FCA40AF-BB84-4497-9FB5-0855F17D142F}" type="pres">
      <dgm:prSet presAssocID="{7ABBAF2C-9560-4EEA-8BED-794DFD9E35B3}" presName="circleB" presStyleLbl="node1" presStyleIdx="3" presStyleCnt="5" custScaleX="235146" custScaleY="235146" custLinFactY="-60599" custLinFactNeighborX="29975" custLinFactNeighborY="-100000"/>
      <dgm:spPr>
        <a:prstGeom prst="triangle">
          <a:avLst/>
        </a:prstGeom>
        <a:solidFill>
          <a:srgbClr val="00529B">
            <a:alpha val="80000"/>
          </a:srgbClr>
        </a:solidFill>
        <a:ln>
          <a:noFill/>
        </a:ln>
      </dgm:spPr>
    </dgm:pt>
    <dgm:pt modelId="{E8A3D518-88BC-4EE9-AC13-6AF5C09C5358}" type="pres">
      <dgm:prSet presAssocID="{7ABBAF2C-9560-4EEA-8BED-794DFD9E35B3}" presName="spaceB" presStyleCnt="0"/>
      <dgm:spPr/>
    </dgm:pt>
    <dgm:pt modelId="{1AB515DD-FA02-49C9-8D97-A8F3DC9F5A6A}" type="pres">
      <dgm:prSet presAssocID="{3445BEE9-6B4A-48BF-9C8E-1F95A43BD7D7}" presName="space" presStyleCnt="0"/>
      <dgm:spPr/>
    </dgm:pt>
    <dgm:pt modelId="{C36CB18F-2EE0-42D1-A082-828D580771E0}" type="pres">
      <dgm:prSet presAssocID="{B7CA3031-D14A-4A40-BB48-3463FC403FA0}" presName="compositeA" presStyleCnt="0"/>
      <dgm:spPr/>
    </dgm:pt>
    <dgm:pt modelId="{A0230761-9C16-450D-9492-9E75DAD7910C}" type="pres">
      <dgm:prSet presAssocID="{B7CA3031-D14A-4A40-BB48-3463FC403FA0}" presName="textA" presStyleLbl="revTx" presStyleIdx="4" presStyleCnt="5" custScaleY="137707" custLinFactY="11130" custLinFactNeighborX="4372" custLinFactNeighborY="100000">
        <dgm:presLayoutVars>
          <dgm:bulletEnabled val="1"/>
        </dgm:presLayoutVars>
      </dgm:prSet>
      <dgm:spPr/>
    </dgm:pt>
    <dgm:pt modelId="{6483544B-EDBE-4CED-846C-C19FEDFC4D09}" type="pres">
      <dgm:prSet presAssocID="{B7CA3031-D14A-4A40-BB48-3463FC403FA0}" presName="circleA" presStyleLbl="node1" presStyleIdx="4" presStyleCnt="5" custScaleX="235146" custScaleY="235146" custLinFactX="76258" custLinFactY="-100000" custLinFactNeighborX="100000" custLinFactNeighborY="-147587"/>
      <dgm:spPr>
        <a:prstGeom prst="triangle">
          <a:avLst/>
        </a:prstGeom>
        <a:solidFill>
          <a:srgbClr val="00529B">
            <a:alpha val="80000"/>
          </a:srgbClr>
        </a:solidFill>
        <a:ln>
          <a:noFill/>
        </a:ln>
      </dgm:spPr>
    </dgm:pt>
    <dgm:pt modelId="{A1D434D8-A937-403B-9A91-6AFB8B96932A}" type="pres">
      <dgm:prSet presAssocID="{B7CA3031-D14A-4A40-BB48-3463FC403FA0}" presName="spaceA" presStyleCnt="0"/>
      <dgm:spPr/>
    </dgm:pt>
  </dgm:ptLst>
  <dgm:cxnLst>
    <dgm:cxn modelId="{0F5FF002-AA7C-411B-BBD4-E55B8F0B1059}" type="presOf" srcId="{8FA5063C-7AF9-41E7-AC3F-F050C0714BC2}" destId="{AFE42778-E477-4A5C-A7A5-D31298E8B0A3}" srcOrd="0" destOrd="0" presId="urn:microsoft.com/office/officeart/2005/8/layout/hProcess11"/>
    <dgm:cxn modelId="{7E01F92F-0219-42E1-9722-581CB39C568F}" type="presOf" srcId="{7D75F2BE-D020-470F-BC4E-551576CDA359}" destId="{9166CDC5-68B8-4E4D-AAB8-1BA9FB73E312}" srcOrd="0" destOrd="0" presId="urn:microsoft.com/office/officeart/2005/8/layout/hProcess11"/>
    <dgm:cxn modelId="{828C7030-0A27-4AC3-9C86-889ACC3E896B}" srcId="{7D75F2BE-D020-470F-BC4E-551576CDA359}" destId="{31A2DC71-4F99-4CA5-83F2-FCF348B8DCDA}" srcOrd="2" destOrd="0" parTransId="{2E9316C2-D32B-4CF7-B39D-D0EA149EBF33}" sibTransId="{F315FFE3-1A7B-4622-9B22-A3E1C449A98A}"/>
    <dgm:cxn modelId="{E0394350-434C-4AC5-A9BC-0987D96B0FFA}" srcId="{7D75F2BE-D020-470F-BC4E-551576CDA359}" destId="{8FA5063C-7AF9-41E7-AC3F-F050C0714BC2}" srcOrd="0" destOrd="0" parTransId="{46D479F8-84E5-412D-8B4D-32BAF3BECC18}" sibTransId="{E2253A29-590D-489F-9391-97212E2D44EF}"/>
    <dgm:cxn modelId="{C84E3C7F-79D6-4435-8613-10F5359DFE71}" type="presOf" srcId="{31A2DC71-4F99-4CA5-83F2-FCF348B8DCDA}" destId="{030DB0D1-05F8-4272-A6BA-C104C9726DA6}" srcOrd="0" destOrd="0" presId="urn:microsoft.com/office/officeart/2005/8/layout/hProcess11"/>
    <dgm:cxn modelId="{663995A8-E30F-4F60-91DE-4C7D8FABF346}" type="presOf" srcId="{B7CA3031-D14A-4A40-BB48-3463FC403FA0}" destId="{A0230761-9C16-450D-9492-9E75DAD7910C}" srcOrd="0" destOrd="0" presId="urn:microsoft.com/office/officeart/2005/8/layout/hProcess11"/>
    <dgm:cxn modelId="{06E99EC7-FDE6-4580-A883-BCDF093FFB35}" srcId="{7D75F2BE-D020-470F-BC4E-551576CDA359}" destId="{E8D35B56-0C4E-4477-B350-BC7D4C81CEE7}" srcOrd="1" destOrd="0" parTransId="{A24A0376-64CD-406F-89C8-2254BCAAF4DC}" sibTransId="{28F0C991-2283-40D1-881F-3A94ECAFE6F7}"/>
    <dgm:cxn modelId="{FBBDDDC7-0B68-4F57-A8DC-FD168DC718E6}" srcId="{7D75F2BE-D020-470F-BC4E-551576CDA359}" destId="{B7CA3031-D14A-4A40-BB48-3463FC403FA0}" srcOrd="4" destOrd="0" parTransId="{2BE098CC-FAB6-4DBB-9016-F334C07A66B2}" sibTransId="{E72794AB-AD5F-4BAE-9085-7F39198540D1}"/>
    <dgm:cxn modelId="{ED8C5FDF-BA21-45A6-B09D-3175EF9841BD}" srcId="{7D75F2BE-D020-470F-BC4E-551576CDA359}" destId="{7ABBAF2C-9560-4EEA-8BED-794DFD9E35B3}" srcOrd="3" destOrd="0" parTransId="{7620C7A6-1351-4C56-9290-1CA264759D61}" sibTransId="{3445BEE9-6B4A-48BF-9C8E-1F95A43BD7D7}"/>
    <dgm:cxn modelId="{0DA05BE9-74DE-42EE-90B1-43DC1970CB05}" type="presOf" srcId="{7ABBAF2C-9560-4EEA-8BED-794DFD9E35B3}" destId="{AC5CE3F8-7D68-4DE1-BAF3-07DD9CA88F0F}" srcOrd="0" destOrd="0" presId="urn:microsoft.com/office/officeart/2005/8/layout/hProcess11"/>
    <dgm:cxn modelId="{F4695EF2-8D61-4635-8343-959E4655D9CD}" type="presOf" srcId="{E8D35B56-0C4E-4477-B350-BC7D4C81CEE7}" destId="{59E1A169-B047-4093-9968-2BE5A1A49A28}" srcOrd="0" destOrd="0" presId="urn:microsoft.com/office/officeart/2005/8/layout/hProcess11"/>
    <dgm:cxn modelId="{3CD3B93B-CDA2-4C09-98D0-D1E5CD83ED4F}" type="presParOf" srcId="{9166CDC5-68B8-4E4D-AAB8-1BA9FB73E312}" destId="{27521EAA-0B0C-4D97-8524-AE653F8ADEBB}" srcOrd="0" destOrd="0" presId="urn:microsoft.com/office/officeart/2005/8/layout/hProcess11"/>
    <dgm:cxn modelId="{7C615C70-272E-4BDF-A346-A6967C649B63}" type="presParOf" srcId="{9166CDC5-68B8-4E4D-AAB8-1BA9FB73E312}" destId="{ABF98670-8886-4B73-A96B-2215E2F38D7E}" srcOrd="1" destOrd="0" presId="urn:microsoft.com/office/officeart/2005/8/layout/hProcess11"/>
    <dgm:cxn modelId="{9EC8D3A4-EADA-4D87-9E50-F2F7114B83FA}" type="presParOf" srcId="{ABF98670-8886-4B73-A96B-2215E2F38D7E}" destId="{41D1B635-C59A-4C02-81F3-B84290AAA271}" srcOrd="0" destOrd="0" presId="urn:microsoft.com/office/officeart/2005/8/layout/hProcess11"/>
    <dgm:cxn modelId="{37D25F15-5810-4786-9A84-15B780749114}" type="presParOf" srcId="{41D1B635-C59A-4C02-81F3-B84290AAA271}" destId="{AFE42778-E477-4A5C-A7A5-D31298E8B0A3}" srcOrd="0" destOrd="0" presId="urn:microsoft.com/office/officeart/2005/8/layout/hProcess11"/>
    <dgm:cxn modelId="{3C871D66-8780-40B8-8A68-7AE62BB55748}" type="presParOf" srcId="{41D1B635-C59A-4C02-81F3-B84290AAA271}" destId="{ACD7F1BD-E679-40A4-B12E-87C631281CC6}" srcOrd="1" destOrd="0" presId="urn:microsoft.com/office/officeart/2005/8/layout/hProcess11"/>
    <dgm:cxn modelId="{98D49FD6-DFBB-4359-8349-1D7E0F17390D}" type="presParOf" srcId="{41D1B635-C59A-4C02-81F3-B84290AAA271}" destId="{2F40D845-C003-44EA-BD18-E5D8BE0028A0}" srcOrd="2" destOrd="0" presId="urn:microsoft.com/office/officeart/2005/8/layout/hProcess11"/>
    <dgm:cxn modelId="{B372AC9E-BAAF-4D47-A2FB-0DF67F11204A}" type="presParOf" srcId="{ABF98670-8886-4B73-A96B-2215E2F38D7E}" destId="{D001B7F1-08CF-493A-A259-842E2FE4741D}" srcOrd="1" destOrd="0" presId="urn:microsoft.com/office/officeart/2005/8/layout/hProcess11"/>
    <dgm:cxn modelId="{92DF099D-8BE8-49BD-8A0D-DDE0DDBDE4F6}" type="presParOf" srcId="{ABF98670-8886-4B73-A96B-2215E2F38D7E}" destId="{CA73D618-40F6-466D-BD86-846BC042A7CD}" srcOrd="2" destOrd="0" presId="urn:microsoft.com/office/officeart/2005/8/layout/hProcess11"/>
    <dgm:cxn modelId="{9F4BACB3-6C9C-4EED-9AD3-4183D78179CE}" type="presParOf" srcId="{CA73D618-40F6-466D-BD86-846BC042A7CD}" destId="{59E1A169-B047-4093-9968-2BE5A1A49A28}" srcOrd="0" destOrd="0" presId="urn:microsoft.com/office/officeart/2005/8/layout/hProcess11"/>
    <dgm:cxn modelId="{3B1843D6-D38C-483C-B6E2-2BA97ADA0E9B}" type="presParOf" srcId="{CA73D618-40F6-466D-BD86-846BC042A7CD}" destId="{918A8567-85D8-4217-9935-CCEA487333DA}" srcOrd="1" destOrd="0" presId="urn:microsoft.com/office/officeart/2005/8/layout/hProcess11"/>
    <dgm:cxn modelId="{6F9E7122-D4A8-4DAF-8BB1-384AC2A92925}" type="presParOf" srcId="{CA73D618-40F6-466D-BD86-846BC042A7CD}" destId="{D75972C4-8722-4C8A-87CF-B989378B3C94}" srcOrd="2" destOrd="0" presId="urn:microsoft.com/office/officeart/2005/8/layout/hProcess11"/>
    <dgm:cxn modelId="{BEA10578-9624-4253-AAC3-6FD3EB733D7A}" type="presParOf" srcId="{ABF98670-8886-4B73-A96B-2215E2F38D7E}" destId="{7082360C-0BB3-44AC-99BF-C9B993355313}" srcOrd="3" destOrd="0" presId="urn:microsoft.com/office/officeart/2005/8/layout/hProcess11"/>
    <dgm:cxn modelId="{430737E7-DB6A-408C-8FA1-F5D8E53FE4A1}" type="presParOf" srcId="{ABF98670-8886-4B73-A96B-2215E2F38D7E}" destId="{E43BE909-A959-42A6-9231-4813C8695DE6}" srcOrd="4" destOrd="0" presId="urn:microsoft.com/office/officeart/2005/8/layout/hProcess11"/>
    <dgm:cxn modelId="{3B901E32-6D70-45B4-818A-99A98841E132}" type="presParOf" srcId="{E43BE909-A959-42A6-9231-4813C8695DE6}" destId="{030DB0D1-05F8-4272-A6BA-C104C9726DA6}" srcOrd="0" destOrd="0" presId="urn:microsoft.com/office/officeart/2005/8/layout/hProcess11"/>
    <dgm:cxn modelId="{A800A949-EF46-4673-84B7-4E68A8192934}" type="presParOf" srcId="{E43BE909-A959-42A6-9231-4813C8695DE6}" destId="{5DDF532D-49F0-4165-916C-D8C0F9152CF4}" srcOrd="1" destOrd="0" presId="urn:microsoft.com/office/officeart/2005/8/layout/hProcess11"/>
    <dgm:cxn modelId="{200353D7-0ABE-4168-92FD-E5E3E0FC66E4}" type="presParOf" srcId="{E43BE909-A959-42A6-9231-4813C8695DE6}" destId="{E319CF35-983C-44BC-851B-1B052D97D6A5}" srcOrd="2" destOrd="0" presId="urn:microsoft.com/office/officeart/2005/8/layout/hProcess11"/>
    <dgm:cxn modelId="{BBF1E43F-ECD1-46A0-A082-B3424D3186C6}" type="presParOf" srcId="{ABF98670-8886-4B73-A96B-2215E2F38D7E}" destId="{17E67F93-B97A-42AD-B654-079A893F5065}" srcOrd="5" destOrd="0" presId="urn:microsoft.com/office/officeart/2005/8/layout/hProcess11"/>
    <dgm:cxn modelId="{73CD25FE-4137-4DB7-AED6-56572645589C}" type="presParOf" srcId="{ABF98670-8886-4B73-A96B-2215E2F38D7E}" destId="{FE23693E-928C-493A-A04F-87FE0E4E0AFF}" srcOrd="6" destOrd="0" presId="urn:microsoft.com/office/officeart/2005/8/layout/hProcess11"/>
    <dgm:cxn modelId="{B2BDA693-F373-4CE8-BDDA-CABD325CB1DC}" type="presParOf" srcId="{FE23693E-928C-493A-A04F-87FE0E4E0AFF}" destId="{AC5CE3F8-7D68-4DE1-BAF3-07DD9CA88F0F}" srcOrd="0" destOrd="0" presId="urn:microsoft.com/office/officeart/2005/8/layout/hProcess11"/>
    <dgm:cxn modelId="{862F2DE7-538E-4918-BF46-E5FF843675BC}" type="presParOf" srcId="{FE23693E-928C-493A-A04F-87FE0E4E0AFF}" destId="{7FCA40AF-BB84-4497-9FB5-0855F17D142F}" srcOrd="1" destOrd="0" presId="urn:microsoft.com/office/officeart/2005/8/layout/hProcess11"/>
    <dgm:cxn modelId="{90996D09-15BE-4B2C-972F-8C272F23A8BA}" type="presParOf" srcId="{FE23693E-928C-493A-A04F-87FE0E4E0AFF}" destId="{E8A3D518-88BC-4EE9-AC13-6AF5C09C5358}" srcOrd="2" destOrd="0" presId="urn:microsoft.com/office/officeart/2005/8/layout/hProcess11"/>
    <dgm:cxn modelId="{3C6320CA-8F4B-4149-BAF0-3885B59F8889}" type="presParOf" srcId="{ABF98670-8886-4B73-A96B-2215E2F38D7E}" destId="{1AB515DD-FA02-49C9-8D97-A8F3DC9F5A6A}" srcOrd="7" destOrd="0" presId="urn:microsoft.com/office/officeart/2005/8/layout/hProcess11"/>
    <dgm:cxn modelId="{033F4957-36CA-460B-B154-A40B174CE03B}" type="presParOf" srcId="{ABF98670-8886-4B73-A96B-2215E2F38D7E}" destId="{C36CB18F-2EE0-42D1-A082-828D580771E0}" srcOrd="8" destOrd="0" presId="urn:microsoft.com/office/officeart/2005/8/layout/hProcess11"/>
    <dgm:cxn modelId="{C9A9A263-D203-40A0-9F38-ED4CDCE630C5}" type="presParOf" srcId="{C36CB18F-2EE0-42D1-A082-828D580771E0}" destId="{A0230761-9C16-450D-9492-9E75DAD7910C}" srcOrd="0" destOrd="0" presId="urn:microsoft.com/office/officeart/2005/8/layout/hProcess11"/>
    <dgm:cxn modelId="{F34D5D11-F823-4DE9-9139-1DD512CDB1C9}" type="presParOf" srcId="{C36CB18F-2EE0-42D1-A082-828D580771E0}" destId="{6483544B-EDBE-4CED-846C-C19FEDFC4D09}" srcOrd="1" destOrd="0" presId="urn:microsoft.com/office/officeart/2005/8/layout/hProcess11"/>
    <dgm:cxn modelId="{4CBF7E1A-21B2-409E-BAAD-3AC2B23B0D22}" type="presParOf" srcId="{C36CB18F-2EE0-42D1-A082-828D580771E0}" destId="{A1D434D8-A937-403B-9A91-6AFB8B96932A}"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7D75F2BE-D020-470F-BC4E-551576CDA359}" type="doc">
      <dgm:prSet loTypeId="urn:microsoft.com/office/officeart/2005/8/layout/hProcess11" loCatId="process" qsTypeId="urn:microsoft.com/office/officeart/2005/8/quickstyle/simple1" qsCatId="simple" csTypeId="urn:microsoft.com/office/officeart/2005/8/colors/accent1_2" csCatId="accent1" phldr="1"/>
      <dgm:spPr/>
    </dgm:pt>
    <dgm:pt modelId="{8FA5063C-7AF9-41E7-AC3F-F050C0714BC2}">
      <dgm:prSet phldrT="[Texte]" custT="1"/>
      <dgm:spPr/>
      <dgm:t>
        <a:bodyPr/>
        <a:lstStyle/>
        <a:p>
          <a:r>
            <a:rPr lang="fr-FR" sz="1000" b="1" dirty="0">
              <a:solidFill>
                <a:schemeClr val="bg2">
                  <a:lumMod val="75000"/>
                </a:schemeClr>
              </a:solidFill>
            </a:rPr>
            <a:t>Définition</a:t>
          </a:r>
        </a:p>
      </dgm:t>
    </dgm:pt>
    <dgm:pt modelId="{46D479F8-84E5-412D-8B4D-32BAF3BECC18}" type="parTrans" cxnId="{E0394350-434C-4AC5-A9BC-0987D96B0FFA}">
      <dgm:prSet/>
      <dgm:spPr/>
      <dgm:t>
        <a:bodyPr/>
        <a:lstStyle/>
        <a:p>
          <a:endParaRPr lang="fr-FR"/>
        </a:p>
      </dgm:t>
    </dgm:pt>
    <dgm:pt modelId="{E2253A29-590D-489F-9391-97212E2D44EF}" type="sibTrans" cxnId="{E0394350-434C-4AC5-A9BC-0987D96B0FFA}">
      <dgm:prSet/>
      <dgm:spPr/>
      <dgm:t>
        <a:bodyPr/>
        <a:lstStyle/>
        <a:p>
          <a:endParaRPr lang="fr-FR"/>
        </a:p>
      </dgm:t>
    </dgm:pt>
    <dgm:pt modelId="{E8D35B56-0C4E-4477-B350-BC7D4C81CEE7}">
      <dgm:prSet phldrT="[Texte]" custT="1"/>
      <dgm:spPr/>
      <dgm:t>
        <a:bodyPr/>
        <a:lstStyle/>
        <a:p>
          <a:r>
            <a:rPr lang="fr-FR" sz="1000" b="1" dirty="0">
              <a:solidFill>
                <a:schemeClr val="bg2">
                  <a:lumMod val="75000"/>
                </a:schemeClr>
              </a:solidFill>
            </a:rPr>
            <a:t>Causes</a:t>
          </a:r>
        </a:p>
      </dgm:t>
    </dgm:pt>
    <dgm:pt modelId="{A24A0376-64CD-406F-89C8-2254BCAAF4DC}" type="parTrans" cxnId="{06E99EC7-FDE6-4580-A883-BCDF093FFB35}">
      <dgm:prSet/>
      <dgm:spPr/>
      <dgm:t>
        <a:bodyPr/>
        <a:lstStyle/>
        <a:p>
          <a:endParaRPr lang="fr-FR"/>
        </a:p>
      </dgm:t>
    </dgm:pt>
    <dgm:pt modelId="{28F0C991-2283-40D1-881F-3A94ECAFE6F7}" type="sibTrans" cxnId="{06E99EC7-FDE6-4580-A883-BCDF093FFB35}">
      <dgm:prSet/>
      <dgm:spPr/>
      <dgm:t>
        <a:bodyPr/>
        <a:lstStyle/>
        <a:p>
          <a:endParaRPr lang="fr-FR"/>
        </a:p>
      </dgm:t>
    </dgm:pt>
    <dgm:pt modelId="{31A2DC71-4F99-4CA5-83F2-FCF348B8DCDA}">
      <dgm:prSet phldrT="[Texte]" custT="1"/>
      <dgm:spPr/>
      <dgm:t>
        <a:bodyPr/>
        <a:lstStyle/>
        <a:p>
          <a:r>
            <a:rPr lang="fr-FR" sz="1000" b="1" dirty="0">
              <a:solidFill>
                <a:schemeClr val="bg2">
                  <a:lumMod val="75000"/>
                </a:schemeClr>
              </a:solidFill>
            </a:rPr>
            <a:t>Risques</a:t>
          </a:r>
        </a:p>
      </dgm:t>
    </dgm:pt>
    <dgm:pt modelId="{2E9316C2-D32B-4CF7-B39D-D0EA149EBF33}" type="parTrans" cxnId="{828C7030-0A27-4AC3-9C86-889ACC3E896B}">
      <dgm:prSet/>
      <dgm:spPr/>
      <dgm:t>
        <a:bodyPr/>
        <a:lstStyle/>
        <a:p>
          <a:endParaRPr lang="fr-FR"/>
        </a:p>
      </dgm:t>
    </dgm:pt>
    <dgm:pt modelId="{F315FFE3-1A7B-4622-9B22-A3E1C449A98A}" type="sibTrans" cxnId="{828C7030-0A27-4AC3-9C86-889ACC3E896B}">
      <dgm:prSet/>
      <dgm:spPr/>
      <dgm:t>
        <a:bodyPr/>
        <a:lstStyle/>
        <a:p>
          <a:endParaRPr lang="fr-FR"/>
        </a:p>
      </dgm:t>
    </dgm:pt>
    <dgm:pt modelId="{7ABBAF2C-9560-4EEA-8BED-794DFD9E35B3}">
      <dgm:prSet phldrT="[Texte]" custT="1"/>
      <dgm:spPr/>
      <dgm:t>
        <a:bodyPr/>
        <a:lstStyle/>
        <a:p>
          <a:r>
            <a:rPr lang="fr-FR" sz="1000" b="1" dirty="0">
              <a:solidFill>
                <a:schemeClr val="bg2">
                  <a:lumMod val="75000"/>
                </a:schemeClr>
              </a:solidFill>
            </a:rPr>
            <a:t>Signes</a:t>
          </a:r>
        </a:p>
      </dgm:t>
    </dgm:pt>
    <dgm:pt modelId="{7620C7A6-1351-4C56-9290-1CA264759D61}" type="parTrans" cxnId="{ED8C5FDF-BA21-45A6-B09D-3175EF9841BD}">
      <dgm:prSet/>
      <dgm:spPr/>
      <dgm:t>
        <a:bodyPr/>
        <a:lstStyle/>
        <a:p>
          <a:endParaRPr lang="fr-FR"/>
        </a:p>
      </dgm:t>
    </dgm:pt>
    <dgm:pt modelId="{3445BEE9-6B4A-48BF-9C8E-1F95A43BD7D7}" type="sibTrans" cxnId="{ED8C5FDF-BA21-45A6-B09D-3175EF9841BD}">
      <dgm:prSet/>
      <dgm:spPr/>
      <dgm:t>
        <a:bodyPr/>
        <a:lstStyle/>
        <a:p>
          <a:endParaRPr lang="fr-FR"/>
        </a:p>
      </dgm:t>
    </dgm:pt>
    <dgm:pt modelId="{B7CA3031-D14A-4A40-BB48-3463FC403FA0}">
      <dgm:prSet phldrT="[Texte]" custT="1"/>
      <dgm:spPr/>
      <dgm:t>
        <a:bodyPr/>
        <a:lstStyle/>
        <a:p>
          <a:r>
            <a:rPr lang="fr-FR" sz="1000" b="1" dirty="0">
              <a:solidFill>
                <a:srgbClr val="00529B"/>
              </a:solidFill>
            </a:rPr>
            <a:t>CAT</a:t>
          </a:r>
        </a:p>
      </dgm:t>
    </dgm:pt>
    <dgm:pt modelId="{2BE098CC-FAB6-4DBB-9016-F334C07A66B2}" type="parTrans" cxnId="{FBBDDDC7-0B68-4F57-A8DC-FD168DC718E6}">
      <dgm:prSet/>
      <dgm:spPr/>
      <dgm:t>
        <a:bodyPr/>
        <a:lstStyle/>
        <a:p>
          <a:endParaRPr lang="fr-FR"/>
        </a:p>
      </dgm:t>
    </dgm:pt>
    <dgm:pt modelId="{E72794AB-AD5F-4BAE-9085-7F39198540D1}" type="sibTrans" cxnId="{FBBDDDC7-0B68-4F57-A8DC-FD168DC718E6}">
      <dgm:prSet/>
      <dgm:spPr/>
      <dgm:t>
        <a:bodyPr/>
        <a:lstStyle/>
        <a:p>
          <a:endParaRPr lang="fr-FR"/>
        </a:p>
      </dgm:t>
    </dgm:pt>
    <dgm:pt modelId="{9166CDC5-68B8-4E4D-AAB8-1BA9FB73E312}" type="pres">
      <dgm:prSet presAssocID="{7D75F2BE-D020-470F-BC4E-551576CDA359}" presName="Name0" presStyleCnt="0">
        <dgm:presLayoutVars>
          <dgm:dir/>
          <dgm:resizeHandles val="exact"/>
        </dgm:presLayoutVars>
      </dgm:prSet>
      <dgm:spPr/>
    </dgm:pt>
    <dgm:pt modelId="{27521EAA-0B0C-4D97-8524-AE653F8ADEBB}" type="pres">
      <dgm:prSet presAssocID="{7D75F2BE-D020-470F-BC4E-551576CDA359}" presName="arrow" presStyleLbl="bgShp" presStyleIdx="0" presStyleCnt="1" custFlipVert="1" custScaleY="19595" custLinFactNeighborX="-277" custLinFactNeighborY="-17955"/>
      <dgm:spPr>
        <a:prstGeom prst="rect">
          <a:avLst/>
        </a:prstGeom>
        <a:gradFill rotWithShape="0">
          <a:gsLst>
            <a:gs pos="15000">
              <a:schemeClr val="tx2">
                <a:lumMod val="50000"/>
                <a:lumOff val="50000"/>
              </a:schemeClr>
            </a:gs>
            <a:gs pos="85000">
              <a:srgbClr val="438CD1"/>
            </a:gs>
            <a:gs pos="50000">
              <a:srgbClr val="00529B"/>
            </a:gs>
          </a:gsLst>
          <a:lin ang="0" scaled="1"/>
        </a:gradFill>
      </dgm:spPr>
    </dgm:pt>
    <dgm:pt modelId="{ABF98670-8886-4B73-A96B-2215E2F38D7E}" type="pres">
      <dgm:prSet presAssocID="{7D75F2BE-D020-470F-BC4E-551576CDA359}" presName="points" presStyleCnt="0"/>
      <dgm:spPr/>
    </dgm:pt>
    <dgm:pt modelId="{41D1B635-C59A-4C02-81F3-B84290AAA271}" type="pres">
      <dgm:prSet presAssocID="{8FA5063C-7AF9-41E7-AC3F-F050C0714BC2}" presName="compositeA" presStyleCnt="0"/>
      <dgm:spPr/>
    </dgm:pt>
    <dgm:pt modelId="{AFE42778-E477-4A5C-A7A5-D31298E8B0A3}" type="pres">
      <dgm:prSet presAssocID="{8FA5063C-7AF9-41E7-AC3F-F050C0714BC2}" presName="textA" presStyleLbl="revTx" presStyleIdx="0" presStyleCnt="5" custScaleY="138966" custLinFactY="39394" custLinFactNeighborX="6272" custLinFactNeighborY="100000">
        <dgm:presLayoutVars>
          <dgm:bulletEnabled val="1"/>
        </dgm:presLayoutVars>
      </dgm:prSet>
      <dgm:spPr/>
    </dgm:pt>
    <dgm:pt modelId="{ACD7F1BD-E679-40A4-B12E-87C631281CC6}" type="pres">
      <dgm:prSet presAssocID="{8FA5063C-7AF9-41E7-AC3F-F050C0714BC2}" presName="circleA" presStyleLbl="node1" presStyleIdx="0" presStyleCnt="5" custScaleX="235146" custScaleY="235146" custLinFactY="-100000" custLinFactNeighborX="35237" custLinFactNeighborY="-148846"/>
      <dgm:spPr>
        <a:prstGeom prst="triangle">
          <a:avLst/>
        </a:prstGeom>
        <a:solidFill>
          <a:srgbClr val="00529B">
            <a:alpha val="80000"/>
          </a:srgbClr>
        </a:solidFill>
        <a:ln>
          <a:noFill/>
        </a:ln>
      </dgm:spPr>
    </dgm:pt>
    <dgm:pt modelId="{2F40D845-C003-44EA-BD18-E5D8BE0028A0}" type="pres">
      <dgm:prSet presAssocID="{8FA5063C-7AF9-41E7-AC3F-F050C0714BC2}" presName="spaceA" presStyleCnt="0"/>
      <dgm:spPr/>
    </dgm:pt>
    <dgm:pt modelId="{D001B7F1-08CF-493A-A259-842E2FE4741D}" type="pres">
      <dgm:prSet presAssocID="{E2253A29-590D-489F-9391-97212E2D44EF}" presName="space" presStyleCnt="0"/>
      <dgm:spPr/>
    </dgm:pt>
    <dgm:pt modelId="{CA73D618-40F6-466D-BD86-846BC042A7CD}" type="pres">
      <dgm:prSet presAssocID="{E8D35B56-0C4E-4477-B350-BC7D4C81CEE7}" presName="compositeB" presStyleCnt="0"/>
      <dgm:spPr/>
    </dgm:pt>
    <dgm:pt modelId="{59E1A169-B047-4093-9968-2BE5A1A49A28}" type="pres">
      <dgm:prSet presAssocID="{E8D35B56-0C4E-4477-B350-BC7D4C81CEE7}" presName="textB" presStyleLbl="revTx" presStyleIdx="1" presStyleCnt="5" custScaleX="64129" custScaleY="151384" custLinFactNeighborX="4327" custLinFactNeighborY="19866">
        <dgm:presLayoutVars>
          <dgm:bulletEnabled val="1"/>
        </dgm:presLayoutVars>
      </dgm:prSet>
      <dgm:spPr/>
    </dgm:pt>
    <dgm:pt modelId="{918A8567-85D8-4217-9935-CCEA487333DA}" type="pres">
      <dgm:prSet presAssocID="{E8D35B56-0C4E-4477-B350-BC7D4C81CEE7}" presName="circleB" presStyleLbl="node1" presStyleIdx="1" presStyleCnt="5" custScaleX="235146" custScaleY="235146" custLinFactY="-58496" custLinFactNeighborX="88043" custLinFactNeighborY="-100000"/>
      <dgm:spPr>
        <a:prstGeom prst="triangle">
          <a:avLst/>
        </a:prstGeom>
        <a:solidFill>
          <a:srgbClr val="00529B">
            <a:alpha val="80000"/>
          </a:srgbClr>
        </a:solidFill>
        <a:ln>
          <a:noFill/>
        </a:ln>
      </dgm:spPr>
    </dgm:pt>
    <dgm:pt modelId="{D75972C4-8722-4C8A-87CF-B989378B3C94}" type="pres">
      <dgm:prSet presAssocID="{E8D35B56-0C4E-4477-B350-BC7D4C81CEE7}" presName="spaceB" presStyleCnt="0"/>
      <dgm:spPr/>
    </dgm:pt>
    <dgm:pt modelId="{7082360C-0BB3-44AC-99BF-C9B993355313}" type="pres">
      <dgm:prSet presAssocID="{28F0C991-2283-40D1-881F-3A94ECAFE6F7}" presName="space" presStyleCnt="0"/>
      <dgm:spPr/>
    </dgm:pt>
    <dgm:pt modelId="{E43BE909-A959-42A6-9231-4813C8695DE6}" type="pres">
      <dgm:prSet presAssocID="{31A2DC71-4F99-4CA5-83F2-FCF348B8DCDA}" presName="compositeA" presStyleCnt="0"/>
      <dgm:spPr/>
    </dgm:pt>
    <dgm:pt modelId="{030DB0D1-05F8-4272-A6BA-C104C9726DA6}" type="pres">
      <dgm:prSet presAssocID="{31A2DC71-4F99-4CA5-83F2-FCF348B8DCDA}" presName="textA" presStyleLbl="revTx" presStyleIdx="2" presStyleCnt="5" custScaleX="61883" custScaleY="157836" custLinFactY="45616" custLinFactNeighborX="4101" custLinFactNeighborY="100000">
        <dgm:presLayoutVars>
          <dgm:bulletEnabled val="1"/>
        </dgm:presLayoutVars>
      </dgm:prSet>
      <dgm:spPr/>
    </dgm:pt>
    <dgm:pt modelId="{5DDF532D-49F0-4165-916C-D8C0F9152CF4}" type="pres">
      <dgm:prSet presAssocID="{31A2DC71-4F99-4CA5-83F2-FCF348B8DCDA}" presName="circleA" presStyleLbl="node1" presStyleIdx="2" presStyleCnt="5" custScaleX="235146" custScaleY="235146" custLinFactY="-100000" custLinFactNeighborX="22794" custLinFactNeighborY="-167716"/>
      <dgm:spPr>
        <a:prstGeom prst="triangle">
          <a:avLst/>
        </a:prstGeom>
        <a:solidFill>
          <a:srgbClr val="00529B">
            <a:alpha val="80000"/>
          </a:srgbClr>
        </a:solidFill>
        <a:ln>
          <a:noFill/>
        </a:ln>
      </dgm:spPr>
    </dgm:pt>
    <dgm:pt modelId="{E319CF35-983C-44BC-851B-1B052D97D6A5}" type="pres">
      <dgm:prSet presAssocID="{31A2DC71-4F99-4CA5-83F2-FCF348B8DCDA}" presName="spaceA" presStyleCnt="0"/>
      <dgm:spPr/>
    </dgm:pt>
    <dgm:pt modelId="{17E67F93-B97A-42AD-B654-079A893F5065}" type="pres">
      <dgm:prSet presAssocID="{F315FFE3-1A7B-4622-9B22-A3E1C449A98A}" presName="space" presStyleCnt="0"/>
      <dgm:spPr/>
    </dgm:pt>
    <dgm:pt modelId="{FE23693E-928C-493A-A04F-87FE0E4E0AFF}" type="pres">
      <dgm:prSet presAssocID="{7ABBAF2C-9560-4EEA-8BED-794DFD9E35B3}" presName="compositeB" presStyleCnt="0"/>
      <dgm:spPr/>
    </dgm:pt>
    <dgm:pt modelId="{AC5CE3F8-7D68-4DE1-BAF3-07DD9CA88F0F}" type="pres">
      <dgm:prSet presAssocID="{7ABBAF2C-9560-4EEA-8BED-794DFD9E35B3}" presName="textB" presStyleLbl="revTx" presStyleIdx="3" presStyleCnt="5" custScaleX="49260" custScaleY="149281" custLinFactNeighborX="4191" custLinFactNeighborY="15911">
        <dgm:presLayoutVars>
          <dgm:bulletEnabled val="1"/>
        </dgm:presLayoutVars>
      </dgm:prSet>
      <dgm:spPr/>
    </dgm:pt>
    <dgm:pt modelId="{7FCA40AF-BB84-4497-9FB5-0855F17D142F}" type="pres">
      <dgm:prSet presAssocID="{7ABBAF2C-9560-4EEA-8BED-794DFD9E35B3}" presName="circleB" presStyleLbl="node1" presStyleIdx="3" presStyleCnt="5" custScaleX="235146" custScaleY="235146" custLinFactY="-60599" custLinFactNeighborX="29975" custLinFactNeighborY="-100000"/>
      <dgm:spPr>
        <a:prstGeom prst="triangle">
          <a:avLst/>
        </a:prstGeom>
        <a:solidFill>
          <a:srgbClr val="00529B">
            <a:alpha val="80000"/>
          </a:srgbClr>
        </a:solidFill>
        <a:ln>
          <a:noFill/>
        </a:ln>
      </dgm:spPr>
    </dgm:pt>
    <dgm:pt modelId="{E8A3D518-88BC-4EE9-AC13-6AF5C09C5358}" type="pres">
      <dgm:prSet presAssocID="{7ABBAF2C-9560-4EEA-8BED-794DFD9E35B3}" presName="spaceB" presStyleCnt="0"/>
      <dgm:spPr/>
    </dgm:pt>
    <dgm:pt modelId="{1AB515DD-FA02-49C9-8D97-A8F3DC9F5A6A}" type="pres">
      <dgm:prSet presAssocID="{3445BEE9-6B4A-48BF-9C8E-1F95A43BD7D7}" presName="space" presStyleCnt="0"/>
      <dgm:spPr/>
    </dgm:pt>
    <dgm:pt modelId="{C36CB18F-2EE0-42D1-A082-828D580771E0}" type="pres">
      <dgm:prSet presAssocID="{B7CA3031-D14A-4A40-BB48-3463FC403FA0}" presName="compositeA" presStyleCnt="0"/>
      <dgm:spPr/>
    </dgm:pt>
    <dgm:pt modelId="{A0230761-9C16-450D-9492-9E75DAD7910C}" type="pres">
      <dgm:prSet presAssocID="{B7CA3031-D14A-4A40-BB48-3463FC403FA0}" presName="textA" presStyleLbl="revTx" presStyleIdx="4" presStyleCnt="5" custScaleY="137707" custLinFactY="37320" custLinFactNeighborX="4372" custLinFactNeighborY="100000">
        <dgm:presLayoutVars>
          <dgm:bulletEnabled val="1"/>
        </dgm:presLayoutVars>
      </dgm:prSet>
      <dgm:spPr/>
    </dgm:pt>
    <dgm:pt modelId="{6483544B-EDBE-4CED-846C-C19FEDFC4D09}" type="pres">
      <dgm:prSet presAssocID="{B7CA3031-D14A-4A40-BB48-3463FC403FA0}" presName="circleA" presStyleLbl="node1" presStyleIdx="4" presStyleCnt="5" custScaleX="235146" custScaleY="235146" custLinFactX="76258" custLinFactY="-100000" custLinFactNeighborX="100000" custLinFactNeighborY="-147587"/>
      <dgm:spPr>
        <a:prstGeom prst="triangle">
          <a:avLst/>
        </a:prstGeom>
        <a:solidFill>
          <a:srgbClr val="00529B">
            <a:alpha val="80000"/>
          </a:srgbClr>
        </a:solidFill>
        <a:ln>
          <a:noFill/>
        </a:ln>
      </dgm:spPr>
    </dgm:pt>
    <dgm:pt modelId="{A1D434D8-A937-403B-9A91-6AFB8B96932A}" type="pres">
      <dgm:prSet presAssocID="{B7CA3031-D14A-4A40-BB48-3463FC403FA0}" presName="spaceA" presStyleCnt="0"/>
      <dgm:spPr/>
    </dgm:pt>
  </dgm:ptLst>
  <dgm:cxnLst>
    <dgm:cxn modelId="{0F5FF002-AA7C-411B-BBD4-E55B8F0B1059}" type="presOf" srcId="{8FA5063C-7AF9-41E7-AC3F-F050C0714BC2}" destId="{AFE42778-E477-4A5C-A7A5-D31298E8B0A3}" srcOrd="0" destOrd="0" presId="urn:microsoft.com/office/officeart/2005/8/layout/hProcess11"/>
    <dgm:cxn modelId="{7E01F92F-0219-42E1-9722-581CB39C568F}" type="presOf" srcId="{7D75F2BE-D020-470F-BC4E-551576CDA359}" destId="{9166CDC5-68B8-4E4D-AAB8-1BA9FB73E312}" srcOrd="0" destOrd="0" presId="urn:microsoft.com/office/officeart/2005/8/layout/hProcess11"/>
    <dgm:cxn modelId="{828C7030-0A27-4AC3-9C86-889ACC3E896B}" srcId="{7D75F2BE-D020-470F-BC4E-551576CDA359}" destId="{31A2DC71-4F99-4CA5-83F2-FCF348B8DCDA}" srcOrd="2" destOrd="0" parTransId="{2E9316C2-D32B-4CF7-B39D-D0EA149EBF33}" sibTransId="{F315FFE3-1A7B-4622-9B22-A3E1C449A98A}"/>
    <dgm:cxn modelId="{E0394350-434C-4AC5-A9BC-0987D96B0FFA}" srcId="{7D75F2BE-D020-470F-BC4E-551576CDA359}" destId="{8FA5063C-7AF9-41E7-AC3F-F050C0714BC2}" srcOrd="0" destOrd="0" parTransId="{46D479F8-84E5-412D-8B4D-32BAF3BECC18}" sibTransId="{E2253A29-590D-489F-9391-97212E2D44EF}"/>
    <dgm:cxn modelId="{C84E3C7F-79D6-4435-8613-10F5359DFE71}" type="presOf" srcId="{31A2DC71-4F99-4CA5-83F2-FCF348B8DCDA}" destId="{030DB0D1-05F8-4272-A6BA-C104C9726DA6}" srcOrd="0" destOrd="0" presId="urn:microsoft.com/office/officeart/2005/8/layout/hProcess11"/>
    <dgm:cxn modelId="{663995A8-E30F-4F60-91DE-4C7D8FABF346}" type="presOf" srcId="{B7CA3031-D14A-4A40-BB48-3463FC403FA0}" destId="{A0230761-9C16-450D-9492-9E75DAD7910C}" srcOrd="0" destOrd="0" presId="urn:microsoft.com/office/officeart/2005/8/layout/hProcess11"/>
    <dgm:cxn modelId="{06E99EC7-FDE6-4580-A883-BCDF093FFB35}" srcId="{7D75F2BE-D020-470F-BC4E-551576CDA359}" destId="{E8D35B56-0C4E-4477-B350-BC7D4C81CEE7}" srcOrd="1" destOrd="0" parTransId="{A24A0376-64CD-406F-89C8-2254BCAAF4DC}" sibTransId="{28F0C991-2283-40D1-881F-3A94ECAFE6F7}"/>
    <dgm:cxn modelId="{FBBDDDC7-0B68-4F57-A8DC-FD168DC718E6}" srcId="{7D75F2BE-D020-470F-BC4E-551576CDA359}" destId="{B7CA3031-D14A-4A40-BB48-3463FC403FA0}" srcOrd="4" destOrd="0" parTransId="{2BE098CC-FAB6-4DBB-9016-F334C07A66B2}" sibTransId="{E72794AB-AD5F-4BAE-9085-7F39198540D1}"/>
    <dgm:cxn modelId="{ED8C5FDF-BA21-45A6-B09D-3175EF9841BD}" srcId="{7D75F2BE-D020-470F-BC4E-551576CDA359}" destId="{7ABBAF2C-9560-4EEA-8BED-794DFD9E35B3}" srcOrd="3" destOrd="0" parTransId="{7620C7A6-1351-4C56-9290-1CA264759D61}" sibTransId="{3445BEE9-6B4A-48BF-9C8E-1F95A43BD7D7}"/>
    <dgm:cxn modelId="{0DA05BE9-74DE-42EE-90B1-43DC1970CB05}" type="presOf" srcId="{7ABBAF2C-9560-4EEA-8BED-794DFD9E35B3}" destId="{AC5CE3F8-7D68-4DE1-BAF3-07DD9CA88F0F}" srcOrd="0" destOrd="0" presId="urn:microsoft.com/office/officeart/2005/8/layout/hProcess11"/>
    <dgm:cxn modelId="{F4695EF2-8D61-4635-8343-959E4655D9CD}" type="presOf" srcId="{E8D35B56-0C4E-4477-B350-BC7D4C81CEE7}" destId="{59E1A169-B047-4093-9968-2BE5A1A49A28}" srcOrd="0" destOrd="0" presId="urn:microsoft.com/office/officeart/2005/8/layout/hProcess11"/>
    <dgm:cxn modelId="{3CD3B93B-CDA2-4C09-98D0-D1E5CD83ED4F}" type="presParOf" srcId="{9166CDC5-68B8-4E4D-AAB8-1BA9FB73E312}" destId="{27521EAA-0B0C-4D97-8524-AE653F8ADEBB}" srcOrd="0" destOrd="0" presId="urn:microsoft.com/office/officeart/2005/8/layout/hProcess11"/>
    <dgm:cxn modelId="{7C615C70-272E-4BDF-A346-A6967C649B63}" type="presParOf" srcId="{9166CDC5-68B8-4E4D-AAB8-1BA9FB73E312}" destId="{ABF98670-8886-4B73-A96B-2215E2F38D7E}" srcOrd="1" destOrd="0" presId="urn:microsoft.com/office/officeart/2005/8/layout/hProcess11"/>
    <dgm:cxn modelId="{9EC8D3A4-EADA-4D87-9E50-F2F7114B83FA}" type="presParOf" srcId="{ABF98670-8886-4B73-A96B-2215E2F38D7E}" destId="{41D1B635-C59A-4C02-81F3-B84290AAA271}" srcOrd="0" destOrd="0" presId="urn:microsoft.com/office/officeart/2005/8/layout/hProcess11"/>
    <dgm:cxn modelId="{37D25F15-5810-4786-9A84-15B780749114}" type="presParOf" srcId="{41D1B635-C59A-4C02-81F3-B84290AAA271}" destId="{AFE42778-E477-4A5C-A7A5-D31298E8B0A3}" srcOrd="0" destOrd="0" presId="urn:microsoft.com/office/officeart/2005/8/layout/hProcess11"/>
    <dgm:cxn modelId="{3C871D66-8780-40B8-8A68-7AE62BB55748}" type="presParOf" srcId="{41D1B635-C59A-4C02-81F3-B84290AAA271}" destId="{ACD7F1BD-E679-40A4-B12E-87C631281CC6}" srcOrd="1" destOrd="0" presId="urn:microsoft.com/office/officeart/2005/8/layout/hProcess11"/>
    <dgm:cxn modelId="{98D49FD6-DFBB-4359-8349-1D7E0F17390D}" type="presParOf" srcId="{41D1B635-C59A-4C02-81F3-B84290AAA271}" destId="{2F40D845-C003-44EA-BD18-E5D8BE0028A0}" srcOrd="2" destOrd="0" presId="urn:microsoft.com/office/officeart/2005/8/layout/hProcess11"/>
    <dgm:cxn modelId="{B372AC9E-BAAF-4D47-A2FB-0DF67F11204A}" type="presParOf" srcId="{ABF98670-8886-4B73-A96B-2215E2F38D7E}" destId="{D001B7F1-08CF-493A-A259-842E2FE4741D}" srcOrd="1" destOrd="0" presId="urn:microsoft.com/office/officeart/2005/8/layout/hProcess11"/>
    <dgm:cxn modelId="{92DF099D-8BE8-49BD-8A0D-DDE0DDBDE4F6}" type="presParOf" srcId="{ABF98670-8886-4B73-A96B-2215E2F38D7E}" destId="{CA73D618-40F6-466D-BD86-846BC042A7CD}" srcOrd="2" destOrd="0" presId="urn:microsoft.com/office/officeart/2005/8/layout/hProcess11"/>
    <dgm:cxn modelId="{9F4BACB3-6C9C-4EED-9AD3-4183D78179CE}" type="presParOf" srcId="{CA73D618-40F6-466D-BD86-846BC042A7CD}" destId="{59E1A169-B047-4093-9968-2BE5A1A49A28}" srcOrd="0" destOrd="0" presId="urn:microsoft.com/office/officeart/2005/8/layout/hProcess11"/>
    <dgm:cxn modelId="{3B1843D6-D38C-483C-B6E2-2BA97ADA0E9B}" type="presParOf" srcId="{CA73D618-40F6-466D-BD86-846BC042A7CD}" destId="{918A8567-85D8-4217-9935-CCEA487333DA}" srcOrd="1" destOrd="0" presId="urn:microsoft.com/office/officeart/2005/8/layout/hProcess11"/>
    <dgm:cxn modelId="{6F9E7122-D4A8-4DAF-8BB1-384AC2A92925}" type="presParOf" srcId="{CA73D618-40F6-466D-BD86-846BC042A7CD}" destId="{D75972C4-8722-4C8A-87CF-B989378B3C94}" srcOrd="2" destOrd="0" presId="urn:microsoft.com/office/officeart/2005/8/layout/hProcess11"/>
    <dgm:cxn modelId="{BEA10578-9624-4253-AAC3-6FD3EB733D7A}" type="presParOf" srcId="{ABF98670-8886-4B73-A96B-2215E2F38D7E}" destId="{7082360C-0BB3-44AC-99BF-C9B993355313}" srcOrd="3" destOrd="0" presId="urn:microsoft.com/office/officeart/2005/8/layout/hProcess11"/>
    <dgm:cxn modelId="{430737E7-DB6A-408C-8FA1-F5D8E53FE4A1}" type="presParOf" srcId="{ABF98670-8886-4B73-A96B-2215E2F38D7E}" destId="{E43BE909-A959-42A6-9231-4813C8695DE6}" srcOrd="4" destOrd="0" presId="urn:microsoft.com/office/officeart/2005/8/layout/hProcess11"/>
    <dgm:cxn modelId="{3B901E32-6D70-45B4-818A-99A98841E132}" type="presParOf" srcId="{E43BE909-A959-42A6-9231-4813C8695DE6}" destId="{030DB0D1-05F8-4272-A6BA-C104C9726DA6}" srcOrd="0" destOrd="0" presId="urn:microsoft.com/office/officeart/2005/8/layout/hProcess11"/>
    <dgm:cxn modelId="{A800A949-EF46-4673-84B7-4E68A8192934}" type="presParOf" srcId="{E43BE909-A959-42A6-9231-4813C8695DE6}" destId="{5DDF532D-49F0-4165-916C-D8C0F9152CF4}" srcOrd="1" destOrd="0" presId="urn:microsoft.com/office/officeart/2005/8/layout/hProcess11"/>
    <dgm:cxn modelId="{200353D7-0ABE-4168-92FD-E5E3E0FC66E4}" type="presParOf" srcId="{E43BE909-A959-42A6-9231-4813C8695DE6}" destId="{E319CF35-983C-44BC-851B-1B052D97D6A5}" srcOrd="2" destOrd="0" presId="urn:microsoft.com/office/officeart/2005/8/layout/hProcess11"/>
    <dgm:cxn modelId="{BBF1E43F-ECD1-46A0-A082-B3424D3186C6}" type="presParOf" srcId="{ABF98670-8886-4B73-A96B-2215E2F38D7E}" destId="{17E67F93-B97A-42AD-B654-079A893F5065}" srcOrd="5" destOrd="0" presId="urn:microsoft.com/office/officeart/2005/8/layout/hProcess11"/>
    <dgm:cxn modelId="{73CD25FE-4137-4DB7-AED6-56572645589C}" type="presParOf" srcId="{ABF98670-8886-4B73-A96B-2215E2F38D7E}" destId="{FE23693E-928C-493A-A04F-87FE0E4E0AFF}" srcOrd="6" destOrd="0" presId="urn:microsoft.com/office/officeart/2005/8/layout/hProcess11"/>
    <dgm:cxn modelId="{B2BDA693-F373-4CE8-BDDA-CABD325CB1DC}" type="presParOf" srcId="{FE23693E-928C-493A-A04F-87FE0E4E0AFF}" destId="{AC5CE3F8-7D68-4DE1-BAF3-07DD9CA88F0F}" srcOrd="0" destOrd="0" presId="urn:microsoft.com/office/officeart/2005/8/layout/hProcess11"/>
    <dgm:cxn modelId="{862F2DE7-538E-4918-BF46-E5FF843675BC}" type="presParOf" srcId="{FE23693E-928C-493A-A04F-87FE0E4E0AFF}" destId="{7FCA40AF-BB84-4497-9FB5-0855F17D142F}" srcOrd="1" destOrd="0" presId="urn:microsoft.com/office/officeart/2005/8/layout/hProcess11"/>
    <dgm:cxn modelId="{90996D09-15BE-4B2C-972F-8C272F23A8BA}" type="presParOf" srcId="{FE23693E-928C-493A-A04F-87FE0E4E0AFF}" destId="{E8A3D518-88BC-4EE9-AC13-6AF5C09C5358}" srcOrd="2" destOrd="0" presId="urn:microsoft.com/office/officeart/2005/8/layout/hProcess11"/>
    <dgm:cxn modelId="{3C6320CA-8F4B-4149-BAF0-3885B59F8889}" type="presParOf" srcId="{ABF98670-8886-4B73-A96B-2215E2F38D7E}" destId="{1AB515DD-FA02-49C9-8D97-A8F3DC9F5A6A}" srcOrd="7" destOrd="0" presId="urn:microsoft.com/office/officeart/2005/8/layout/hProcess11"/>
    <dgm:cxn modelId="{033F4957-36CA-460B-B154-A40B174CE03B}" type="presParOf" srcId="{ABF98670-8886-4B73-A96B-2215E2F38D7E}" destId="{C36CB18F-2EE0-42D1-A082-828D580771E0}" srcOrd="8" destOrd="0" presId="urn:microsoft.com/office/officeart/2005/8/layout/hProcess11"/>
    <dgm:cxn modelId="{C9A9A263-D203-40A0-9F38-ED4CDCE630C5}" type="presParOf" srcId="{C36CB18F-2EE0-42D1-A082-828D580771E0}" destId="{A0230761-9C16-450D-9492-9E75DAD7910C}" srcOrd="0" destOrd="0" presId="urn:microsoft.com/office/officeart/2005/8/layout/hProcess11"/>
    <dgm:cxn modelId="{F34D5D11-F823-4DE9-9139-1DD512CDB1C9}" type="presParOf" srcId="{C36CB18F-2EE0-42D1-A082-828D580771E0}" destId="{6483544B-EDBE-4CED-846C-C19FEDFC4D09}" srcOrd="1" destOrd="0" presId="urn:microsoft.com/office/officeart/2005/8/layout/hProcess11"/>
    <dgm:cxn modelId="{4CBF7E1A-21B2-409E-BAAD-3AC2B23B0D22}" type="presParOf" srcId="{C36CB18F-2EE0-42D1-A082-828D580771E0}" destId="{A1D434D8-A937-403B-9A91-6AFB8B96932A}"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7D75F2BE-D020-470F-BC4E-551576CDA359}" type="doc">
      <dgm:prSet loTypeId="urn:microsoft.com/office/officeart/2005/8/layout/hProcess11" loCatId="process" qsTypeId="urn:microsoft.com/office/officeart/2005/8/quickstyle/simple1" qsCatId="simple" csTypeId="urn:microsoft.com/office/officeart/2005/8/colors/accent1_2" csCatId="accent1" phldr="1"/>
      <dgm:spPr/>
    </dgm:pt>
    <dgm:pt modelId="{8FA5063C-7AF9-41E7-AC3F-F050C0714BC2}">
      <dgm:prSet phldrT="[Texte]" custT="1"/>
      <dgm:spPr/>
      <dgm:t>
        <a:bodyPr/>
        <a:lstStyle/>
        <a:p>
          <a:r>
            <a:rPr lang="fr-FR" sz="1000" b="1" dirty="0">
              <a:solidFill>
                <a:srgbClr val="00529B"/>
              </a:solidFill>
            </a:rPr>
            <a:t>Définition</a:t>
          </a:r>
        </a:p>
      </dgm:t>
    </dgm:pt>
    <dgm:pt modelId="{46D479F8-84E5-412D-8B4D-32BAF3BECC18}" type="parTrans" cxnId="{E0394350-434C-4AC5-A9BC-0987D96B0FFA}">
      <dgm:prSet/>
      <dgm:spPr/>
      <dgm:t>
        <a:bodyPr/>
        <a:lstStyle/>
        <a:p>
          <a:endParaRPr lang="fr-FR"/>
        </a:p>
      </dgm:t>
    </dgm:pt>
    <dgm:pt modelId="{E2253A29-590D-489F-9391-97212E2D44EF}" type="sibTrans" cxnId="{E0394350-434C-4AC5-A9BC-0987D96B0FFA}">
      <dgm:prSet/>
      <dgm:spPr/>
      <dgm:t>
        <a:bodyPr/>
        <a:lstStyle/>
        <a:p>
          <a:endParaRPr lang="fr-FR"/>
        </a:p>
      </dgm:t>
    </dgm:pt>
    <dgm:pt modelId="{E8D35B56-0C4E-4477-B350-BC7D4C81CEE7}">
      <dgm:prSet phldrT="[Texte]" custT="1"/>
      <dgm:spPr/>
      <dgm:t>
        <a:bodyPr/>
        <a:lstStyle/>
        <a:p>
          <a:r>
            <a:rPr lang="fr-FR" sz="1000" b="1" dirty="0">
              <a:solidFill>
                <a:schemeClr val="bg2">
                  <a:lumMod val="75000"/>
                </a:schemeClr>
              </a:solidFill>
            </a:rPr>
            <a:t>Causes</a:t>
          </a:r>
        </a:p>
      </dgm:t>
    </dgm:pt>
    <dgm:pt modelId="{A24A0376-64CD-406F-89C8-2254BCAAF4DC}" type="parTrans" cxnId="{06E99EC7-FDE6-4580-A883-BCDF093FFB35}">
      <dgm:prSet/>
      <dgm:spPr/>
      <dgm:t>
        <a:bodyPr/>
        <a:lstStyle/>
        <a:p>
          <a:endParaRPr lang="fr-FR"/>
        </a:p>
      </dgm:t>
    </dgm:pt>
    <dgm:pt modelId="{28F0C991-2283-40D1-881F-3A94ECAFE6F7}" type="sibTrans" cxnId="{06E99EC7-FDE6-4580-A883-BCDF093FFB35}">
      <dgm:prSet/>
      <dgm:spPr/>
      <dgm:t>
        <a:bodyPr/>
        <a:lstStyle/>
        <a:p>
          <a:endParaRPr lang="fr-FR"/>
        </a:p>
      </dgm:t>
    </dgm:pt>
    <dgm:pt modelId="{31A2DC71-4F99-4CA5-83F2-FCF348B8DCDA}">
      <dgm:prSet phldrT="[Texte]" custT="1"/>
      <dgm:spPr/>
      <dgm:t>
        <a:bodyPr/>
        <a:lstStyle/>
        <a:p>
          <a:r>
            <a:rPr lang="fr-FR" sz="1000" b="1" dirty="0">
              <a:solidFill>
                <a:schemeClr val="bg2">
                  <a:lumMod val="75000"/>
                </a:schemeClr>
              </a:solidFill>
            </a:rPr>
            <a:t>Risques</a:t>
          </a:r>
        </a:p>
      </dgm:t>
    </dgm:pt>
    <dgm:pt modelId="{2E9316C2-D32B-4CF7-B39D-D0EA149EBF33}" type="parTrans" cxnId="{828C7030-0A27-4AC3-9C86-889ACC3E896B}">
      <dgm:prSet/>
      <dgm:spPr/>
      <dgm:t>
        <a:bodyPr/>
        <a:lstStyle/>
        <a:p>
          <a:endParaRPr lang="fr-FR"/>
        </a:p>
      </dgm:t>
    </dgm:pt>
    <dgm:pt modelId="{F315FFE3-1A7B-4622-9B22-A3E1C449A98A}" type="sibTrans" cxnId="{828C7030-0A27-4AC3-9C86-889ACC3E896B}">
      <dgm:prSet/>
      <dgm:spPr/>
      <dgm:t>
        <a:bodyPr/>
        <a:lstStyle/>
        <a:p>
          <a:endParaRPr lang="fr-FR"/>
        </a:p>
      </dgm:t>
    </dgm:pt>
    <dgm:pt modelId="{7ABBAF2C-9560-4EEA-8BED-794DFD9E35B3}">
      <dgm:prSet phldrT="[Texte]" custT="1"/>
      <dgm:spPr/>
      <dgm:t>
        <a:bodyPr/>
        <a:lstStyle/>
        <a:p>
          <a:r>
            <a:rPr lang="fr-FR" sz="1000" b="1" dirty="0">
              <a:solidFill>
                <a:srgbClr val="00529B"/>
              </a:solidFill>
            </a:rPr>
            <a:t>Signes</a:t>
          </a:r>
        </a:p>
      </dgm:t>
    </dgm:pt>
    <dgm:pt modelId="{7620C7A6-1351-4C56-9290-1CA264759D61}" type="parTrans" cxnId="{ED8C5FDF-BA21-45A6-B09D-3175EF9841BD}">
      <dgm:prSet/>
      <dgm:spPr/>
      <dgm:t>
        <a:bodyPr/>
        <a:lstStyle/>
        <a:p>
          <a:endParaRPr lang="fr-FR"/>
        </a:p>
      </dgm:t>
    </dgm:pt>
    <dgm:pt modelId="{3445BEE9-6B4A-48BF-9C8E-1F95A43BD7D7}" type="sibTrans" cxnId="{ED8C5FDF-BA21-45A6-B09D-3175EF9841BD}">
      <dgm:prSet/>
      <dgm:spPr/>
      <dgm:t>
        <a:bodyPr/>
        <a:lstStyle/>
        <a:p>
          <a:endParaRPr lang="fr-FR"/>
        </a:p>
      </dgm:t>
    </dgm:pt>
    <dgm:pt modelId="{B7CA3031-D14A-4A40-BB48-3463FC403FA0}">
      <dgm:prSet phldrT="[Texte]" custT="1"/>
      <dgm:spPr/>
      <dgm:t>
        <a:bodyPr/>
        <a:lstStyle/>
        <a:p>
          <a:r>
            <a:rPr lang="fr-FR" sz="1000" b="1" dirty="0">
              <a:solidFill>
                <a:schemeClr val="bg2">
                  <a:lumMod val="75000"/>
                </a:schemeClr>
              </a:solidFill>
            </a:rPr>
            <a:t>CAT</a:t>
          </a:r>
        </a:p>
      </dgm:t>
    </dgm:pt>
    <dgm:pt modelId="{2BE098CC-FAB6-4DBB-9016-F334C07A66B2}" type="parTrans" cxnId="{FBBDDDC7-0B68-4F57-A8DC-FD168DC718E6}">
      <dgm:prSet/>
      <dgm:spPr/>
      <dgm:t>
        <a:bodyPr/>
        <a:lstStyle/>
        <a:p>
          <a:endParaRPr lang="fr-FR"/>
        </a:p>
      </dgm:t>
    </dgm:pt>
    <dgm:pt modelId="{E72794AB-AD5F-4BAE-9085-7F39198540D1}" type="sibTrans" cxnId="{FBBDDDC7-0B68-4F57-A8DC-FD168DC718E6}">
      <dgm:prSet/>
      <dgm:spPr/>
      <dgm:t>
        <a:bodyPr/>
        <a:lstStyle/>
        <a:p>
          <a:endParaRPr lang="fr-FR"/>
        </a:p>
      </dgm:t>
    </dgm:pt>
    <dgm:pt modelId="{9166CDC5-68B8-4E4D-AAB8-1BA9FB73E312}" type="pres">
      <dgm:prSet presAssocID="{7D75F2BE-D020-470F-BC4E-551576CDA359}" presName="Name0" presStyleCnt="0">
        <dgm:presLayoutVars>
          <dgm:dir/>
          <dgm:resizeHandles val="exact"/>
        </dgm:presLayoutVars>
      </dgm:prSet>
      <dgm:spPr/>
    </dgm:pt>
    <dgm:pt modelId="{27521EAA-0B0C-4D97-8524-AE653F8ADEBB}" type="pres">
      <dgm:prSet presAssocID="{7D75F2BE-D020-470F-BC4E-551576CDA359}" presName="arrow" presStyleLbl="bgShp" presStyleIdx="0" presStyleCnt="1" custFlipVert="1" custScaleY="19595" custLinFactNeighborX="-277" custLinFactNeighborY="-17955"/>
      <dgm:spPr>
        <a:prstGeom prst="rect">
          <a:avLst/>
        </a:prstGeom>
        <a:gradFill rotWithShape="0">
          <a:gsLst>
            <a:gs pos="15000">
              <a:schemeClr val="tx2">
                <a:lumMod val="50000"/>
                <a:lumOff val="50000"/>
              </a:schemeClr>
            </a:gs>
            <a:gs pos="85000">
              <a:srgbClr val="438CD1"/>
            </a:gs>
            <a:gs pos="50000">
              <a:srgbClr val="00529B"/>
            </a:gs>
          </a:gsLst>
          <a:lin ang="0" scaled="1"/>
        </a:gradFill>
      </dgm:spPr>
    </dgm:pt>
    <dgm:pt modelId="{ABF98670-8886-4B73-A96B-2215E2F38D7E}" type="pres">
      <dgm:prSet presAssocID="{7D75F2BE-D020-470F-BC4E-551576CDA359}" presName="points" presStyleCnt="0"/>
      <dgm:spPr/>
    </dgm:pt>
    <dgm:pt modelId="{41D1B635-C59A-4C02-81F3-B84290AAA271}" type="pres">
      <dgm:prSet presAssocID="{8FA5063C-7AF9-41E7-AC3F-F050C0714BC2}" presName="compositeA" presStyleCnt="0"/>
      <dgm:spPr/>
    </dgm:pt>
    <dgm:pt modelId="{AFE42778-E477-4A5C-A7A5-D31298E8B0A3}" type="pres">
      <dgm:prSet presAssocID="{8FA5063C-7AF9-41E7-AC3F-F050C0714BC2}" presName="textA" presStyleLbl="revTx" presStyleIdx="0" presStyleCnt="5" custScaleY="138966" custLinFactY="4890" custLinFactNeighborX="6272" custLinFactNeighborY="100000">
        <dgm:presLayoutVars>
          <dgm:bulletEnabled val="1"/>
        </dgm:presLayoutVars>
      </dgm:prSet>
      <dgm:spPr/>
    </dgm:pt>
    <dgm:pt modelId="{ACD7F1BD-E679-40A4-B12E-87C631281CC6}" type="pres">
      <dgm:prSet presAssocID="{8FA5063C-7AF9-41E7-AC3F-F050C0714BC2}" presName="circleA" presStyleLbl="node1" presStyleIdx="0" presStyleCnt="5" custScaleX="235146" custScaleY="235146" custLinFactY="-100000" custLinFactNeighborX="35237" custLinFactNeighborY="-148846"/>
      <dgm:spPr>
        <a:prstGeom prst="triangle">
          <a:avLst/>
        </a:prstGeom>
        <a:solidFill>
          <a:srgbClr val="00529B">
            <a:alpha val="80000"/>
          </a:srgbClr>
        </a:solidFill>
        <a:ln>
          <a:noFill/>
        </a:ln>
      </dgm:spPr>
    </dgm:pt>
    <dgm:pt modelId="{2F40D845-C003-44EA-BD18-E5D8BE0028A0}" type="pres">
      <dgm:prSet presAssocID="{8FA5063C-7AF9-41E7-AC3F-F050C0714BC2}" presName="spaceA" presStyleCnt="0"/>
      <dgm:spPr/>
    </dgm:pt>
    <dgm:pt modelId="{D001B7F1-08CF-493A-A259-842E2FE4741D}" type="pres">
      <dgm:prSet presAssocID="{E2253A29-590D-489F-9391-97212E2D44EF}" presName="space" presStyleCnt="0"/>
      <dgm:spPr/>
    </dgm:pt>
    <dgm:pt modelId="{CA73D618-40F6-466D-BD86-846BC042A7CD}" type="pres">
      <dgm:prSet presAssocID="{E8D35B56-0C4E-4477-B350-BC7D4C81CEE7}" presName="compositeB" presStyleCnt="0"/>
      <dgm:spPr/>
    </dgm:pt>
    <dgm:pt modelId="{59E1A169-B047-4093-9968-2BE5A1A49A28}" type="pres">
      <dgm:prSet presAssocID="{E8D35B56-0C4E-4477-B350-BC7D4C81CEE7}" presName="textB" presStyleLbl="revTx" presStyleIdx="1" presStyleCnt="5" custScaleX="64129" custScaleY="151384" custLinFactNeighborX="4327" custLinFactNeighborY="-31770">
        <dgm:presLayoutVars>
          <dgm:bulletEnabled val="1"/>
        </dgm:presLayoutVars>
      </dgm:prSet>
      <dgm:spPr/>
    </dgm:pt>
    <dgm:pt modelId="{918A8567-85D8-4217-9935-CCEA487333DA}" type="pres">
      <dgm:prSet presAssocID="{E8D35B56-0C4E-4477-B350-BC7D4C81CEE7}" presName="circleB" presStyleLbl="node1" presStyleIdx="1" presStyleCnt="5" custScaleX="235146" custScaleY="235146" custLinFactY="-58496" custLinFactNeighborX="88043" custLinFactNeighborY="-100000"/>
      <dgm:spPr>
        <a:prstGeom prst="triangle">
          <a:avLst/>
        </a:prstGeom>
        <a:solidFill>
          <a:srgbClr val="00529B">
            <a:alpha val="80000"/>
          </a:srgbClr>
        </a:solidFill>
        <a:ln>
          <a:noFill/>
        </a:ln>
      </dgm:spPr>
    </dgm:pt>
    <dgm:pt modelId="{D75972C4-8722-4C8A-87CF-B989378B3C94}" type="pres">
      <dgm:prSet presAssocID="{E8D35B56-0C4E-4477-B350-BC7D4C81CEE7}" presName="spaceB" presStyleCnt="0"/>
      <dgm:spPr/>
    </dgm:pt>
    <dgm:pt modelId="{7082360C-0BB3-44AC-99BF-C9B993355313}" type="pres">
      <dgm:prSet presAssocID="{28F0C991-2283-40D1-881F-3A94ECAFE6F7}" presName="space" presStyleCnt="0"/>
      <dgm:spPr/>
    </dgm:pt>
    <dgm:pt modelId="{E43BE909-A959-42A6-9231-4813C8695DE6}" type="pres">
      <dgm:prSet presAssocID="{31A2DC71-4F99-4CA5-83F2-FCF348B8DCDA}" presName="compositeA" presStyleCnt="0"/>
      <dgm:spPr/>
    </dgm:pt>
    <dgm:pt modelId="{030DB0D1-05F8-4272-A6BA-C104C9726DA6}" type="pres">
      <dgm:prSet presAssocID="{31A2DC71-4F99-4CA5-83F2-FCF348B8DCDA}" presName="textA" presStyleLbl="revTx" presStyleIdx="2" presStyleCnt="5" custScaleX="61883" custScaleY="157836" custLinFactNeighborX="4101" custLinFactNeighborY="96033">
        <dgm:presLayoutVars>
          <dgm:bulletEnabled val="1"/>
        </dgm:presLayoutVars>
      </dgm:prSet>
      <dgm:spPr/>
    </dgm:pt>
    <dgm:pt modelId="{5DDF532D-49F0-4165-916C-D8C0F9152CF4}" type="pres">
      <dgm:prSet presAssocID="{31A2DC71-4F99-4CA5-83F2-FCF348B8DCDA}" presName="circleA" presStyleLbl="node1" presStyleIdx="2" presStyleCnt="5" custScaleX="235146" custScaleY="235146" custLinFactY="-100000" custLinFactNeighborX="22794" custLinFactNeighborY="-167716"/>
      <dgm:spPr>
        <a:prstGeom prst="triangle">
          <a:avLst/>
        </a:prstGeom>
        <a:solidFill>
          <a:srgbClr val="00529B">
            <a:alpha val="80000"/>
          </a:srgbClr>
        </a:solidFill>
        <a:ln>
          <a:noFill/>
        </a:ln>
      </dgm:spPr>
    </dgm:pt>
    <dgm:pt modelId="{E319CF35-983C-44BC-851B-1B052D97D6A5}" type="pres">
      <dgm:prSet presAssocID="{31A2DC71-4F99-4CA5-83F2-FCF348B8DCDA}" presName="spaceA" presStyleCnt="0"/>
      <dgm:spPr/>
    </dgm:pt>
    <dgm:pt modelId="{17E67F93-B97A-42AD-B654-079A893F5065}" type="pres">
      <dgm:prSet presAssocID="{F315FFE3-1A7B-4622-9B22-A3E1C449A98A}" presName="space" presStyleCnt="0"/>
      <dgm:spPr/>
    </dgm:pt>
    <dgm:pt modelId="{FE23693E-928C-493A-A04F-87FE0E4E0AFF}" type="pres">
      <dgm:prSet presAssocID="{7ABBAF2C-9560-4EEA-8BED-794DFD9E35B3}" presName="compositeB" presStyleCnt="0"/>
      <dgm:spPr/>
    </dgm:pt>
    <dgm:pt modelId="{AC5CE3F8-7D68-4DE1-BAF3-07DD9CA88F0F}" type="pres">
      <dgm:prSet presAssocID="{7ABBAF2C-9560-4EEA-8BED-794DFD9E35B3}" presName="textB" presStyleLbl="revTx" presStyleIdx="3" presStyleCnt="5" custScaleX="49260" custScaleY="149281" custLinFactNeighborX="4191" custLinFactNeighborY="-31770">
        <dgm:presLayoutVars>
          <dgm:bulletEnabled val="1"/>
        </dgm:presLayoutVars>
      </dgm:prSet>
      <dgm:spPr/>
    </dgm:pt>
    <dgm:pt modelId="{7FCA40AF-BB84-4497-9FB5-0855F17D142F}" type="pres">
      <dgm:prSet presAssocID="{7ABBAF2C-9560-4EEA-8BED-794DFD9E35B3}" presName="circleB" presStyleLbl="node1" presStyleIdx="3" presStyleCnt="5" custScaleX="235146" custScaleY="235146" custLinFactY="-60599" custLinFactNeighborX="29975" custLinFactNeighborY="-100000"/>
      <dgm:spPr>
        <a:prstGeom prst="triangle">
          <a:avLst/>
        </a:prstGeom>
        <a:solidFill>
          <a:srgbClr val="00529B">
            <a:alpha val="80000"/>
          </a:srgbClr>
        </a:solidFill>
        <a:ln>
          <a:noFill/>
        </a:ln>
      </dgm:spPr>
    </dgm:pt>
    <dgm:pt modelId="{E8A3D518-88BC-4EE9-AC13-6AF5C09C5358}" type="pres">
      <dgm:prSet presAssocID="{7ABBAF2C-9560-4EEA-8BED-794DFD9E35B3}" presName="spaceB" presStyleCnt="0"/>
      <dgm:spPr/>
    </dgm:pt>
    <dgm:pt modelId="{1AB515DD-FA02-49C9-8D97-A8F3DC9F5A6A}" type="pres">
      <dgm:prSet presAssocID="{3445BEE9-6B4A-48BF-9C8E-1F95A43BD7D7}" presName="space" presStyleCnt="0"/>
      <dgm:spPr/>
    </dgm:pt>
    <dgm:pt modelId="{C36CB18F-2EE0-42D1-A082-828D580771E0}" type="pres">
      <dgm:prSet presAssocID="{B7CA3031-D14A-4A40-BB48-3463FC403FA0}" presName="compositeA" presStyleCnt="0"/>
      <dgm:spPr/>
    </dgm:pt>
    <dgm:pt modelId="{A0230761-9C16-450D-9492-9E75DAD7910C}" type="pres">
      <dgm:prSet presAssocID="{B7CA3031-D14A-4A40-BB48-3463FC403FA0}" presName="textA" presStyleLbl="revTx" presStyleIdx="4" presStyleCnt="5" custScaleY="137707" custLinFactY="11130" custLinFactNeighborX="4372" custLinFactNeighborY="100000">
        <dgm:presLayoutVars>
          <dgm:bulletEnabled val="1"/>
        </dgm:presLayoutVars>
      </dgm:prSet>
      <dgm:spPr/>
    </dgm:pt>
    <dgm:pt modelId="{6483544B-EDBE-4CED-846C-C19FEDFC4D09}" type="pres">
      <dgm:prSet presAssocID="{B7CA3031-D14A-4A40-BB48-3463FC403FA0}" presName="circleA" presStyleLbl="node1" presStyleIdx="4" presStyleCnt="5" custScaleX="235146" custScaleY="235146" custLinFactX="76258" custLinFactY="-100000" custLinFactNeighborX="100000" custLinFactNeighborY="-147587"/>
      <dgm:spPr>
        <a:prstGeom prst="triangle">
          <a:avLst/>
        </a:prstGeom>
        <a:solidFill>
          <a:srgbClr val="00529B">
            <a:alpha val="80000"/>
          </a:srgbClr>
        </a:solidFill>
        <a:ln>
          <a:noFill/>
        </a:ln>
      </dgm:spPr>
    </dgm:pt>
    <dgm:pt modelId="{A1D434D8-A937-403B-9A91-6AFB8B96932A}" type="pres">
      <dgm:prSet presAssocID="{B7CA3031-D14A-4A40-BB48-3463FC403FA0}" presName="spaceA" presStyleCnt="0"/>
      <dgm:spPr/>
    </dgm:pt>
  </dgm:ptLst>
  <dgm:cxnLst>
    <dgm:cxn modelId="{0F5FF002-AA7C-411B-BBD4-E55B8F0B1059}" type="presOf" srcId="{8FA5063C-7AF9-41E7-AC3F-F050C0714BC2}" destId="{AFE42778-E477-4A5C-A7A5-D31298E8B0A3}" srcOrd="0" destOrd="0" presId="urn:microsoft.com/office/officeart/2005/8/layout/hProcess11"/>
    <dgm:cxn modelId="{7E01F92F-0219-42E1-9722-581CB39C568F}" type="presOf" srcId="{7D75F2BE-D020-470F-BC4E-551576CDA359}" destId="{9166CDC5-68B8-4E4D-AAB8-1BA9FB73E312}" srcOrd="0" destOrd="0" presId="urn:microsoft.com/office/officeart/2005/8/layout/hProcess11"/>
    <dgm:cxn modelId="{828C7030-0A27-4AC3-9C86-889ACC3E896B}" srcId="{7D75F2BE-D020-470F-BC4E-551576CDA359}" destId="{31A2DC71-4F99-4CA5-83F2-FCF348B8DCDA}" srcOrd="2" destOrd="0" parTransId="{2E9316C2-D32B-4CF7-B39D-D0EA149EBF33}" sibTransId="{F315FFE3-1A7B-4622-9B22-A3E1C449A98A}"/>
    <dgm:cxn modelId="{E0394350-434C-4AC5-A9BC-0987D96B0FFA}" srcId="{7D75F2BE-D020-470F-BC4E-551576CDA359}" destId="{8FA5063C-7AF9-41E7-AC3F-F050C0714BC2}" srcOrd="0" destOrd="0" parTransId="{46D479F8-84E5-412D-8B4D-32BAF3BECC18}" sibTransId="{E2253A29-590D-489F-9391-97212E2D44EF}"/>
    <dgm:cxn modelId="{C84E3C7F-79D6-4435-8613-10F5359DFE71}" type="presOf" srcId="{31A2DC71-4F99-4CA5-83F2-FCF348B8DCDA}" destId="{030DB0D1-05F8-4272-A6BA-C104C9726DA6}" srcOrd="0" destOrd="0" presId="urn:microsoft.com/office/officeart/2005/8/layout/hProcess11"/>
    <dgm:cxn modelId="{663995A8-E30F-4F60-91DE-4C7D8FABF346}" type="presOf" srcId="{B7CA3031-D14A-4A40-BB48-3463FC403FA0}" destId="{A0230761-9C16-450D-9492-9E75DAD7910C}" srcOrd="0" destOrd="0" presId="urn:microsoft.com/office/officeart/2005/8/layout/hProcess11"/>
    <dgm:cxn modelId="{06E99EC7-FDE6-4580-A883-BCDF093FFB35}" srcId="{7D75F2BE-D020-470F-BC4E-551576CDA359}" destId="{E8D35B56-0C4E-4477-B350-BC7D4C81CEE7}" srcOrd="1" destOrd="0" parTransId="{A24A0376-64CD-406F-89C8-2254BCAAF4DC}" sibTransId="{28F0C991-2283-40D1-881F-3A94ECAFE6F7}"/>
    <dgm:cxn modelId="{FBBDDDC7-0B68-4F57-A8DC-FD168DC718E6}" srcId="{7D75F2BE-D020-470F-BC4E-551576CDA359}" destId="{B7CA3031-D14A-4A40-BB48-3463FC403FA0}" srcOrd="4" destOrd="0" parTransId="{2BE098CC-FAB6-4DBB-9016-F334C07A66B2}" sibTransId="{E72794AB-AD5F-4BAE-9085-7F39198540D1}"/>
    <dgm:cxn modelId="{ED8C5FDF-BA21-45A6-B09D-3175EF9841BD}" srcId="{7D75F2BE-D020-470F-BC4E-551576CDA359}" destId="{7ABBAF2C-9560-4EEA-8BED-794DFD9E35B3}" srcOrd="3" destOrd="0" parTransId="{7620C7A6-1351-4C56-9290-1CA264759D61}" sibTransId="{3445BEE9-6B4A-48BF-9C8E-1F95A43BD7D7}"/>
    <dgm:cxn modelId="{0DA05BE9-74DE-42EE-90B1-43DC1970CB05}" type="presOf" srcId="{7ABBAF2C-9560-4EEA-8BED-794DFD9E35B3}" destId="{AC5CE3F8-7D68-4DE1-BAF3-07DD9CA88F0F}" srcOrd="0" destOrd="0" presId="urn:microsoft.com/office/officeart/2005/8/layout/hProcess11"/>
    <dgm:cxn modelId="{F4695EF2-8D61-4635-8343-959E4655D9CD}" type="presOf" srcId="{E8D35B56-0C4E-4477-B350-BC7D4C81CEE7}" destId="{59E1A169-B047-4093-9968-2BE5A1A49A28}" srcOrd="0" destOrd="0" presId="urn:microsoft.com/office/officeart/2005/8/layout/hProcess11"/>
    <dgm:cxn modelId="{3CD3B93B-CDA2-4C09-98D0-D1E5CD83ED4F}" type="presParOf" srcId="{9166CDC5-68B8-4E4D-AAB8-1BA9FB73E312}" destId="{27521EAA-0B0C-4D97-8524-AE653F8ADEBB}" srcOrd="0" destOrd="0" presId="urn:microsoft.com/office/officeart/2005/8/layout/hProcess11"/>
    <dgm:cxn modelId="{7C615C70-272E-4BDF-A346-A6967C649B63}" type="presParOf" srcId="{9166CDC5-68B8-4E4D-AAB8-1BA9FB73E312}" destId="{ABF98670-8886-4B73-A96B-2215E2F38D7E}" srcOrd="1" destOrd="0" presId="urn:microsoft.com/office/officeart/2005/8/layout/hProcess11"/>
    <dgm:cxn modelId="{9EC8D3A4-EADA-4D87-9E50-F2F7114B83FA}" type="presParOf" srcId="{ABF98670-8886-4B73-A96B-2215E2F38D7E}" destId="{41D1B635-C59A-4C02-81F3-B84290AAA271}" srcOrd="0" destOrd="0" presId="urn:microsoft.com/office/officeart/2005/8/layout/hProcess11"/>
    <dgm:cxn modelId="{37D25F15-5810-4786-9A84-15B780749114}" type="presParOf" srcId="{41D1B635-C59A-4C02-81F3-B84290AAA271}" destId="{AFE42778-E477-4A5C-A7A5-D31298E8B0A3}" srcOrd="0" destOrd="0" presId="urn:microsoft.com/office/officeart/2005/8/layout/hProcess11"/>
    <dgm:cxn modelId="{3C871D66-8780-40B8-8A68-7AE62BB55748}" type="presParOf" srcId="{41D1B635-C59A-4C02-81F3-B84290AAA271}" destId="{ACD7F1BD-E679-40A4-B12E-87C631281CC6}" srcOrd="1" destOrd="0" presId="urn:microsoft.com/office/officeart/2005/8/layout/hProcess11"/>
    <dgm:cxn modelId="{98D49FD6-DFBB-4359-8349-1D7E0F17390D}" type="presParOf" srcId="{41D1B635-C59A-4C02-81F3-B84290AAA271}" destId="{2F40D845-C003-44EA-BD18-E5D8BE0028A0}" srcOrd="2" destOrd="0" presId="urn:microsoft.com/office/officeart/2005/8/layout/hProcess11"/>
    <dgm:cxn modelId="{B372AC9E-BAAF-4D47-A2FB-0DF67F11204A}" type="presParOf" srcId="{ABF98670-8886-4B73-A96B-2215E2F38D7E}" destId="{D001B7F1-08CF-493A-A259-842E2FE4741D}" srcOrd="1" destOrd="0" presId="urn:microsoft.com/office/officeart/2005/8/layout/hProcess11"/>
    <dgm:cxn modelId="{92DF099D-8BE8-49BD-8A0D-DDE0DDBDE4F6}" type="presParOf" srcId="{ABF98670-8886-4B73-A96B-2215E2F38D7E}" destId="{CA73D618-40F6-466D-BD86-846BC042A7CD}" srcOrd="2" destOrd="0" presId="urn:microsoft.com/office/officeart/2005/8/layout/hProcess11"/>
    <dgm:cxn modelId="{9F4BACB3-6C9C-4EED-9AD3-4183D78179CE}" type="presParOf" srcId="{CA73D618-40F6-466D-BD86-846BC042A7CD}" destId="{59E1A169-B047-4093-9968-2BE5A1A49A28}" srcOrd="0" destOrd="0" presId="urn:microsoft.com/office/officeart/2005/8/layout/hProcess11"/>
    <dgm:cxn modelId="{3B1843D6-D38C-483C-B6E2-2BA97ADA0E9B}" type="presParOf" srcId="{CA73D618-40F6-466D-BD86-846BC042A7CD}" destId="{918A8567-85D8-4217-9935-CCEA487333DA}" srcOrd="1" destOrd="0" presId="urn:microsoft.com/office/officeart/2005/8/layout/hProcess11"/>
    <dgm:cxn modelId="{6F9E7122-D4A8-4DAF-8BB1-384AC2A92925}" type="presParOf" srcId="{CA73D618-40F6-466D-BD86-846BC042A7CD}" destId="{D75972C4-8722-4C8A-87CF-B989378B3C94}" srcOrd="2" destOrd="0" presId="urn:microsoft.com/office/officeart/2005/8/layout/hProcess11"/>
    <dgm:cxn modelId="{BEA10578-9624-4253-AAC3-6FD3EB733D7A}" type="presParOf" srcId="{ABF98670-8886-4B73-A96B-2215E2F38D7E}" destId="{7082360C-0BB3-44AC-99BF-C9B993355313}" srcOrd="3" destOrd="0" presId="urn:microsoft.com/office/officeart/2005/8/layout/hProcess11"/>
    <dgm:cxn modelId="{430737E7-DB6A-408C-8FA1-F5D8E53FE4A1}" type="presParOf" srcId="{ABF98670-8886-4B73-A96B-2215E2F38D7E}" destId="{E43BE909-A959-42A6-9231-4813C8695DE6}" srcOrd="4" destOrd="0" presId="urn:microsoft.com/office/officeart/2005/8/layout/hProcess11"/>
    <dgm:cxn modelId="{3B901E32-6D70-45B4-818A-99A98841E132}" type="presParOf" srcId="{E43BE909-A959-42A6-9231-4813C8695DE6}" destId="{030DB0D1-05F8-4272-A6BA-C104C9726DA6}" srcOrd="0" destOrd="0" presId="urn:microsoft.com/office/officeart/2005/8/layout/hProcess11"/>
    <dgm:cxn modelId="{A800A949-EF46-4673-84B7-4E68A8192934}" type="presParOf" srcId="{E43BE909-A959-42A6-9231-4813C8695DE6}" destId="{5DDF532D-49F0-4165-916C-D8C0F9152CF4}" srcOrd="1" destOrd="0" presId="urn:microsoft.com/office/officeart/2005/8/layout/hProcess11"/>
    <dgm:cxn modelId="{200353D7-0ABE-4168-92FD-E5E3E0FC66E4}" type="presParOf" srcId="{E43BE909-A959-42A6-9231-4813C8695DE6}" destId="{E319CF35-983C-44BC-851B-1B052D97D6A5}" srcOrd="2" destOrd="0" presId="urn:microsoft.com/office/officeart/2005/8/layout/hProcess11"/>
    <dgm:cxn modelId="{BBF1E43F-ECD1-46A0-A082-B3424D3186C6}" type="presParOf" srcId="{ABF98670-8886-4B73-A96B-2215E2F38D7E}" destId="{17E67F93-B97A-42AD-B654-079A893F5065}" srcOrd="5" destOrd="0" presId="urn:microsoft.com/office/officeart/2005/8/layout/hProcess11"/>
    <dgm:cxn modelId="{73CD25FE-4137-4DB7-AED6-56572645589C}" type="presParOf" srcId="{ABF98670-8886-4B73-A96B-2215E2F38D7E}" destId="{FE23693E-928C-493A-A04F-87FE0E4E0AFF}" srcOrd="6" destOrd="0" presId="urn:microsoft.com/office/officeart/2005/8/layout/hProcess11"/>
    <dgm:cxn modelId="{B2BDA693-F373-4CE8-BDDA-CABD325CB1DC}" type="presParOf" srcId="{FE23693E-928C-493A-A04F-87FE0E4E0AFF}" destId="{AC5CE3F8-7D68-4DE1-BAF3-07DD9CA88F0F}" srcOrd="0" destOrd="0" presId="urn:microsoft.com/office/officeart/2005/8/layout/hProcess11"/>
    <dgm:cxn modelId="{862F2DE7-538E-4918-BF46-E5FF843675BC}" type="presParOf" srcId="{FE23693E-928C-493A-A04F-87FE0E4E0AFF}" destId="{7FCA40AF-BB84-4497-9FB5-0855F17D142F}" srcOrd="1" destOrd="0" presId="urn:microsoft.com/office/officeart/2005/8/layout/hProcess11"/>
    <dgm:cxn modelId="{90996D09-15BE-4B2C-972F-8C272F23A8BA}" type="presParOf" srcId="{FE23693E-928C-493A-A04F-87FE0E4E0AFF}" destId="{E8A3D518-88BC-4EE9-AC13-6AF5C09C5358}" srcOrd="2" destOrd="0" presId="urn:microsoft.com/office/officeart/2005/8/layout/hProcess11"/>
    <dgm:cxn modelId="{3C6320CA-8F4B-4149-BAF0-3885B59F8889}" type="presParOf" srcId="{ABF98670-8886-4B73-A96B-2215E2F38D7E}" destId="{1AB515DD-FA02-49C9-8D97-A8F3DC9F5A6A}" srcOrd="7" destOrd="0" presId="urn:microsoft.com/office/officeart/2005/8/layout/hProcess11"/>
    <dgm:cxn modelId="{033F4957-36CA-460B-B154-A40B174CE03B}" type="presParOf" srcId="{ABF98670-8886-4B73-A96B-2215E2F38D7E}" destId="{C36CB18F-2EE0-42D1-A082-828D580771E0}" srcOrd="8" destOrd="0" presId="urn:microsoft.com/office/officeart/2005/8/layout/hProcess11"/>
    <dgm:cxn modelId="{C9A9A263-D203-40A0-9F38-ED4CDCE630C5}" type="presParOf" srcId="{C36CB18F-2EE0-42D1-A082-828D580771E0}" destId="{A0230761-9C16-450D-9492-9E75DAD7910C}" srcOrd="0" destOrd="0" presId="urn:microsoft.com/office/officeart/2005/8/layout/hProcess11"/>
    <dgm:cxn modelId="{F34D5D11-F823-4DE9-9139-1DD512CDB1C9}" type="presParOf" srcId="{C36CB18F-2EE0-42D1-A082-828D580771E0}" destId="{6483544B-EDBE-4CED-846C-C19FEDFC4D09}" srcOrd="1" destOrd="0" presId="urn:microsoft.com/office/officeart/2005/8/layout/hProcess11"/>
    <dgm:cxn modelId="{4CBF7E1A-21B2-409E-BAAD-3AC2B23B0D22}" type="presParOf" srcId="{C36CB18F-2EE0-42D1-A082-828D580771E0}" destId="{A1D434D8-A937-403B-9A91-6AFB8B96932A}"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7D75F2BE-D020-470F-BC4E-551576CDA359}" type="doc">
      <dgm:prSet loTypeId="urn:microsoft.com/office/officeart/2005/8/layout/hProcess11" loCatId="process" qsTypeId="urn:microsoft.com/office/officeart/2005/8/quickstyle/simple1" qsCatId="simple" csTypeId="urn:microsoft.com/office/officeart/2005/8/colors/accent1_2" csCatId="accent1" phldr="1"/>
      <dgm:spPr/>
    </dgm:pt>
    <dgm:pt modelId="{8FA5063C-7AF9-41E7-AC3F-F050C0714BC2}">
      <dgm:prSet phldrT="[Texte]" custT="1"/>
      <dgm:spPr/>
      <dgm:t>
        <a:bodyPr/>
        <a:lstStyle/>
        <a:p>
          <a:r>
            <a:rPr lang="fr-FR" sz="1000" b="1" dirty="0">
              <a:solidFill>
                <a:schemeClr val="bg2">
                  <a:lumMod val="75000"/>
                </a:schemeClr>
              </a:solidFill>
            </a:rPr>
            <a:t>Définition</a:t>
          </a:r>
        </a:p>
      </dgm:t>
    </dgm:pt>
    <dgm:pt modelId="{46D479F8-84E5-412D-8B4D-32BAF3BECC18}" type="parTrans" cxnId="{E0394350-434C-4AC5-A9BC-0987D96B0FFA}">
      <dgm:prSet/>
      <dgm:spPr/>
      <dgm:t>
        <a:bodyPr/>
        <a:lstStyle/>
        <a:p>
          <a:endParaRPr lang="fr-FR"/>
        </a:p>
      </dgm:t>
    </dgm:pt>
    <dgm:pt modelId="{E2253A29-590D-489F-9391-97212E2D44EF}" type="sibTrans" cxnId="{E0394350-434C-4AC5-A9BC-0987D96B0FFA}">
      <dgm:prSet/>
      <dgm:spPr/>
      <dgm:t>
        <a:bodyPr/>
        <a:lstStyle/>
        <a:p>
          <a:endParaRPr lang="fr-FR"/>
        </a:p>
      </dgm:t>
    </dgm:pt>
    <dgm:pt modelId="{E8D35B56-0C4E-4477-B350-BC7D4C81CEE7}">
      <dgm:prSet phldrT="[Texte]" custT="1"/>
      <dgm:spPr/>
      <dgm:t>
        <a:bodyPr/>
        <a:lstStyle/>
        <a:p>
          <a:r>
            <a:rPr lang="fr-FR" sz="1000" b="1" dirty="0">
              <a:solidFill>
                <a:srgbClr val="00529B"/>
              </a:solidFill>
            </a:rPr>
            <a:t>Causes</a:t>
          </a:r>
        </a:p>
      </dgm:t>
    </dgm:pt>
    <dgm:pt modelId="{A24A0376-64CD-406F-89C8-2254BCAAF4DC}" type="parTrans" cxnId="{06E99EC7-FDE6-4580-A883-BCDF093FFB35}">
      <dgm:prSet/>
      <dgm:spPr/>
      <dgm:t>
        <a:bodyPr/>
        <a:lstStyle/>
        <a:p>
          <a:endParaRPr lang="fr-FR"/>
        </a:p>
      </dgm:t>
    </dgm:pt>
    <dgm:pt modelId="{28F0C991-2283-40D1-881F-3A94ECAFE6F7}" type="sibTrans" cxnId="{06E99EC7-FDE6-4580-A883-BCDF093FFB35}">
      <dgm:prSet/>
      <dgm:spPr/>
      <dgm:t>
        <a:bodyPr/>
        <a:lstStyle/>
        <a:p>
          <a:endParaRPr lang="fr-FR"/>
        </a:p>
      </dgm:t>
    </dgm:pt>
    <dgm:pt modelId="{31A2DC71-4F99-4CA5-83F2-FCF348B8DCDA}">
      <dgm:prSet phldrT="[Texte]" custT="1"/>
      <dgm:spPr/>
      <dgm:t>
        <a:bodyPr/>
        <a:lstStyle/>
        <a:p>
          <a:r>
            <a:rPr lang="fr-FR" sz="1000" b="1" dirty="0">
              <a:solidFill>
                <a:srgbClr val="00529B"/>
              </a:solidFill>
            </a:rPr>
            <a:t>Risques</a:t>
          </a:r>
        </a:p>
      </dgm:t>
    </dgm:pt>
    <dgm:pt modelId="{2E9316C2-D32B-4CF7-B39D-D0EA149EBF33}" type="parTrans" cxnId="{828C7030-0A27-4AC3-9C86-889ACC3E896B}">
      <dgm:prSet/>
      <dgm:spPr/>
      <dgm:t>
        <a:bodyPr/>
        <a:lstStyle/>
        <a:p>
          <a:endParaRPr lang="fr-FR"/>
        </a:p>
      </dgm:t>
    </dgm:pt>
    <dgm:pt modelId="{F315FFE3-1A7B-4622-9B22-A3E1C449A98A}" type="sibTrans" cxnId="{828C7030-0A27-4AC3-9C86-889ACC3E896B}">
      <dgm:prSet/>
      <dgm:spPr/>
      <dgm:t>
        <a:bodyPr/>
        <a:lstStyle/>
        <a:p>
          <a:endParaRPr lang="fr-FR"/>
        </a:p>
      </dgm:t>
    </dgm:pt>
    <dgm:pt modelId="{7ABBAF2C-9560-4EEA-8BED-794DFD9E35B3}">
      <dgm:prSet phldrT="[Texte]" custT="1"/>
      <dgm:spPr/>
      <dgm:t>
        <a:bodyPr/>
        <a:lstStyle/>
        <a:p>
          <a:r>
            <a:rPr lang="fr-FR" sz="1000" b="1" dirty="0">
              <a:solidFill>
                <a:schemeClr val="bg2">
                  <a:lumMod val="75000"/>
                </a:schemeClr>
              </a:solidFill>
            </a:rPr>
            <a:t>Signes</a:t>
          </a:r>
        </a:p>
      </dgm:t>
    </dgm:pt>
    <dgm:pt modelId="{7620C7A6-1351-4C56-9290-1CA264759D61}" type="parTrans" cxnId="{ED8C5FDF-BA21-45A6-B09D-3175EF9841BD}">
      <dgm:prSet/>
      <dgm:spPr/>
      <dgm:t>
        <a:bodyPr/>
        <a:lstStyle/>
        <a:p>
          <a:endParaRPr lang="fr-FR"/>
        </a:p>
      </dgm:t>
    </dgm:pt>
    <dgm:pt modelId="{3445BEE9-6B4A-48BF-9C8E-1F95A43BD7D7}" type="sibTrans" cxnId="{ED8C5FDF-BA21-45A6-B09D-3175EF9841BD}">
      <dgm:prSet/>
      <dgm:spPr/>
      <dgm:t>
        <a:bodyPr/>
        <a:lstStyle/>
        <a:p>
          <a:endParaRPr lang="fr-FR"/>
        </a:p>
      </dgm:t>
    </dgm:pt>
    <dgm:pt modelId="{B7CA3031-D14A-4A40-BB48-3463FC403FA0}">
      <dgm:prSet phldrT="[Texte]" custT="1"/>
      <dgm:spPr/>
      <dgm:t>
        <a:bodyPr/>
        <a:lstStyle/>
        <a:p>
          <a:r>
            <a:rPr lang="fr-FR" sz="1000" b="1" dirty="0">
              <a:solidFill>
                <a:schemeClr val="bg2">
                  <a:lumMod val="75000"/>
                </a:schemeClr>
              </a:solidFill>
            </a:rPr>
            <a:t>CAT</a:t>
          </a:r>
        </a:p>
      </dgm:t>
    </dgm:pt>
    <dgm:pt modelId="{2BE098CC-FAB6-4DBB-9016-F334C07A66B2}" type="parTrans" cxnId="{FBBDDDC7-0B68-4F57-A8DC-FD168DC718E6}">
      <dgm:prSet/>
      <dgm:spPr/>
      <dgm:t>
        <a:bodyPr/>
        <a:lstStyle/>
        <a:p>
          <a:endParaRPr lang="fr-FR"/>
        </a:p>
      </dgm:t>
    </dgm:pt>
    <dgm:pt modelId="{E72794AB-AD5F-4BAE-9085-7F39198540D1}" type="sibTrans" cxnId="{FBBDDDC7-0B68-4F57-A8DC-FD168DC718E6}">
      <dgm:prSet/>
      <dgm:spPr/>
      <dgm:t>
        <a:bodyPr/>
        <a:lstStyle/>
        <a:p>
          <a:endParaRPr lang="fr-FR"/>
        </a:p>
      </dgm:t>
    </dgm:pt>
    <dgm:pt modelId="{9166CDC5-68B8-4E4D-AAB8-1BA9FB73E312}" type="pres">
      <dgm:prSet presAssocID="{7D75F2BE-D020-470F-BC4E-551576CDA359}" presName="Name0" presStyleCnt="0">
        <dgm:presLayoutVars>
          <dgm:dir/>
          <dgm:resizeHandles val="exact"/>
        </dgm:presLayoutVars>
      </dgm:prSet>
      <dgm:spPr/>
    </dgm:pt>
    <dgm:pt modelId="{27521EAA-0B0C-4D97-8524-AE653F8ADEBB}" type="pres">
      <dgm:prSet presAssocID="{7D75F2BE-D020-470F-BC4E-551576CDA359}" presName="arrow" presStyleLbl="bgShp" presStyleIdx="0" presStyleCnt="1" custFlipVert="1" custScaleY="19595" custLinFactNeighborX="-277" custLinFactNeighborY="-17955"/>
      <dgm:spPr>
        <a:prstGeom prst="rect">
          <a:avLst/>
        </a:prstGeom>
        <a:gradFill rotWithShape="0">
          <a:gsLst>
            <a:gs pos="15000">
              <a:schemeClr val="tx2">
                <a:lumMod val="50000"/>
                <a:lumOff val="50000"/>
              </a:schemeClr>
            </a:gs>
            <a:gs pos="85000">
              <a:srgbClr val="438CD1"/>
            </a:gs>
            <a:gs pos="50000">
              <a:srgbClr val="00529B"/>
            </a:gs>
          </a:gsLst>
          <a:lin ang="0" scaled="1"/>
        </a:gradFill>
      </dgm:spPr>
    </dgm:pt>
    <dgm:pt modelId="{ABF98670-8886-4B73-A96B-2215E2F38D7E}" type="pres">
      <dgm:prSet presAssocID="{7D75F2BE-D020-470F-BC4E-551576CDA359}" presName="points" presStyleCnt="0"/>
      <dgm:spPr/>
    </dgm:pt>
    <dgm:pt modelId="{41D1B635-C59A-4C02-81F3-B84290AAA271}" type="pres">
      <dgm:prSet presAssocID="{8FA5063C-7AF9-41E7-AC3F-F050C0714BC2}" presName="compositeA" presStyleCnt="0"/>
      <dgm:spPr/>
    </dgm:pt>
    <dgm:pt modelId="{AFE42778-E477-4A5C-A7A5-D31298E8B0A3}" type="pres">
      <dgm:prSet presAssocID="{8FA5063C-7AF9-41E7-AC3F-F050C0714BC2}" presName="textA" presStyleLbl="revTx" presStyleIdx="0" presStyleCnt="5" custScaleY="138966" custLinFactY="4890" custLinFactNeighborX="6272" custLinFactNeighborY="100000">
        <dgm:presLayoutVars>
          <dgm:bulletEnabled val="1"/>
        </dgm:presLayoutVars>
      </dgm:prSet>
      <dgm:spPr/>
    </dgm:pt>
    <dgm:pt modelId="{ACD7F1BD-E679-40A4-B12E-87C631281CC6}" type="pres">
      <dgm:prSet presAssocID="{8FA5063C-7AF9-41E7-AC3F-F050C0714BC2}" presName="circleA" presStyleLbl="node1" presStyleIdx="0" presStyleCnt="5" custScaleX="235146" custScaleY="235146" custLinFactY="-100000" custLinFactNeighborX="35237" custLinFactNeighborY="-148846"/>
      <dgm:spPr>
        <a:prstGeom prst="triangle">
          <a:avLst/>
        </a:prstGeom>
        <a:solidFill>
          <a:srgbClr val="00529B">
            <a:alpha val="80000"/>
          </a:srgbClr>
        </a:solidFill>
        <a:ln>
          <a:noFill/>
        </a:ln>
      </dgm:spPr>
    </dgm:pt>
    <dgm:pt modelId="{2F40D845-C003-44EA-BD18-E5D8BE0028A0}" type="pres">
      <dgm:prSet presAssocID="{8FA5063C-7AF9-41E7-AC3F-F050C0714BC2}" presName="spaceA" presStyleCnt="0"/>
      <dgm:spPr/>
    </dgm:pt>
    <dgm:pt modelId="{D001B7F1-08CF-493A-A259-842E2FE4741D}" type="pres">
      <dgm:prSet presAssocID="{E2253A29-590D-489F-9391-97212E2D44EF}" presName="space" presStyleCnt="0"/>
      <dgm:spPr/>
    </dgm:pt>
    <dgm:pt modelId="{CA73D618-40F6-466D-BD86-846BC042A7CD}" type="pres">
      <dgm:prSet presAssocID="{E8D35B56-0C4E-4477-B350-BC7D4C81CEE7}" presName="compositeB" presStyleCnt="0"/>
      <dgm:spPr/>
    </dgm:pt>
    <dgm:pt modelId="{59E1A169-B047-4093-9968-2BE5A1A49A28}" type="pres">
      <dgm:prSet presAssocID="{E8D35B56-0C4E-4477-B350-BC7D4C81CEE7}" presName="textB" presStyleLbl="revTx" presStyleIdx="1" presStyleCnt="5" custScaleX="64129" custScaleY="151384" custLinFactNeighborX="4327" custLinFactNeighborY="-31770">
        <dgm:presLayoutVars>
          <dgm:bulletEnabled val="1"/>
        </dgm:presLayoutVars>
      </dgm:prSet>
      <dgm:spPr/>
    </dgm:pt>
    <dgm:pt modelId="{918A8567-85D8-4217-9935-CCEA487333DA}" type="pres">
      <dgm:prSet presAssocID="{E8D35B56-0C4E-4477-B350-BC7D4C81CEE7}" presName="circleB" presStyleLbl="node1" presStyleIdx="1" presStyleCnt="5" custScaleX="235146" custScaleY="235146" custLinFactY="-58496" custLinFactNeighborX="88043" custLinFactNeighborY="-100000"/>
      <dgm:spPr>
        <a:prstGeom prst="triangle">
          <a:avLst/>
        </a:prstGeom>
        <a:solidFill>
          <a:srgbClr val="00529B">
            <a:alpha val="80000"/>
          </a:srgbClr>
        </a:solidFill>
        <a:ln>
          <a:noFill/>
        </a:ln>
      </dgm:spPr>
    </dgm:pt>
    <dgm:pt modelId="{D75972C4-8722-4C8A-87CF-B989378B3C94}" type="pres">
      <dgm:prSet presAssocID="{E8D35B56-0C4E-4477-B350-BC7D4C81CEE7}" presName="spaceB" presStyleCnt="0"/>
      <dgm:spPr/>
    </dgm:pt>
    <dgm:pt modelId="{7082360C-0BB3-44AC-99BF-C9B993355313}" type="pres">
      <dgm:prSet presAssocID="{28F0C991-2283-40D1-881F-3A94ECAFE6F7}" presName="space" presStyleCnt="0"/>
      <dgm:spPr/>
    </dgm:pt>
    <dgm:pt modelId="{E43BE909-A959-42A6-9231-4813C8695DE6}" type="pres">
      <dgm:prSet presAssocID="{31A2DC71-4F99-4CA5-83F2-FCF348B8DCDA}" presName="compositeA" presStyleCnt="0"/>
      <dgm:spPr/>
    </dgm:pt>
    <dgm:pt modelId="{030DB0D1-05F8-4272-A6BA-C104C9726DA6}" type="pres">
      <dgm:prSet presAssocID="{31A2DC71-4F99-4CA5-83F2-FCF348B8DCDA}" presName="textA" presStyleLbl="revTx" presStyleIdx="2" presStyleCnt="5" custScaleX="61883" custScaleY="157836" custLinFactNeighborX="4101" custLinFactNeighborY="96033">
        <dgm:presLayoutVars>
          <dgm:bulletEnabled val="1"/>
        </dgm:presLayoutVars>
      </dgm:prSet>
      <dgm:spPr/>
    </dgm:pt>
    <dgm:pt modelId="{5DDF532D-49F0-4165-916C-D8C0F9152CF4}" type="pres">
      <dgm:prSet presAssocID="{31A2DC71-4F99-4CA5-83F2-FCF348B8DCDA}" presName="circleA" presStyleLbl="node1" presStyleIdx="2" presStyleCnt="5" custScaleX="235146" custScaleY="235146" custLinFactY="-100000" custLinFactNeighborX="22794" custLinFactNeighborY="-167716"/>
      <dgm:spPr>
        <a:prstGeom prst="triangle">
          <a:avLst/>
        </a:prstGeom>
        <a:solidFill>
          <a:srgbClr val="00529B">
            <a:alpha val="80000"/>
          </a:srgbClr>
        </a:solidFill>
        <a:ln>
          <a:noFill/>
        </a:ln>
      </dgm:spPr>
    </dgm:pt>
    <dgm:pt modelId="{E319CF35-983C-44BC-851B-1B052D97D6A5}" type="pres">
      <dgm:prSet presAssocID="{31A2DC71-4F99-4CA5-83F2-FCF348B8DCDA}" presName="spaceA" presStyleCnt="0"/>
      <dgm:spPr/>
    </dgm:pt>
    <dgm:pt modelId="{17E67F93-B97A-42AD-B654-079A893F5065}" type="pres">
      <dgm:prSet presAssocID="{F315FFE3-1A7B-4622-9B22-A3E1C449A98A}" presName="space" presStyleCnt="0"/>
      <dgm:spPr/>
    </dgm:pt>
    <dgm:pt modelId="{FE23693E-928C-493A-A04F-87FE0E4E0AFF}" type="pres">
      <dgm:prSet presAssocID="{7ABBAF2C-9560-4EEA-8BED-794DFD9E35B3}" presName="compositeB" presStyleCnt="0"/>
      <dgm:spPr/>
    </dgm:pt>
    <dgm:pt modelId="{AC5CE3F8-7D68-4DE1-BAF3-07DD9CA88F0F}" type="pres">
      <dgm:prSet presAssocID="{7ABBAF2C-9560-4EEA-8BED-794DFD9E35B3}" presName="textB" presStyleLbl="revTx" presStyleIdx="3" presStyleCnt="5" custScaleX="49260" custScaleY="149281" custLinFactNeighborX="4191" custLinFactNeighborY="-31770">
        <dgm:presLayoutVars>
          <dgm:bulletEnabled val="1"/>
        </dgm:presLayoutVars>
      </dgm:prSet>
      <dgm:spPr/>
    </dgm:pt>
    <dgm:pt modelId="{7FCA40AF-BB84-4497-9FB5-0855F17D142F}" type="pres">
      <dgm:prSet presAssocID="{7ABBAF2C-9560-4EEA-8BED-794DFD9E35B3}" presName="circleB" presStyleLbl="node1" presStyleIdx="3" presStyleCnt="5" custScaleX="235146" custScaleY="235146" custLinFactY="-60599" custLinFactNeighborX="29975" custLinFactNeighborY="-100000"/>
      <dgm:spPr>
        <a:prstGeom prst="triangle">
          <a:avLst/>
        </a:prstGeom>
        <a:solidFill>
          <a:srgbClr val="00529B">
            <a:alpha val="80000"/>
          </a:srgbClr>
        </a:solidFill>
        <a:ln>
          <a:noFill/>
        </a:ln>
      </dgm:spPr>
    </dgm:pt>
    <dgm:pt modelId="{E8A3D518-88BC-4EE9-AC13-6AF5C09C5358}" type="pres">
      <dgm:prSet presAssocID="{7ABBAF2C-9560-4EEA-8BED-794DFD9E35B3}" presName="spaceB" presStyleCnt="0"/>
      <dgm:spPr/>
    </dgm:pt>
    <dgm:pt modelId="{1AB515DD-FA02-49C9-8D97-A8F3DC9F5A6A}" type="pres">
      <dgm:prSet presAssocID="{3445BEE9-6B4A-48BF-9C8E-1F95A43BD7D7}" presName="space" presStyleCnt="0"/>
      <dgm:spPr/>
    </dgm:pt>
    <dgm:pt modelId="{C36CB18F-2EE0-42D1-A082-828D580771E0}" type="pres">
      <dgm:prSet presAssocID="{B7CA3031-D14A-4A40-BB48-3463FC403FA0}" presName="compositeA" presStyleCnt="0"/>
      <dgm:spPr/>
    </dgm:pt>
    <dgm:pt modelId="{A0230761-9C16-450D-9492-9E75DAD7910C}" type="pres">
      <dgm:prSet presAssocID="{B7CA3031-D14A-4A40-BB48-3463FC403FA0}" presName="textA" presStyleLbl="revTx" presStyleIdx="4" presStyleCnt="5" custScaleY="137707" custLinFactY="11130" custLinFactNeighborX="4372" custLinFactNeighborY="100000">
        <dgm:presLayoutVars>
          <dgm:bulletEnabled val="1"/>
        </dgm:presLayoutVars>
      </dgm:prSet>
      <dgm:spPr/>
    </dgm:pt>
    <dgm:pt modelId="{6483544B-EDBE-4CED-846C-C19FEDFC4D09}" type="pres">
      <dgm:prSet presAssocID="{B7CA3031-D14A-4A40-BB48-3463FC403FA0}" presName="circleA" presStyleLbl="node1" presStyleIdx="4" presStyleCnt="5" custScaleX="235146" custScaleY="235146" custLinFactX="76258" custLinFactY="-100000" custLinFactNeighborX="100000" custLinFactNeighborY="-147587"/>
      <dgm:spPr>
        <a:prstGeom prst="triangle">
          <a:avLst/>
        </a:prstGeom>
        <a:solidFill>
          <a:srgbClr val="00529B">
            <a:alpha val="80000"/>
          </a:srgbClr>
        </a:solidFill>
        <a:ln>
          <a:noFill/>
        </a:ln>
      </dgm:spPr>
    </dgm:pt>
    <dgm:pt modelId="{A1D434D8-A937-403B-9A91-6AFB8B96932A}" type="pres">
      <dgm:prSet presAssocID="{B7CA3031-D14A-4A40-BB48-3463FC403FA0}" presName="spaceA" presStyleCnt="0"/>
      <dgm:spPr/>
    </dgm:pt>
  </dgm:ptLst>
  <dgm:cxnLst>
    <dgm:cxn modelId="{0F5FF002-AA7C-411B-BBD4-E55B8F0B1059}" type="presOf" srcId="{8FA5063C-7AF9-41E7-AC3F-F050C0714BC2}" destId="{AFE42778-E477-4A5C-A7A5-D31298E8B0A3}" srcOrd="0" destOrd="0" presId="urn:microsoft.com/office/officeart/2005/8/layout/hProcess11"/>
    <dgm:cxn modelId="{7E01F92F-0219-42E1-9722-581CB39C568F}" type="presOf" srcId="{7D75F2BE-D020-470F-BC4E-551576CDA359}" destId="{9166CDC5-68B8-4E4D-AAB8-1BA9FB73E312}" srcOrd="0" destOrd="0" presId="urn:microsoft.com/office/officeart/2005/8/layout/hProcess11"/>
    <dgm:cxn modelId="{828C7030-0A27-4AC3-9C86-889ACC3E896B}" srcId="{7D75F2BE-D020-470F-BC4E-551576CDA359}" destId="{31A2DC71-4F99-4CA5-83F2-FCF348B8DCDA}" srcOrd="2" destOrd="0" parTransId="{2E9316C2-D32B-4CF7-B39D-D0EA149EBF33}" sibTransId="{F315FFE3-1A7B-4622-9B22-A3E1C449A98A}"/>
    <dgm:cxn modelId="{E0394350-434C-4AC5-A9BC-0987D96B0FFA}" srcId="{7D75F2BE-D020-470F-BC4E-551576CDA359}" destId="{8FA5063C-7AF9-41E7-AC3F-F050C0714BC2}" srcOrd="0" destOrd="0" parTransId="{46D479F8-84E5-412D-8B4D-32BAF3BECC18}" sibTransId="{E2253A29-590D-489F-9391-97212E2D44EF}"/>
    <dgm:cxn modelId="{C84E3C7F-79D6-4435-8613-10F5359DFE71}" type="presOf" srcId="{31A2DC71-4F99-4CA5-83F2-FCF348B8DCDA}" destId="{030DB0D1-05F8-4272-A6BA-C104C9726DA6}" srcOrd="0" destOrd="0" presId="urn:microsoft.com/office/officeart/2005/8/layout/hProcess11"/>
    <dgm:cxn modelId="{663995A8-E30F-4F60-91DE-4C7D8FABF346}" type="presOf" srcId="{B7CA3031-D14A-4A40-BB48-3463FC403FA0}" destId="{A0230761-9C16-450D-9492-9E75DAD7910C}" srcOrd="0" destOrd="0" presId="urn:microsoft.com/office/officeart/2005/8/layout/hProcess11"/>
    <dgm:cxn modelId="{06E99EC7-FDE6-4580-A883-BCDF093FFB35}" srcId="{7D75F2BE-D020-470F-BC4E-551576CDA359}" destId="{E8D35B56-0C4E-4477-B350-BC7D4C81CEE7}" srcOrd="1" destOrd="0" parTransId="{A24A0376-64CD-406F-89C8-2254BCAAF4DC}" sibTransId="{28F0C991-2283-40D1-881F-3A94ECAFE6F7}"/>
    <dgm:cxn modelId="{FBBDDDC7-0B68-4F57-A8DC-FD168DC718E6}" srcId="{7D75F2BE-D020-470F-BC4E-551576CDA359}" destId="{B7CA3031-D14A-4A40-BB48-3463FC403FA0}" srcOrd="4" destOrd="0" parTransId="{2BE098CC-FAB6-4DBB-9016-F334C07A66B2}" sibTransId="{E72794AB-AD5F-4BAE-9085-7F39198540D1}"/>
    <dgm:cxn modelId="{ED8C5FDF-BA21-45A6-B09D-3175EF9841BD}" srcId="{7D75F2BE-D020-470F-BC4E-551576CDA359}" destId="{7ABBAF2C-9560-4EEA-8BED-794DFD9E35B3}" srcOrd="3" destOrd="0" parTransId="{7620C7A6-1351-4C56-9290-1CA264759D61}" sibTransId="{3445BEE9-6B4A-48BF-9C8E-1F95A43BD7D7}"/>
    <dgm:cxn modelId="{0DA05BE9-74DE-42EE-90B1-43DC1970CB05}" type="presOf" srcId="{7ABBAF2C-9560-4EEA-8BED-794DFD9E35B3}" destId="{AC5CE3F8-7D68-4DE1-BAF3-07DD9CA88F0F}" srcOrd="0" destOrd="0" presId="urn:microsoft.com/office/officeart/2005/8/layout/hProcess11"/>
    <dgm:cxn modelId="{F4695EF2-8D61-4635-8343-959E4655D9CD}" type="presOf" srcId="{E8D35B56-0C4E-4477-B350-BC7D4C81CEE7}" destId="{59E1A169-B047-4093-9968-2BE5A1A49A28}" srcOrd="0" destOrd="0" presId="urn:microsoft.com/office/officeart/2005/8/layout/hProcess11"/>
    <dgm:cxn modelId="{3CD3B93B-CDA2-4C09-98D0-D1E5CD83ED4F}" type="presParOf" srcId="{9166CDC5-68B8-4E4D-AAB8-1BA9FB73E312}" destId="{27521EAA-0B0C-4D97-8524-AE653F8ADEBB}" srcOrd="0" destOrd="0" presId="urn:microsoft.com/office/officeart/2005/8/layout/hProcess11"/>
    <dgm:cxn modelId="{7C615C70-272E-4BDF-A346-A6967C649B63}" type="presParOf" srcId="{9166CDC5-68B8-4E4D-AAB8-1BA9FB73E312}" destId="{ABF98670-8886-4B73-A96B-2215E2F38D7E}" srcOrd="1" destOrd="0" presId="urn:microsoft.com/office/officeart/2005/8/layout/hProcess11"/>
    <dgm:cxn modelId="{9EC8D3A4-EADA-4D87-9E50-F2F7114B83FA}" type="presParOf" srcId="{ABF98670-8886-4B73-A96B-2215E2F38D7E}" destId="{41D1B635-C59A-4C02-81F3-B84290AAA271}" srcOrd="0" destOrd="0" presId="urn:microsoft.com/office/officeart/2005/8/layout/hProcess11"/>
    <dgm:cxn modelId="{37D25F15-5810-4786-9A84-15B780749114}" type="presParOf" srcId="{41D1B635-C59A-4C02-81F3-B84290AAA271}" destId="{AFE42778-E477-4A5C-A7A5-D31298E8B0A3}" srcOrd="0" destOrd="0" presId="urn:microsoft.com/office/officeart/2005/8/layout/hProcess11"/>
    <dgm:cxn modelId="{3C871D66-8780-40B8-8A68-7AE62BB55748}" type="presParOf" srcId="{41D1B635-C59A-4C02-81F3-B84290AAA271}" destId="{ACD7F1BD-E679-40A4-B12E-87C631281CC6}" srcOrd="1" destOrd="0" presId="urn:microsoft.com/office/officeart/2005/8/layout/hProcess11"/>
    <dgm:cxn modelId="{98D49FD6-DFBB-4359-8349-1D7E0F17390D}" type="presParOf" srcId="{41D1B635-C59A-4C02-81F3-B84290AAA271}" destId="{2F40D845-C003-44EA-BD18-E5D8BE0028A0}" srcOrd="2" destOrd="0" presId="urn:microsoft.com/office/officeart/2005/8/layout/hProcess11"/>
    <dgm:cxn modelId="{B372AC9E-BAAF-4D47-A2FB-0DF67F11204A}" type="presParOf" srcId="{ABF98670-8886-4B73-A96B-2215E2F38D7E}" destId="{D001B7F1-08CF-493A-A259-842E2FE4741D}" srcOrd="1" destOrd="0" presId="urn:microsoft.com/office/officeart/2005/8/layout/hProcess11"/>
    <dgm:cxn modelId="{92DF099D-8BE8-49BD-8A0D-DDE0DDBDE4F6}" type="presParOf" srcId="{ABF98670-8886-4B73-A96B-2215E2F38D7E}" destId="{CA73D618-40F6-466D-BD86-846BC042A7CD}" srcOrd="2" destOrd="0" presId="urn:microsoft.com/office/officeart/2005/8/layout/hProcess11"/>
    <dgm:cxn modelId="{9F4BACB3-6C9C-4EED-9AD3-4183D78179CE}" type="presParOf" srcId="{CA73D618-40F6-466D-BD86-846BC042A7CD}" destId="{59E1A169-B047-4093-9968-2BE5A1A49A28}" srcOrd="0" destOrd="0" presId="urn:microsoft.com/office/officeart/2005/8/layout/hProcess11"/>
    <dgm:cxn modelId="{3B1843D6-D38C-483C-B6E2-2BA97ADA0E9B}" type="presParOf" srcId="{CA73D618-40F6-466D-BD86-846BC042A7CD}" destId="{918A8567-85D8-4217-9935-CCEA487333DA}" srcOrd="1" destOrd="0" presId="urn:microsoft.com/office/officeart/2005/8/layout/hProcess11"/>
    <dgm:cxn modelId="{6F9E7122-D4A8-4DAF-8BB1-384AC2A92925}" type="presParOf" srcId="{CA73D618-40F6-466D-BD86-846BC042A7CD}" destId="{D75972C4-8722-4C8A-87CF-B989378B3C94}" srcOrd="2" destOrd="0" presId="urn:microsoft.com/office/officeart/2005/8/layout/hProcess11"/>
    <dgm:cxn modelId="{BEA10578-9624-4253-AAC3-6FD3EB733D7A}" type="presParOf" srcId="{ABF98670-8886-4B73-A96B-2215E2F38D7E}" destId="{7082360C-0BB3-44AC-99BF-C9B993355313}" srcOrd="3" destOrd="0" presId="urn:microsoft.com/office/officeart/2005/8/layout/hProcess11"/>
    <dgm:cxn modelId="{430737E7-DB6A-408C-8FA1-F5D8E53FE4A1}" type="presParOf" srcId="{ABF98670-8886-4B73-A96B-2215E2F38D7E}" destId="{E43BE909-A959-42A6-9231-4813C8695DE6}" srcOrd="4" destOrd="0" presId="urn:microsoft.com/office/officeart/2005/8/layout/hProcess11"/>
    <dgm:cxn modelId="{3B901E32-6D70-45B4-818A-99A98841E132}" type="presParOf" srcId="{E43BE909-A959-42A6-9231-4813C8695DE6}" destId="{030DB0D1-05F8-4272-A6BA-C104C9726DA6}" srcOrd="0" destOrd="0" presId="urn:microsoft.com/office/officeart/2005/8/layout/hProcess11"/>
    <dgm:cxn modelId="{A800A949-EF46-4673-84B7-4E68A8192934}" type="presParOf" srcId="{E43BE909-A959-42A6-9231-4813C8695DE6}" destId="{5DDF532D-49F0-4165-916C-D8C0F9152CF4}" srcOrd="1" destOrd="0" presId="urn:microsoft.com/office/officeart/2005/8/layout/hProcess11"/>
    <dgm:cxn modelId="{200353D7-0ABE-4168-92FD-E5E3E0FC66E4}" type="presParOf" srcId="{E43BE909-A959-42A6-9231-4813C8695DE6}" destId="{E319CF35-983C-44BC-851B-1B052D97D6A5}" srcOrd="2" destOrd="0" presId="urn:microsoft.com/office/officeart/2005/8/layout/hProcess11"/>
    <dgm:cxn modelId="{BBF1E43F-ECD1-46A0-A082-B3424D3186C6}" type="presParOf" srcId="{ABF98670-8886-4B73-A96B-2215E2F38D7E}" destId="{17E67F93-B97A-42AD-B654-079A893F5065}" srcOrd="5" destOrd="0" presId="urn:microsoft.com/office/officeart/2005/8/layout/hProcess11"/>
    <dgm:cxn modelId="{73CD25FE-4137-4DB7-AED6-56572645589C}" type="presParOf" srcId="{ABF98670-8886-4B73-A96B-2215E2F38D7E}" destId="{FE23693E-928C-493A-A04F-87FE0E4E0AFF}" srcOrd="6" destOrd="0" presId="urn:microsoft.com/office/officeart/2005/8/layout/hProcess11"/>
    <dgm:cxn modelId="{B2BDA693-F373-4CE8-BDDA-CABD325CB1DC}" type="presParOf" srcId="{FE23693E-928C-493A-A04F-87FE0E4E0AFF}" destId="{AC5CE3F8-7D68-4DE1-BAF3-07DD9CA88F0F}" srcOrd="0" destOrd="0" presId="urn:microsoft.com/office/officeart/2005/8/layout/hProcess11"/>
    <dgm:cxn modelId="{862F2DE7-538E-4918-BF46-E5FF843675BC}" type="presParOf" srcId="{FE23693E-928C-493A-A04F-87FE0E4E0AFF}" destId="{7FCA40AF-BB84-4497-9FB5-0855F17D142F}" srcOrd="1" destOrd="0" presId="urn:microsoft.com/office/officeart/2005/8/layout/hProcess11"/>
    <dgm:cxn modelId="{90996D09-15BE-4B2C-972F-8C272F23A8BA}" type="presParOf" srcId="{FE23693E-928C-493A-A04F-87FE0E4E0AFF}" destId="{E8A3D518-88BC-4EE9-AC13-6AF5C09C5358}" srcOrd="2" destOrd="0" presId="urn:microsoft.com/office/officeart/2005/8/layout/hProcess11"/>
    <dgm:cxn modelId="{3C6320CA-8F4B-4149-BAF0-3885B59F8889}" type="presParOf" srcId="{ABF98670-8886-4B73-A96B-2215E2F38D7E}" destId="{1AB515DD-FA02-49C9-8D97-A8F3DC9F5A6A}" srcOrd="7" destOrd="0" presId="urn:microsoft.com/office/officeart/2005/8/layout/hProcess11"/>
    <dgm:cxn modelId="{033F4957-36CA-460B-B154-A40B174CE03B}" type="presParOf" srcId="{ABF98670-8886-4B73-A96B-2215E2F38D7E}" destId="{C36CB18F-2EE0-42D1-A082-828D580771E0}" srcOrd="8" destOrd="0" presId="urn:microsoft.com/office/officeart/2005/8/layout/hProcess11"/>
    <dgm:cxn modelId="{C9A9A263-D203-40A0-9F38-ED4CDCE630C5}" type="presParOf" srcId="{C36CB18F-2EE0-42D1-A082-828D580771E0}" destId="{A0230761-9C16-450D-9492-9E75DAD7910C}" srcOrd="0" destOrd="0" presId="urn:microsoft.com/office/officeart/2005/8/layout/hProcess11"/>
    <dgm:cxn modelId="{F34D5D11-F823-4DE9-9139-1DD512CDB1C9}" type="presParOf" srcId="{C36CB18F-2EE0-42D1-A082-828D580771E0}" destId="{6483544B-EDBE-4CED-846C-C19FEDFC4D09}" srcOrd="1" destOrd="0" presId="urn:microsoft.com/office/officeart/2005/8/layout/hProcess11"/>
    <dgm:cxn modelId="{4CBF7E1A-21B2-409E-BAAD-3AC2B23B0D22}" type="presParOf" srcId="{C36CB18F-2EE0-42D1-A082-828D580771E0}" destId="{A1D434D8-A937-403B-9A91-6AFB8B96932A}"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7D75F2BE-D020-470F-BC4E-551576CDA359}" type="doc">
      <dgm:prSet loTypeId="urn:microsoft.com/office/officeart/2005/8/layout/hProcess11" loCatId="process" qsTypeId="urn:microsoft.com/office/officeart/2005/8/quickstyle/simple1" qsCatId="simple" csTypeId="urn:microsoft.com/office/officeart/2005/8/colors/accent1_2" csCatId="accent1" phldr="1"/>
      <dgm:spPr/>
    </dgm:pt>
    <dgm:pt modelId="{8FA5063C-7AF9-41E7-AC3F-F050C0714BC2}">
      <dgm:prSet phldrT="[Texte]" custT="1"/>
      <dgm:spPr/>
      <dgm:t>
        <a:bodyPr/>
        <a:lstStyle/>
        <a:p>
          <a:r>
            <a:rPr lang="fr-FR" sz="1000" b="1" dirty="0">
              <a:solidFill>
                <a:schemeClr val="bg2">
                  <a:lumMod val="75000"/>
                </a:schemeClr>
              </a:solidFill>
            </a:rPr>
            <a:t>Définition</a:t>
          </a:r>
        </a:p>
      </dgm:t>
    </dgm:pt>
    <dgm:pt modelId="{46D479F8-84E5-412D-8B4D-32BAF3BECC18}" type="parTrans" cxnId="{E0394350-434C-4AC5-A9BC-0987D96B0FFA}">
      <dgm:prSet/>
      <dgm:spPr/>
      <dgm:t>
        <a:bodyPr/>
        <a:lstStyle/>
        <a:p>
          <a:endParaRPr lang="fr-FR"/>
        </a:p>
      </dgm:t>
    </dgm:pt>
    <dgm:pt modelId="{E2253A29-590D-489F-9391-97212E2D44EF}" type="sibTrans" cxnId="{E0394350-434C-4AC5-A9BC-0987D96B0FFA}">
      <dgm:prSet/>
      <dgm:spPr/>
      <dgm:t>
        <a:bodyPr/>
        <a:lstStyle/>
        <a:p>
          <a:endParaRPr lang="fr-FR"/>
        </a:p>
      </dgm:t>
    </dgm:pt>
    <dgm:pt modelId="{E8D35B56-0C4E-4477-B350-BC7D4C81CEE7}">
      <dgm:prSet phldrT="[Texte]" custT="1"/>
      <dgm:spPr/>
      <dgm:t>
        <a:bodyPr/>
        <a:lstStyle/>
        <a:p>
          <a:r>
            <a:rPr lang="fr-FR" sz="1000" b="1" dirty="0">
              <a:solidFill>
                <a:schemeClr val="bg2">
                  <a:lumMod val="75000"/>
                </a:schemeClr>
              </a:solidFill>
            </a:rPr>
            <a:t>Causes</a:t>
          </a:r>
        </a:p>
      </dgm:t>
    </dgm:pt>
    <dgm:pt modelId="{A24A0376-64CD-406F-89C8-2254BCAAF4DC}" type="parTrans" cxnId="{06E99EC7-FDE6-4580-A883-BCDF093FFB35}">
      <dgm:prSet/>
      <dgm:spPr/>
      <dgm:t>
        <a:bodyPr/>
        <a:lstStyle/>
        <a:p>
          <a:endParaRPr lang="fr-FR"/>
        </a:p>
      </dgm:t>
    </dgm:pt>
    <dgm:pt modelId="{28F0C991-2283-40D1-881F-3A94ECAFE6F7}" type="sibTrans" cxnId="{06E99EC7-FDE6-4580-A883-BCDF093FFB35}">
      <dgm:prSet/>
      <dgm:spPr/>
      <dgm:t>
        <a:bodyPr/>
        <a:lstStyle/>
        <a:p>
          <a:endParaRPr lang="fr-FR"/>
        </a:p>
      </dgm:t>
    </dgm:pt>
    <dgm:pt modelId="{31A2DC71-4F99-4CA5-83F2-FCF348B8DCDA}">
      <dgm:prSet phldrT="[Texte]" custT="1"/>
      <dgm:spPr/>
      <dgm:t>
        <a:bodyPr/>
        <a:lstStyle/>
        <a:p>
          <a:r>
            <a:rPr lang="fr-FR" sz="1000" b="1" dirty="0">
              <a:solidFill>
                <a:schemeClr val="bg2">
                  <a:lumMod val="75000"/>
                </a:schemeClr>
              </a:solidFill>
            </a:rPr>
            <a:t>Risques</a:t>
          </a:r>
        </a:p>
      </dgm:t>
    </dgm:pt>
    <dgm:pt modelId="{2E9316C2-D32B-4CF7-B39D-D0EA149EBF33}" type="parTrans" cxnId="{828C7030-0A27-4AC3-9C86-889ACC3E896B}">
      <dgm:prSet/>
      <dgm:spPr/>
      <dgm:t>
        <a:bodyPr/>
        <a:lstStyle/>
        <a:p>
          <a:endParaRPr lang="fr-FR"/>
        </a:p>
      </dgm:t>
    </dgm:pt>
    <dgm:pt modelId="{F315FFE3-1A7B-4622-9B22-A3E1C449A98A}" type="sibTrans" cxnId="{828C7030-0A27-4AC3-9C86-889ACC3E896B}">
      <dgm:prSet/>
      <dgm:spPr/>
      <dgm:t>
        <a:bodyPr/>
        <a:lstStyle/>
        <a:p>
          <a:endParaRPr lang="fr-FR"/>
        </a:p>
      </dgm:t>
    </dgm:pt>
    <dgm:pt modelId="{7ABBAF2C-9560-4EEA-8BED-794DFD9E35B3}">
      <dgm:prSet phldrT="[Texte]" custT="1"/>
      <dgm:spPr/>
      <dgm:t>
        <a:bodyPr/>
        <a:lstStyle/>
        <a:p>
          <a:r>
            <a:rPr lang="fr-FR" sz="1000" b="1" dirty="0">
              <a:solidFill>
                <a:schemeClr val="bg2">
                  <a:lumMod val="75000"/>
                </a:schemeClr>
              </a:solidFill>
            </a:rPr>
            <a:t>Signes</a:t>
          </a:r>
        </a:p>
      </dgm:t>
    </dgm:pt>
    <dgm:pt modelId="{7620C7A6-1351-4C56-9290-1CA264759D61}" type="parTrans" cxnId="{ED8C5FDF-BA21-45A6-B09D-3175EF9841BD}">
      <dgm:prSet/>
      <dgm:spPr/>
      <dgm:t>
        <a:bodyPr/>
        <a:lstStyle/>
        <a:p>
          <a:endParaRPr lang="fr-FR"/>
        </a:p>
      </dgm:t>
    </dgm:pt>
    <dgm:pt modelId="{3445BEE9-6B4A-48BF-9C8E-1F95A43BD7D7}" type="sibTrans" cxnId="{ED8C5FDF-BA21-45A6-B09D-3175EF9841BD}">
      <dgm:prSet/>
      <dgm:spPr/>
      <dgm:t>
        <a:bodyPr/>
        <a:lstStyle/>
        <a:p>
          <a:endParaRPr lang="fr-FR"/>
        </a:p>
      </dgm:t>
    </dgm:pt>
    <dgm:pt modelId="{B7CA3031-D14A-4A40-BB48-3463FC403FA0}">
      <dgm:prSet phldrT="[Texte]" custT="1"/>
      <dgm:spPr/>
      <dgm:t>
        <a:bodyPr/>
        <a:lstStyle/>
        <a:p>
          <a:r>
            <a:rPr lang="fr-FR" sz="1000" b="1" dirty="0">
              <a:solidFill>
                <a:srgbClr val="00529B"/>
              </a:solidFill>
            </a:rPr>
            <a:t>CAT</a:t>
          </a:r>
        </a:p>
      </dgm:t>
    </dgm:pt>
    <dgm:pt modelId="{2BE098CC-FAB6-4DBB-9016-F334C07A66B2}" type="parTrans" cxnId="{FBBDDDC7-0B68-4F57-A8DC-FD168DC718E6}">
      <dgm:prSet/>
      <dgm:spPr/>
      <dgm:t>
        <a:bodyPr/>
        <a:lstStyle/>
        <a:p>
          <a:endParaRPr lang="fr-FR"/>
        </a:p>
      </dgm:t>
    </dgm:pt>
    <dgm:pt modelId="{E72794AB-AD5F-4BAE-9085-7F39198540D1}" type="sibTrans" cxnId="{FBBDDDC7-0B68-4F57-A8DC-FD168DC718E6}">
      <dgm:prSet/>
      <dgm:spPr/>
      <dgm:t>
        <a:bodyPr/>
        <a:lstStyle/>
        <a:p>
          <a:endParaRPr lang="fr-FR"/>
        </a:p>
      </dgm:t>
    </dgm:pt>
    <dgm:pt modelId="{9166CDC5-68B8-4E4D-AAB8-1BA9FB73E312}" type="pres">
      <dgm:prSet presAssocID="{7D75F2BE-D020-470F-BC4E-551576CDA359}" presName="Name0" presStyleCnt="0">
        <dgm:presLayoutVars>
          <dgm:dir/>
          <dgm:resizeHandles val="exact"/>
        </dgm:presLayoutVars>
      </dgm:prSet>
      <dgm:spPr/>
    </dgm:pt>
    <dgm:pt modelId="{27521EAA-0B0C-4D97-8524-AE653F8ADEBB}" type="pres">
      <dgm:prSet presAssocID="{7D75F2BE-D020-470F-BC4E-551576CDA359}" presName="arrow" presStyleLbl="bgShp" presStyleIdx="0" presStyleCnt="1" custFlipVert="1" custScaleY="19595" custLinFactNeighborX="-277" custLinFactNeighborY="-17955"/>
      <dgm:spPr>
        <a:prstGeom prst="rect">
          <a:avLst/>
        </a:prstGeom>
        <a:gradFill rotWithShape="0">
          <a:gsLst>
            <a:gs pos="15000">
              <a:schemeClr val="tx2">
                <a:lumMod val="50000"/>
                <a:lumOff val="50000"/>
              </a:schemeClr>
            </a:gs>
            <a:gs pos="85000">
              <a:srgbClr val="438CD1"/>
            </a:gs>
            <a:gs pos="50000">
              <a:srgbClr val="00529B"/>
            </a:gs>
          </a:gsLst>
          <a:lin ang="0" scaled="1"/>
        </a:gradFill>
      </dgm:spPr>
    </dgm:pt>
    <dgm:pt modelId="{ABF98670-8886-4B73-A96B-2215E2F38D7E}" type="pres">
      <dgm:prSet presAssocID="{7D75F2BE-D020-470F-BC4E-551576CDA359}" presName="points" presStyleCnt="0"/>
      <dgm:spPr/>
    </dgm:pt>
    <dgm:pt modelId="{41D1B635-C59A-4C02-81F3-B84290AAA271}" type="pres">
      <dgm:prSet presAssocID="{8FA5063C-7AF9-41E7-AC3F-F050C0714BC2}" presName="compositeA" presStyleCnt="0"/>
      <dgm:spPr/>
    </dgm:pt>
    <dgm:pt modelId="{AFE42778-E477-4A5C-A7A5-D31298E8B0A3}" type="pres">
      <dgm:prSet presAssocID="{8FA5063C-7AF9-41E7-AC3F-F050C0714BC2}" presName="textA" presStyleLbl="revTx" presStyleIdx="0" presStyleCnt="5" custScaleY="138966" custLinFactY="39394" custLinFactNeighborX="6272" custLinFactNeighborY="100000">
        <dgm:presLayoutVars>
          <dgm:bulletEnabled val="1"/>
        </dgm:presLayoutVars>
      </dgm:prSet>
      <dgm:spPr/>
    </dgm:pt>
    <dgm:pt modelId="{ACD7F1BD-E679-40A4-B12E-87C631281CC6}" type="pres">
      <dgm:prSet presAssocID="{8FA5063C-7AF9-41E7-AC3F-F050C0714BC2}" presName="circleA" presStyleLbl="node1" presStyleIdx="0" presStyleCnt="5" custScaleX="235146" custScaleY="235146" custLinFactY="-100000" custLinFactNeighborX="35237" custLinFactNeighborY="-148846"/>
      <dgm:spPr>
        <a:prstGeom prst="triangle">
          <a:avLst/>
        </a:prstGeom>
        <a:solidFill>
          <a:srgbClr val="00529B">
            <a:alpha val="80000"/>
          </a:srgbClr>
        </a:solidFill>
        <a:ln>
          <a:noFill/>
        </a:ln>
      </dgm:spPr>
    </dgm:pt>
    <dgm:pt modelId="{2F40D845-C003-44EA-BD18-E5D8BE0028A0}" type="pres">
      <dgm:prSet presAssocID="{8FA5063C-7AF9-41E7-AC3F-F050C0714BC2}" presName="spaceA" presStyleCnt="0"/>
      <dgm:spPr/>
    </dgm:pt>
    <dgm:pt modelId="{D001B7F1-08CF-493A-A259-842E2FE4741D}" type="pres">
      <dgm:prSet presAssocID="{E2253A29-590D-489F-9391-97212E2D44EF}" presName="space" presStyleCnt="0"/>
      <dgm:spPr/>
    </dgm:pt>
    <dgm:pt modelId="{CA73D618-40F6-466D-BD86-846BC042A7CD}" type="pres">
      <dgm:prSet presAssocID="{E8D35B56-0C4E-4477-B350-BC7D4C81CEE7}" presName="compositeB" presStyleCnt="0"/>
      <dgm:spPr/>
    </dgm:pt>
    <dgm:pt modelId="{59E1A169-B047-4093-9968-2BE5A1A49A28}" type="pres">
      <dgm:prSet presAssocID="{E8D35B56-0C4E-4477-B350-BC7D4C81CEE7}" presName="textB" presStyleLbl="revTx" presStyleIdx="1" presStyleCnt="5" custScaleX="64129" custScaleY="151384" custLinFactNeighborX="4327" custLinFactNeighborY="19866">
        <dgm:presLayoutVars>
          <dgm:bulletEnabled val="1"/>
        </dgm:presLayoutVars>
      </dgm:prSet>
      <dgm:spPr/>
    </dgm:pt>
    <dgm:pt modelId="{918A8567-85D8-4217-9935-CCEA487333DA}" type="pres">
      <dgm:prSet presAssocID="{E8D35B56-0C4E-4477-B350-BC7D4C81CEE7}" presName="circleB" presStyleLbl="node1" presStyleIdx="1" presStyleCnt="5" custScaleX="235146" custScaleY="235146" custLinFactY="-58496" custLinFactNeighborX="88043" custLinFactNeighborY="-100000"/>
      <dgm:spPr>
        <a:prstGeom prst="triangle">
          <a:avLst/>
        </a:prstGeom>
        <a:solidFill>
          <a:srgbClr val="00529B">
            <a:alpha val="80000"/>
          </a:srgbClr>
        </a:solidFill>
        <a:ln>
          <a:noFill/>
        </a:ln>
      </dgm:spPr>
    </dgm:pt>
    <dgm:pt modelId="{D75972C4-8722-4C8A-87CF-B989378B3C94}" type="pres">
      <dgm:prSet presAssocID="{E8D35B56-0C4E-4477-B350-BC7D4C81CEE7}" presName="spaceB" presStyleCnt="0"/>
      <dgm:spPr/>
    </dgm:pt>
    <dgm:pt modelId="{7082360C-0BB3-44AC-99BF-C9B993355313}" type="pres">
      <dgm:prSet presAssocID="{28F0C991-2283-40D1-881F-3A94ECAFE6F7}" presName="space" presStyleCnt="0"/>
      <dgm:spPr/>
    </dgm:pt>
    <dgm:pt modelId="{E43BE909-A959-42A6-9231-4813C8695DE6}" type="pres">
      <dgm:prSet presAssocID="{31A2DC71-4F99-4CA5-83F2-FCF348B8DCDA}" presName="compositeA" presStyleCnt="0"/>
      <dgm:spPr/>
    </dgm:pt>
    <dgm:pt modelId="{030DB0D1-05F8-4272-A6BA-C104C9726DA6}" type="pres">
      <dgm:prSet presAssocID="{31A2DC71-4F99-4CA5-83F2-FCF348B8DCDA}" presName="textA" presStyleLbl="revTx" presStyleIdx="2" presStyleCnt="5" custScaleX="61883" custScaleY="157836" custLinFactY="45616" custLinFactNeighborX="4101" custLinFactNeighborY="100000">
        <dgm:presLayoutVars>
          <dgm:bulletEnabled val="1"/>
        </dgm:presLayoutVars>
      </dgm:prSet>
      <dgm:spPr/>
    </dgm:pt>
    <dgm:pt modelId="{5DDF532D-49F0-4165-916C-D8C0F9152CF4}" type="pres">
      <dgm:prSet presAssocID="{31A2DC71-4F99-4CA5-83F2-FCF348B8DCDA}" presName="circleA" presStyleLbl="node1" presStyleIdx="2" presStyleCnt="5" custScaleX="235146" custScaleY="235146" custLinFactY="-100000" custLinFactNeighborX="22794" custLinFactNeighborY="-167716"/>
      <dgm:spPr>
        <a:prstGeom prst="triangle">
          <a:avLst/>
        </a:prstGeom>
        <a:solidFill>
          <a:srgbClr val="00529B">
            <a:alpha val="80000"/>
          </a:srgbClr>
        </a:solidFill>
        <a:ln>
          <a:noFill/>
        </a:ln>
      </dgm:spPr>
    </dgm:pt>
    <dgm:pt modelId="{E319CF35-983C-44BC-851B-1B052D97D6A5}" type="pres">
      <dgm:prSet presAssocID="{31A2DC71-4F99-4CA5-83F2-FCF348B8DCDA}" presName="spaceA" presStyleCnt="0"/>
      <dgm:spPr/>
    </dgm:pt>
    <dgm:pt modelId="{17E67F93-B97A-42AD-B654-079A893F5065}" type="pres">
      <dgm:prSet presAssocID="{F315FFE3-1A7B-4622-9B22-A3E1C449A98A}" presName="space" presStyleCnt="0"/>
      <dgm:spPr/>
    </dgm:pt>
    <dgm:pt modelId="{FE23693E-928C-493A-A04F-87FE0E4E0AFF}" type="pres">
      <dgm:prSet presAssocID="{7ABBAF2C-9560-4EEA-8BED-794DFD9E35B3}" presName="compositeB" presStyleCnt="0"/>
      <dgm:spPr/>
    </dgm:pt>
    <dgm:pt modelId="{AC5CE3F8-7D68-4DE1-BAF3-07DD9CA88F0F}" type="pres">
      <dgm:prSet presAssocID="{7ABBAF2C-9560-4EEA-8BED-794DFD9E35B3}" presName="textB" presStyleLbl="revTx" presStyleIdx="3" presStyleCnt="5" custScaleX="49260" custScaleY="149281" custLinFactNeighborX="4191" custLinFactNeighborY="15911">
        <dgm:presLayoutVars>
          <dgm:bulletEnabled val="1"/>
        </dgm:presLayoutVars>
      </dgm:prSet>
      <dgm:spPr/>
    </dgm:pt>
    <dgm:pt modelId="{7FCA40AF-BB84-4497-9FB5-0855F17D142F}" type="pres">
      <dgm:prSet presAssocID="{7ABBAF2C-9560-4EEA-8BED-794DFD9E35B3}" presName="circleB" presStyleLbl="node1" presStyleIdx="3" presStyleCnt="5" custScaleX="235146" custScaleY="235146" custLinFactY="-60599" custLinFactNeighborX="29975" custLinFactNeighborY="-100000"/>
      <dgm:spPr>
        <a:prstGeom prst="triangle">
          <a:avLst/>
        </a:prstGeom>
        <a:solidFill>
          <a:srgbClr val="00529B">
            <a:alpha val="80000"/>
          </a:srgbClr>
        </a:solidFill>
        <a:ln>
          <a:noFill/>
        </a:ln>
      </dgm:spPr>
    </dgm:pt>
    <dgm:pt modelId="{E8A3D518-88BC-4EE9-AC13-6AF5C09C5358}" type="pres">
      <dgm:prSet presAssocID="{7ABBAF2C-9560-4EEA-8BED-794DFD9E35B3}" presName="spaceB" presStyleCnt="0"/>
      <dgm:spPr/>
    </dgm:pt>
    <dgm:pt modelId="{1AB515DD-FA02-49C9-8D97-A8F3DC9F5A6A}" type="pres">
      <dgm:prSet presAssocID="{3445BEE9-6B4A-48BF-9C8E-1F95A43BD7D7}" presName="space" presStyleCnt="0"/>
      <dgm:spPr/>
    </dgm:pt>
    <dgm:pt modelId="{C36CB18F-2EE0-42D1-A082-828D580771E0}" type="pres">
      <dgm:prSet presAssocID="{B7CA3031-D14A-4A40-BB48-3463FC403FA0}" presName="compositeA" presStyleCnt="0"/>
      <dgm:spPr/>
    </dgm:pt>
    <dgm:pt modelId="{A0230761-9C16-450D-9492-9E75DAD7910C}" type="pres">
      <dgm:prSet presAssocID="{B7CA3031-D14A-4A40-BB48-3463FC403FA0}" presName="textA" presStyleLbl="revTx" presStyleIdx="4" presStyleCnt="5" custScaleY="137707" custLinFactY="37320" custLinFactNeighborX="4372" custLinFactNeighborY="100000">
        <dgm:presLayoutVars>
          <dgm:bulletEnabled val="1"/>
        </dgm:presLayoutVars>
      </dgm:prSet>
      <dgm:spPr/>
    </dgm:pt>
    <dgm:pt modelId="{6483544B-EDBE-4CED-846C-C19FEDFC4D09}" type="pres">
      <dgm:prSet presAssocID="{B7CA3031-D14A-4A40-BB48-3463FC403FA0}" presName="circleA" presStyleLbl="node1" presStyleIdx="4" presStyleCnt="5" custScaleX="235146" custScaleY="235146" custLinFactX="76258" custLinFactY="-100000" custLinFactNeighborX="100000" custLinFactNeighborY="-147587"/>
      <dgm:spPr>
        <a:prstGeom prst="triangle">
          <a:avLst/>
        </a:prstGeom>
        <a:solidFill>
          <a:srgbClr val="00529B">
            <a:alpha val="80000"/>
          </a:srgbClr>
        </a:solidFill>
        <a:ln>
          <a:noFill/>
        </a:ln>
      </dgm:spPr>
    </dgm:pt>
    <dgm:pt modelId="{A1D434D8-A937-403B-9A91-6AFB8B96932A}" type="pres">
      <dgm:prSet presAssocID="{B7CA3031-D14A-4A40-BB48-3463FC403FA0}" presName="spaceA" presStyleCnt="0"/>
      <dgm:spPr/>
    </dgm:pt>
  </dgm:ptLst>
  <dgm:cxnLst>
    <dgm:cxn modelId="{0F5FF002-AA7C-411B-BBD4-E55B8F0B1059}" type="presOf" srcId="{8FA5063C-7AF9-41E7-AC3F-F050C0714BC2}" destId="{AFE42778-E477-4A5C-A7A5-D31298E8B0A3}" srcOrd="0" destOrd="0" presId="urn:microsoft.com/office/officeart/2005/8/layout/hProcess11"/>
    <dgm:cxn modelId="{7E01F92F-0219-42E1-9722-581CB39C568F}" type="presOf" srcId="{7D75F2BE-D020-470F-BC4E-551576CDA359}" destId="{9166CDC5-68B8-4E4D-AAB8-1BA9FB73E312}" srcOrd="0" destOrd="0" presId="urn:microsoft.com/office/officeart/2005/8/layout/hProcess11"/>
    <dgm:cxn modelId="{828C7030-0A27-4AC3-9C86-889ACC3E896B}" srcId="{7D75F2BE-D020-470F-BC4E-551576CDA359}" destId="{31A2DC71-4F99-4CA5-83F2-FCF348B8DCDA}" srcOrd="2" destOrd="0" parTransId="{2E9316C2-D32B-4CF7-B39D-D0EA149EBF33}" sibTransId="{F315FFE3-1A7B-4622-9B22-A3E1C449A98A}"/>
    <dgm:cxn modelId="{E0394350-434C-4AC5-A9BC-0987D96B0FFA}" srcId="{7D75F2BE-D020-470F-BC4E-551576CDA359}" destId="{8FA5063C-7AF9-41E7-AC3F-F050C0714BC2}" srcOrd="0" destOrd="0" parTransId="{46D479F8-84E5-412D-8B4D-32BAF3BECC18}" sibTransId="{E2253A29-590D-489F-9391-97212E2D44EF}"/>
    <dgm:cxn modelId="{C84E3C7F-79D6-4435-8613-10F5359DFE71}" type="presOf" srcId="{31A2DC71-4F99-4CA5-83F2-FCF348B8DCDA}" destId="{030DB0D1-05F8-4272-A6BA-C104C9726DA6}" srcOrd="0" destOrd="0" presId="urn:microsoft.com/office/officeart/2005/8/layout/hProcess11"/>
    <dgm:cxn modelId="{663995A8-E30F-4F60-91DE-4C7D8FABF346}" type="presOf" srcId="{B7CA3031-D14A-4A40-BB48-3463FC403FA0}" destId="{A0230761-9C16-450D-9492-9E75DAD7910C}" srcOrd="0" destOrd="0" presId="urn:microsoft.com/office/officeart/2005/8/layout/hProcess11"/>
    <dgm:cxn modelId="{06E99EC7-FDE6-4580-A883-BCDF093FFB35}" srcId="{7D75F2BE-D020-470F-BC4E-551576CDA359}" destId="{E8D35B56-0C4E-4477-B350-BC7D4C81CEE7}" srcOrd="1" destOrd="0" parTransId="{A24A0376-64CD-406F-89C8-2254BCAAF4DC}" sibTransId="{28F0C991-2283-40D1-881F-3A94ECAFE6F7}"/>
    <dgm:cxn modelId="{FBBDDDC7-0B68-4F57-A8DC-FD168DC718E6}" srcId="{7D75F2BE-D020-470F-BC4E-551576CDA359}" destId="{B7CA3031-D14A-4A40-BB48-3463FC403FA0}" srcOrd="4" destOrd="0" parTransId="{2BE098CC-FAB6-4DBB-9016-F334C07A66B2}" sibTransId="{E72794AB-AD5F-4BAE-9085-7F39198540D1}"/>
    <dgm:cxn modelId="{ED8C5FDF-BA21-45A6-B09D-3175EF9841BD}" srcId="{7D75F2BE-D020-470F-BC4E-551576CDA359}" destId="{7ABBAF2C-9560-4EEA-8BED-794DFD9E35B3}" srcOrd="3" destOrd="0" parTransId="{7620C7A6-1351-4C56-9290-1CA264759D61}" sibTransId="{3445BEE9-6B4A-48BF-9C8E-1F95A43BD7D7}"/>
    <dgm:cxn modelId="{0DA05BE9-74DE-42EE-90B1-43DC1970CB05}" type="presOf" srcId="{7ABBAF2C-9560-4EEA-8BED-794DFD9E35B3}" destId="{AC5CE3F8-7D68-4DE1-BAF3-07DD9CA88F0F}" srcOrd="0" destOrd="0" presId="urn:microsoft.com/office/officeart/2005/8/layout/hProcess11"/>
    <dgm:cxn modelId="{F4695EF2-8D61-4635-8343-959E4655D9CD}" type="presOf" srcId="{E8D35B56-0C4E-4477-B350-BC7D4C81CEE7}" destId="{59E1A169-B047-4093-9968-2BE5A1A49A28}" srcOrd="0" destOrd="0" presId="urn:microsoft.com/office/officeart/2005/8/layout/hProcess11"/>
    <dgm:cxn modelId="{3CD3B93B-CDA2-4C09-98D0-D1E5CD83ED4F}" type="presParOf" srcId="{9166CDC5-68B8-4E4D-AAB8-1BA9FB73E312}" destId="{27521EAA-0B0C-4D97-8524-AE653F8ADEBB}" srcOrd="0" destOrd="0" presId="urn:microsoft.com/office/officeart/2005/8/layout/hProcess11"/>
    <dgm:cxn modelId="{7C615C70-272E-4BDF-A346-A6967C649B63}" type="presParOf" srcId="{9166CDC5-68B8-4E4D-AAB8-1BA9FB73E312}" destId="{ABF98670-8886-4B73-A96B-2215E2F38D7E}" srcOrd="1" destOrd="0" presId="urn:microsoft.com/office/officeart/2005/8/layout/hProcess11"/>
    <dgm:cxn modelId="{9EC8D3A4-EADA-4D87-9E50-F2F7114B83FA}" type="presParOf" srcId="{ABF98670-8886-4B73-A96B-2215E2F38D7E}" destId="{41D1B635-C59A-4C02-81F3-B84290AAA271}" srcOrd="0" destOrd="0" presId="urn:microsoft.com/office/officeart/2005/8/layout/hProcess11"/>
    <dgm:cxn modelId="{37D25F15-5810-4786-9A84-15B780749114}" type="presParOf" srcId="{41D1B635-C59A-4C02-81F3-B84290AAA271}" destId="{AFE42778-E477-4A5C-A7A5-D31298E8B0A3}" srcOrd="0" destOrd="0" presId="urn:microsoft.com/office/officeart/2005/8/layout/hProcess11"/>
    <dgm:cxn modelId="{3C871D66-8780-40B8-8A68-7AE62BB55748}" type="presParOf" srcId="{41D1B635-C59A-4C02-81F3-B84290AAA271}" destId="{ACD7F1BD-E679-40A4-B12E-87C631281CC6}" srcOrd="1" destOrd="0" presId="urn:microsoft.com/office/officeart/2005/8/layout/hProcess11"/>
    <dgm:cxn modelId="{98D49FD6-DFBB-4359-8349-1D7E0F17390D}" type="presParOf" srcId="{41D1B635-C59A-4C02-81F3-B84290AAA271}" destId="{2F40D845-C003-44EA-BD18-E5D8BE0028A0}" srcOrd="2" destOrd="0" presId="urn:microsoft.com/office/officeart/2005/8/layout/hProcess11"/>
    <dgm:cxn modelId="{B372AC9E-BAAF-4D47-A2FB-0DF67F11204A}" type="presParOf" srcId="{ABF98670-8886-4B73-A96B-2215E2F38D7E}" destId="{D001B7F1-08CF-493A-A259-842E2FE4741D}" srcOrd="1" destOrd="0" presId="urn:microsoft.com/office/officeart/2005/8/layout/hProcess11"/>
    <dgm:cxn modelId="{92DF099D-8BE8-49BD-8A0D-DDE0DDBDE4F6}" type="presParOf" srcId="{ABF98670-8886-4B73-A96B-2215E2F38D7E}" destId="{CA73D618-40F6-466D-BD86-846BC042A7CD}" srcOrd="2" destOrd="0" presId="urn:microsoft.com/office/officeart/2005/8/layout/hProcess11"/>
    <dgm:cxn modelId="{9F4BACB3-6C9C-4EED-9AD3-4183D78179CE}" type="presParOf" srcId="{CA73D618-40F6-466D-BD86-846BC042A7CD}" destId="{59E1A169-B047-4093-9968-2BE5A1A49A28}" srcOrd="0" destOrd="0" presId="urn:microsoft.com/office/officeart/2005/8/layout/hProcess11"/>
    <dgm:cxn modelId="{3B1843D6-D38C-483C-B6E2-2BA97ADA0E9B}" type="presParOf" srcId="{CA73D618-40F6-466D-BD86-846BC042A7CD}" destId="{918A8567-85D8-4217-9935-CCEA487333DA}" srcOrd="1" destOrd="0" presId="urn:microsoft.com/office/officeart/2005/8/layout/hProcess11"/>
    <dgm:cxn modelId="{6F9E7122-D4A8-4DAF-8BB1-384AC2A92925}" type="presParOf" srcId="{CA73D618-40F6-466D-BD86-846BC042A7CD}" destId="{D75972C4-8722-4C8A-87CF-B989378B3C94}" srcOrd="2" destOrd="0" presId="urn:microsoft.com/office/officeart/2005/8/layout/hProcess11"/>
    <dgm:cxn modelId="{BEA10578-9624-4253-AAC3-6FD3EB733D7A}" type="presParOf" srcId="{ABF98670-8886-4B73-A96B-2215E2F38D7E}" destId="{7082360C-0BB3-44AC-99BF-C9B993355313}" srcOrd="3" destOrd="0" presId="urn:microsoft.com/office/officeart/2005/8/layout/hProcess11"/>
    <dgm:cxn modelId="{430737E7-DB6A-408C-8FA1-F5D8E53FE4A1}" type="presParOf" srcId="{ABF98670-8886-4B73-A96B-2215E2F38D7E}" destId="{E43BE909-A959-42A6-9231-4813C8695DE6}" srcOrd="4" destOrd="0" presId="urn:microsoft.com/office/officeart/2005/8/layout/hProcess11"/>
    <dgm:cxn modelId="{3B901E32-6D70-45B4-818A-99A98841E132}" type="presParOf" srcId="{E43BE909-A959-42A6-9231-4813C8695DE6}" destId="{030DB0D1-05F8-4272-A6BA-C104C9726DA6}" srcOrd="0" destOrd="0" presId="urn:microsoft.com/office/officeart/2005/8/layout/hProcess11"/>
    <dgm:cxn modelId="{A800A949-EF46-4673-84B7-4E68A8192934}" type="presParOf" srcId="{E43BE909-A959-42A6-9231-4813C8695DE6}" destId="{5DDF532D-49F0-4165-916C-D8C0F9152CF4}" srcOrd="1" destOrd="0" presId="urn:microsoft.com/office/officeart/2005/8/layout/hProcess11"/>
    <dgm:cxn modelId="{200353D7-0ABE-4168-92FD-E5E3E0FC66E4}" type="presParOf" srcId="{E43BE909-A959-42A6-9231-4813C8695DE6}" destId="{E319CF35-983C-44BC-851B-1B052D97D6A5}" srcOrd="2" destOrd="0" presId="urn:microsoft.com/office/officeart/2005/8/layout/hProcess11"/>
    <dgm:cxn modelId="{BBF1E43F-ECD1-46A0-A082-B3424D3186C6}" type="presParOf" srcId="{ABF98670-8886-4B73-A96B-2215E2F38D7E}" destId="{17E67F93-B97A-42AD-B654-079A893F5065}" srcOrd="5" destOrd="0" presId="urn:microsoft.com/office/officeart/2005/8/layout/hProcess11"/>
    <dgm:cxn modelId="{73CD25FE-4137-4DB7-AED6-56572645589C}" type="presParOf" srcId="{ABF98670-8886-4B73-A96B-2215E2F38D7E}" destId="{FE23693E-928C-493A-A04F-87FE0E4E0AFF}" srcOrd="6" destOrd="0" presId="urn:microsoft.com/office/officeart/2005/8/layout/hProcess11"/>
    <dgm:cxn modelId="{B2BDA693-F373-4CE8-BDDA-CABD325CB1DC}" type="presParOf" srcId="{FE23693E-928C-493A-A04F-87FE0E4E0AFF}" destId="{AC5CE3F8-7D68-4DE1-BAF3-07DD9CA88F0F}" srcOrd="0" destOrd="0" presId="urn:microsoft.com/office/officeart/2005/8/layout/hProcess11"/>
    <dgm:cxn modelId="{862F2DE7-538E-4918-BF46-E5FF843675BC}" type="presParOf" srcId="{FE23693E-928C-493A-A04F-87FE0E4E0AFF}" destId="{7FCA40AF-BB84-4497-9FB5-0855F17D142F}" srcOrd="1" destOrd="0" presId="urn:microsoft.com/office/officeart/2005/8/layout/hProcess11"/>
    <dgm:cxn modelId="{90996D09-15BE-4B2C-972F-8C272F23A8BA}" type="presParOf" srcId="{FE23693E-928C-493A-A04F-87FE0E4E0AFF}" destId="{E8A3D518-88BC-4EE9-AC13-6AF5C09C5358}" srcOrd="2" destOrd="0" presId="urn:microsoft.com/office/officeart/2005/8/layout/hProcess11"/>
    <dgm:cxn modelId="{3C6320CA-8F4B-4149-BAF0-3885B59F8889}" type="presParOf" srcId="{ABF98670-8886-4B73-A96B-2215E2F38D7E}" destId="{1AB515DD-FA02-49C9-8D97-A8F3DC9F5A6A}" srcOrd="7" destOrd="0" presId="urn:microsoft.com/office/officeart/2005/8/layout/hProcess11"/>
    <dgm:cxn modelId="{033F4957-36CA-460B-B154-A40B174CE03B}" type="presParOf" srcId="{ABF98670-8886-4B73-A96B-2215E2F38D7E}" destId="{C36CB18F-2EE0-42D1-A082-828D580771E0}" srcOrd="8" destOrd="0" presId="urn:microsoft.com/office/officeart/2005/8/layout/hProcess11"/>
    <dgm:cxn modelId="{C9A9A263-D203-40A0-9F38-ED4CDCE630C5}" type="presParOf" srcId="{C36CB18F-2EE0-42D1-A082-828D580771E0}" destId="{A0230761-9C16-450D-9492-9E75DAD7910C}" srcOrd="0" destOrd="0" presId="urn:microsoft.com/office/officeart/2005/8/layout/hProcess11"/>
    <dgm:cxn modelId="{F34D5D11-F823-4DE9-9139-1DD512CDB1C9}" type="presParOf" srcId="{C36CB18F-2EE0-42D1-A082-828D580771E0}" destId="{6483544B-EDBE-4CED-846C-C19FEDFC4D09}" srcOrd="1" destOrd="0" presId="urn:microsoft.com/office/officeart/2005/8/layout/hProcess11"/>
    <dgm:cxn modelId="{4CBF7E1A-21B2-409E-BAAD-3AC2B23B0D22}" type="presParOf" srcId="{C36CB18F-2EE0-42D1-A082-828D580771E0}" destId="{A1D434D8-A937-403B-9A91-6AFB8B96932A}"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521EAA-0B0C-4D97-8524-AE653F8ADEBB}">
      <dsp:nvSpPr>
        <dsp:cNvPr id="0" name=""/>
        <dsp:cNvSpPr/>
      </dsp:nvSpPr>
      <dsp:spPr>
        <a:xfrm flipV="1">
          <a:off x="0" y="178659"/>
          <a:ext cx="8128000" cy="35999"/>
        </a:xfrm>
        <a:prstGeom prst="rect">
          <a:avLst/>
        </a:prstGeom>
        <a:gradFill rotWithShape="0">
          <a:gsLst>
            <a:gs pos="15000">
              <a:schemeClr val="tx2">
                <a:lumMod val="50000"/>
                <a:lumOff val="50000"/>
              </a:schemeClr>
            </a:gs>
            <a:gs pos="85000">
              <a:srgbClr val="438CD1"/>
            </a:gs>
            <a:gs pos="50000">
              <a:srgbClr val="00529B"/>
            </a:gs>
          </a:gsLst>
          <a:lin ang="0" scaled="1"/>
        </a:gradFill>
        <a:ln>
          <a:noFill/>
        </a:ln>
        <a:effectLst/>
      </dsp:spPr>
      <dsp:style>
        <a:lnRef idx="0">
          <a:scrgbClr r="0" g="0" b="0"/>
        </a:lnRef>
        <a:fillRef idx="1">
          <a:scrgbClr r="0" g="0" b="0"/>
        </a:fillRef>
        <a:effectRef idx="0">
          <a:scrgbClr r="0" g="0" b="0"/>
        </a:effectRef>
        <a:fontRef idx="minor"/>
      </dsp:style>
    </dsp:sp>
    <dsp:sp modelId="{AFE42778-E477-4A5C-A7A5-D31298E8B0A3}">
      <dsp:nvSpPr>
        <dsp:cNvPr id="0" name=""/>
        <dsp:cNvSpPr/>
      </dsp:nvSpPr>
      <dsp:spPr>
        <a:xfrm>
          <a:off x="94852" y="174803"/>
          <a:ext cx="1404160" cy="255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rgbClr val="00529B"/>
              </a:solidFill>
            </a:rPr>
            <a:t>Définition</a:t>
          </a:r>
        </a:p>
      </dsp:txBody>
      <dsp:txXfrm>
        <a:off x="94852" y="174803"/>
        <a:ext cx="1404160" cy="255302"/>
      </dsp:txXfrm>
    </dsp:sp>
    <dsp:sp modelId="{ACD7F1BD-E679-40A4-B12E-87C631281CC6}">
      <dsp:nvSpPr>
        <dsp:cNvPr id="0" name=""/>
        <dsp:cNvSpPr/>
      </dsp:nvSpPr>
      <dsp:spPr>
        <a:xfrm>
          <a:off x="671047"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E1A169-B047-4093-9968-2BE5A1A49A28}">
      <dsp:nvSpPr>
        <dsp:cNvPr id="0" name=""/>
        <dsp:cNvSpPr/>
      </dsp:nvSpPr>
      <dsp:spPr>
        <a:xfrm>
          <a:off x="1793752" y="146406"/>
          <a:ext cx="900473" cy="278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Causes</a:t>
          </a:r>
        </a:p>
      </dsp:txBody>
      <dsp:txXfrm>
        <a:off x="1793752" y="146406"/>
        <a:ext cx="900473" cy="278116"/>
      </dsp:txXfrm>
    </dsp:sp>
    <dsp:sp modelId="{918A8567-85D8-4217-9935-CCEA487333DA}">
      <dsp:nvSpPr>
        <dsp:cNvPr id="0" name=""/>
        <dsp:cNvSpPr/>
      </dsp:nvSpPr>
      <dsp:spPr>
        <a:xfrm>
          <a:off x="2169668"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0DB0D1-05F8-4272-A6BA-C104C9726DA6}">
      <dsp:nvSpPr>
        <dsp:cNvPr id="0" name=""/>
        <dsp:cNvSpPr/>
      </dsp:nvSpPr>
      <dsp:spPr>
        <a:xfrm>
          <a:off x="3280716" y="149864"/>
          <a:ext cx="868936" cy="289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Risques</a:t>
          </a:r>
        </a:p>
      </dsp:txBody>
      <dsp:txXfrm>
        <a:off x="3280716" y="149864"/>
        <a:ext cx="868936" cy="289969"/>
      </dsp:txXfrm>
    </dsp:sp>
    <dsp:sp modelId="{5DDF532D-49F0-4165-916C-D8C0F9152CF4}">
      <dsp:nvSpPr>
        <dsp:cNvPr id="0" name=""/>
        <dsp:cNvSpPr/>
      </dsp:nvSpPr>
      <dsp:spPr>
        <a:xfrm>
          <a:off x="3614068"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5CE3F8-7D68-4DE1-BAF3-07DD9CA88F0F}">
      <dsp:nvSpPr>
        <dsp:cNvPr id="0" name=""/>
        <dsp:cNvSpPr/>
      </dsp:nvSpPr>
      <dsp:spPr>
        <a:xfrm>
          <a:off x="4844971" y="149304"/>
          <a:ext cx="691689" cy="27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rgbClr val="00529B"/>
              </a:solidFill>
            </a:rPr>
            <a:t>Signes</a:t>
          </a:r>
        </a:p>
      </dsp:txBody>
      <dsp:txXfrm>
        <a:off x="4844971" y="149304"/>
        <a:ext cx="691689" cy="274253"/>
      </dsp:txXfrm>
    </dsp:sp>
    <dsp:sp modelId="{7FCA40AF-BB84-4497-9FB5-0855F17D142F}">
      <dsp:nvSpPr>
        <dsp:cNvPr id="0" name=""/>
        <dsp:cNvSpPr/>
      </dsp:nvSpPr>
      <dsp:spPr>
        <a:xfrm>
          <a:off x="5091735"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230761-9C16-450D-9492-9E75DAD7910C}">
      <dsp:nvSpPr>
        <dsp:cNvPr id="0" name=""/>
        <dsp:cNvSpPr/>
      </dsp:nvSpPr>
      <dsp:spPr>
        <a:xfrm>
          <a:off x="5965646" y="186845"/>
          <a:ext cx="1404160" cy="252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CAT</a:t>
          </a:r>
        </a:p>
      </dsp:txBody>
      <dsp:txXfrm>
        <a:off x="5965646" y="186845"/>
        <a:ext cx="1404160" cy="252989"/>
      </dsp:txXfrm>
    </dsp:sp>
    <dsp:sp modelId="{6483544B-EDBE-4CED-846C-C19FEDFC4D09}">
      <dsp:nvSpPr>
        <dsp:cNvPr id="0" name=""/>
        <dsp:cNvSpPr/>
      </dsp:nvSpPr>
      <dsp:spPr>
        <a:xfrm>
          <a:off x="6633289"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521EAA-0B0C-4D97-8524-AE653F8ADEBB}">
      <dsp:nvSpPr>
        <dsp:cNvPr id="0" name=""/>
        <dsp:cNvSpPr/>
      </dsp:nvSpPr>
      <dsp:spPr>
        <a:xfrm flipV="1">
          <a:off x="0" y="178659"/>
          <a:ext cx="8128000" cy="35999"/>
        </a:xfrm>
        <a:prstGeom prst="rect">
          <a:avLst/>
        </a:prstGeom>
        <a:gradFill rotWithShape="0">
          <a:gsLst>
            <a:gs pos="15000">
              <a:schemeClr val="tx2">
                <a:lumMod val="50000"/>
                <a:lumOff val="50000"/>
              </a:schemeClr>
            </a:gs>
            <a:gs pos="85000">
              <a:srgbClr val="438CD1"/>
            </a:gs>
            <a:gs pos="50000">
              <a:srgbClr val="00529B"/>
            </a:gs>
          </a:gsLst>
          <a:lin ang="0" scaled="1"/>
        </a:gradFill>
        <a:ln>
          <a:noFill/>
        </a:ln>
        <a:effectLst/>
      </dsp:spPr>
      <dsp:style>
        <a:lnRef idx="0">
          <a:scrgbClr r="0" g="0" b="0"/>
        </a:lnRef>
        <a:fillRef idx="1">
          <a:scrgbClr r="0" g="0" b="0"/>
        </a:fillRef>
        <a:effectRef idx="0">
          <a:scrgbClr r="0" g="0" b="0"/>
        </a:effectRef>
        <a:fontRef idx="minor"/>
      </dsp:style>
    </dsp:sp>
    <dsp:sp modelId="{AFE42778-E477-4A5C-A7A5-D31298E8B0A3}">
      <dsp:nvSpPr>
        <dsp:cNvPr id="0" name=""/>
        <dsp:cNvSpPr/>
      </dsp:nvSpPr>
      <dsp:spPr>
        <a:xfrm>
          <a:off x="94852" y="174803"/>
          <a:ext cx="1404160" cy="255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Définition</a:t>
          </a:r>
        </a:p>
      </dsp:txBody>
      <dsp:txXfrm>
        <a:off x="94852" y="174803"/>
        <a:ext cx="1404160" cy="255302"/>
      </dsp:txXfrm>
    </dsp:sp>
    <dsp:sp modelId="{ACD7F1BD-E679-40A4-B12E-87C631281CC6}">
      <dsp:nvSpPr>
        <dsp:cNvPr id="0" name=""/>
        <dsp:cNvSpPr/>
      </dsp:nvSpPr>
      <dsp:spPr>
        <a:xfrm>
          <a:off x="671047"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E1A169-B047-4093-9968-2BE5A1A49A28}">
      <dsp:nvSpPr>
        <dsp:cNvPr id="0" name=""/>
        <dsp:cNvSpPr/>
      </dsp:nvSpPr>
      <dsp:spPr>
        <a:xfrm>
          <a:off x="1793752" y="146406"/>
          <a:ext cx="900473" cy="278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Causes</a:t>
          </a:r>
        </a:p>
      </dsp:txBody>
      <dsp:txXfrm>
        <a:off x="1793752" y="146406"/>
        <a:ext cx="900473" cy="278116"/>
      </dsp:txXfrm>
    </dsp:sp>
    <dsp:sp modelId="{918A8567-85D8-4217-9935-CCEA487333DA}">
      <dsp:nvSpPr>
        <dsp:cNvPr id="0" name=""/>
        <dsp:cNvSpPr/>
      </dsp:nvSpPr>
      <dsp:spPr>
        <a:xfrm>
          <a:off x="2169668"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0DB0D1-05F8-4272-A6BA-C104C9726DA6}">
      <dsp:nvSpPr>
        <dsp:cNvPr id="0" name=""/>
        <dsp:cNvSpPr/>
      </dsp:nvSpPr>
      <dsp:spPr>
        <a:xfrm>
          <a:off x="3280716" y="149864"/>
          <a:ext cx="868936" cy="289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Risques</a:t>
          </a:r>
        </a:p>
      </dsp:txBody>
      <dsp:txXfrm>
        <a:off x="3280716" y="149864"/>
        <a:ext cx="868936" cy="289969"/>
      </dsp:txXfrm>
    </dsp:sp>
    <dsp:sp modelId="{5DDF532D-49F0-4165-916C-D8C0F9152CF4}">
      <dsp:nvSpPr>
        <dsp:cNvPr id="0" name=""/>
        <dsp:cNvSpPr/>
      </dsp:nvSpPr>
      <dsp:spPr>
        <a:xfrm>
          <a:off x="3614068"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5CE3F8-7D68-4DE1-BAF3-07DD9CA88F0F}">
      <dsp:nvSpPr>
        <dsp:cNvPr id="0" name=""/>
        <dsp:cNvSpPr/>
      </dsp:nvSpPr>
      <dsp:spPr>
        <a:xfrm>
          <a:off x="4844971" y="149304"/>
          <a:ext cx="691689" cy="27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Signes</a:t>
          </a:r>
        </a:p>
      </dsp:txBody>
      <dsp:txXfrm>
        <a:off x="4844971" y="149304"/>
        <a:ext cx="691689" cy="274253"/>
      </dsp:txXfrm>
    </dsp:sp>
    <dsp:sp modelId="{7FCA40AF-BB84-4497-9FB5-0855F17D142F}">
      <dsp:nvSpPr>
        <dsp:cNvPr id="0" name=""/>
        <dsp:cNvSpPr/>
      </dsp:nvSpPr>
      <dsp:spPr>
        <a:xfrm>
          <a:off x="5091735"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230761-9C16-450D-9492-9E75DAD7910C}">
      <dsp:nvSpPr>
        <dsp:cNvPr id="0" name=""/>
        <dsp:cNvSpPr/>
      </dsp:nvSpPr>
      <dsp:spPr>
        <a:xfrm>
          <a:off x="5965646" y="186845"/>
          <a:ext cx="1404160" cy="252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rgbClr val="00529B"/>
              </a:solidFill>
            </a:rPr>
            <a:t>CAT</a:t>
          </a:r>
        </a:p>
      </dsp:txBody>
      <dsp:txXfrm>
        <a:off x="5965646" y="186845"/>
        <a:ext cx="1404160" cy="252989"/>
      </dsp:txXfrm>
    </dsp:sp>
    <dsp:sp modelId="{6483544B-EDBE-4CED-846C-C19FEDFC4D09}">
      <dsp:nvSpPr>
        <dsp:cNvPr id="0" name=""/>
        <dsp:cNvSpPr/>
      </dsp:nvSpPr>
      <dsp:spPr>
        <a:xfrm>
          <a:off x="6633289"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521EAA-0B0C-4D97-8524-AE653F8ADEBB}">
      <dsp:nvSpPr>
        <dsp:cNvPr id="0" name=""/>
        <dsp:cNvSpPr/>
      </dsp:nvSpPr>
      <dsp:spPr>
        <a:xfrm flipV="1">
          <a:off x="0" y="178659"/>
          <a:ext cx="8128000" cy="35999"/>
        </a:xfrm>
        <a:prstGeom prst="rect">
          <a:avLst/>
        </a:prstGeom>
        <a:gradFill rotWithShape="0">
          <a:gsLst>
            <a:gs pos="15000">
              <a:schemeClr val="tx2">
                <a:lumMod val="50000"/>
                <a:lumOff val="50000"/>
              </a:schemeClr>
            </a:gs>
            <a:gs pos="85000">
              <a:srgbClr val="438CD1"/>
            </a:gs>
            <a:gs pos="50000">
              <a:srgbClr val="00529B"/>
            </a:gs>
          </a:gsLst>
          <a:lin ang="0" scaled="1"/>
        </a:gradFill>
        <a:ln>
          <a:noFill/>
        </a:ln>
        <a:effectLst/>
      </dsp:spPr>
      <dsp:style>
        <a:lnRef idx="0">
          <a:scrgbClr r="0" g="0" b="0"/>
        </a:lnRef>
        <a:fillRef idx="1">
          <a:scrgbClr r="0" g="0" b="0"/>
        </a:fillRef>
        <a:effectRef idx="0">
          <a:scrgbClr r="0" g="0" b="0"/>
        </a:effectRef>
        <a:fontRef idx="minor"/>
      </dsp:style>
    </dsp:sp>
    <dsp:sp modelId="{AFE42778-E477-4A5C-A7A5-D31298E8B0A3}">
      <dsp:nvSpPr>
        <dsp:cNvPr id="0" name=""/>
        <dsp:cNvSpPr/>
      </dsp:nvSpPr>
      <dsp:spPr>
        <a:xfrm>
          <a:off x="94852" y="174803"/>
          <a:ext cx="1404160" cy="255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Définition</a:t>
          </a:r>
        </a:p>
      </dsp:txBody>
      <dsp:txXfrm>
        <a:off x="94852" y="174803"/>
        <a:ext cx="1404160" cy="255302"/>
      </dsp:txXfrm>
    </dsp:sp>
    <dsp:sp modelId="{ACD7F1BD-E679-40A4-B12E-87C631281CC6}">
      <dsp:nvSpPr>
        <dsp:cNvPr id="0" name=""/>
        <dsp:cNvSpPr/>
      </dsp:nvSpPr>
      <dsp:spPr>
        <a:xfrm>
          <a:off x="671047"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E1A169-B047-4093-9968-2BE5A1A49A28}">
      <dsp:nvSpPr>
        <dsp:cNvPr id="0" name=""/>
        <dsp:cNvSpPr/>
      </dsp:nvSpPr>
      <dsp:spPr>
        <a:xfrm>
          <a:off x="1793752" y="146406"/>
          <a:ext cx="900473" cy="278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Causes</a:t>
          </a:r>
        </a:p>
      </dsp:txBody>
      <dsp:txXfrm>
        <a:off x="1793752" y="146406"/>
        <a:ext cx="900473" cy="278116"/>
      </dsp:txXfrm>
    </dsp:sp>
    <dsp:sp modelId="{918A8567-85D8-4217-9935-CCEA487333DA}">
      <dsp:nvSpPr>
        <dsp:cNvPr id="0" name=""/>
        <dsp:cNvSpPr/>
      </dsp:nvSpPr>
      <dsp:spPr>
        <a:xfrm>
          <a:off x="2169668"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0DB0D1-05F8-4272-A6BA-C104C9726DA6}">
      <dsp:nvSpPr>
        <dsp:cNvPr id="0" name=""/>
        <dsp:cNvSpPr/>
      </dsp:nvSpPr>
      <dsp:spPr>
        <a:xfrm>
          <a:off x="3280716" y="149864"/>
          <a:ext cx="868936" cy="289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Risques</a:t>
          </a:r>
        </a:p>
      </dsp:txBody>
      <dsp:txXfrm>
        <a:off x="3280716" y="149864"/>
        <a:ext cx="868936" cy="289969"/>
      </dsp:txXfrm>
    </dsp:sp>
    <dsp:sp modelId="{5DDF532D-49F0-4165-916C-D8C0F9152CF4}">
      <dsp:nvSpPr>
        <dsp:cNvPr id="0" name=""/>
        <dsp:cNvSpPr/>
      </dsp:nvSpPr>
      <dsp:spPr>
        <a:xfrm>
          <a:off x="3614068"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5CE3F8-7D68-4DE1-BAF3-07DD9CA88F0F}">
      <dsp:nvSpPr>
        <dsp:cNvPr id="0" name=""/>
        <dsp:cNvSpPr/>
      </dsp:nvSpPr>
      <dsp:spPr>
        <a:xfrm>
          <a:off x="4844971" y="149304"/>
          <a:ext cx="691689" cy="27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Signes</a:t>
          </a:r>
        </a:p>
      </dsp:txBody>
      <dsp:txXfrm>
        <a:off x="4844971" y="149304"/>
        <a:ext cx="691689" cy="274253"/>
      </dsp:txXfrm>
    </dsp:sp>
    <dsp:sp modelId="{7FCA40AF-BB84-4497-9FB5-0855F17D142F}">
      <dsp:nvSpPr>
        <dsp:cNvPr id="0" name=""/>
        <dsp:cNvSpPr/>
      </dsp:nvSpPr>
      <dsp:spPr>
        <a:xfrm>
          <a:off x="5091735"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230761-9C16-450D-9492-9E75DAD7910C}">
      <dsp:nvSpPr>
        <dsp:cNvPr id="0" name=""/>
        <dsp:cNvSpPr/>
      </dsp:nvSpPr>
      <dsp:spPr>
        <a:xfrm>
          <a:off x="5965646" y="186845"/>
          <a:ext cx="1404160" cy="252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rgbClr val="00529B"/>
              </a:solidFill>
            </a:rPr>
            <a:t>CAT</a:t>
          </a:r>
        </a:p>
      </dsp:txBody>
      <dsp:txXfrm>
        <a:off x="5965646" y="186845"/>
        <a:ext cx="1404160" cy="252989"/>
      </dsp:txXfrm>
    </dsp:sp>
    <dsp:sp modelId="{6483544B-EDBE-4CED-846C-C19FEDFC4D09}">
      <dsp:nvSpPr>
        <dsp:cNvPr id="0" name=""/>
        <dsp:cNvSpPr/>
      </dsp:nvSpPr>
      <dsp:spPr>
        <a:xfrm>
          <a:off x="6633289"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521EAA-0B0C-4D97-8524-AE653F8ADEBB}">
      <dsp:nvSpPr>
        <dsp:cNvPr id="0" name=""/>
        <dsp:cNvSpPr/>
      </dsp:nvSpPr>
      <dsp:spPr>
        <a:xfrm flipV="1">
          <a:off x="0" y="178659"/>
          <a:ext cx="8128000" cy="35999"/>
        </a:xfrm>
        <a:prstGeom prst="rect">
          <a:avLst/>
        </a:prstGeom>
        <a:gradFill rotWithShape="0">
          <a:gsLst>
            <a:gs pos="15000">
              <a:schemeClr val="tx2">
                <a:lumMod val="50000"/>
                <a:lumOff val="50000"/>
              </a:schemeClr>
            </a:gs>
            <a:gs pos="85000">
              <a:srgbClr val="438CD1"/>
            </a:gs>
            <a:gs pos="50000">
              <a:srgbClr val="00529B"/>
            </a:gs>
          </a:gsLst>
          <a:lin ang="0" scaled="1"/>
        </a:gradFill>
        <a:ln>
          <a:noFill/>
        </a:ln>
        <a:effectLst/>
      </dsp:spPr>
      <dsp:style>
        <a:lnRef idx="0">
          <a:scrgbClr r="0" g="0" b="0"/>
        </a:lnRef>
        <a:fillRef idx="1">
          <a:scrgbClr r="0" g="0" b="0"/>
        </a:fillRef>
        <a:effectRef idx="0">
          <a:scrgbClr r="0" g="0" b="0"/>
        </a:effectRef>
        <a:fontRef idx="minor"/>
      </dsp:style>
    </dsp:sp>
    <dsp:sp modelId="{AFE42778-E477-4A5C-A7A5-D31298E8B0A3}">
      <dsp:nvSpPr>
        <dsp:cNvPr id="0" name=""/>
        <dsp:cNvSpPr/>
      </dsp:nvSpPr>
      <dsp:spPr>
        <a:xfrm>
          <a:off x="94852" y="174803"/>
          <a:ext cx="1404160" cy="255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Définition</a:t>
          </a:r>
        </a:p>
      </dsp:txBody>
      <dsp:txXfrm>
        <a:off x="94852" y="174803"/>
        <a:ext cx="1404160" cy="255302"/>
      </dsp:txXfrm>
    </dsp:sp>
    <dsp:sp modelId="{ACD7F1BD-E679-40A4-B12E-87C631281CC6}">
      <dsp:nvSpPr>
        <dsp:cNvPr id="0" name=""/>
        <dsp:cNvSpPr/>
      </dsp:nvSpPr>
      <dsp:spPr>
        <a:xfrm>
          <a:off x="671047"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E1A169-B047-4093-9968-2BE5A1A49A28}">
      <dsp:nvSpPr>
        <dsp:cNvPr id="0" name=""/>
        <dsp:cNvSpPr/>
      </dsp:nvSpPr>
      <dsp:spPr>
        <a:xfrm>
          <a:off x="1793752" y="146406"/>
          <a:ext cx="900473" cy="278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Causes</a:t>
          </a:r>
        </a:p>
      </dsp:txBody>
      <dsp:txXfrm>
        <a:off x="1793752" y="146406"/>
        <a:ext cx="900473" cy="278116"/>
      </dsp:txXfrm>
    </dsp:sp>
    <dsp:sp modelId="{918A8567-85D8-4217-9935-CCEA487333DA}">
      <dsp:nvSpPr>
        <dsp:cNvPr id="0" name=""/>
        <dsp:cNvSpPr/>
      </dsp:nvSpPr>
      <dsp:spPr>
        <a:xfrm>
          <a:off x="2169668"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0DB0D1-05F8-4272-A6BA-C104C9726DA6}">
      <dsp:nvSpPr>
        <dsp:cNvPr id="0" name=""/>
        <dsp:cNvSpPr/>
      </dsp:nvSpPr>
      <dsp:spPr>
        <a:xfrm>
          <a:off x="3280716" y="149864"/>
          <a:ext cx="868936" cy="289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Risques</a:t>
          </a:r>
        </a:p>
      </dsp:txBody>
      <dsp:txXfrm>
        <a:off x="3280716" y="149864"/>
        <a:ext cx="868936" cy="289969"/>
      </dsp:txXfrm>
    </dsp:sp>
    <dsp:sp modelId="{5DDF532D-49F0-4165-916C-D8C0F9152CF4}">
      <dsp:nvSpPr>
        <dsp:cNvPr id="0" name=""/>
        <dsp:cNvSpPr/>
      </dsp:nvSpPr>
      <dsp:spPr>
        <a:xfrm>
          <a:off x="3614068"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5CE3F8-7D68-4DE1-BAF3-07DD9CA88F0F}">
      <dsp:nvSpPr>
        <dsp:cNvPr id="0" name=""/>
        <dsp:cNvSpPr/>
      </dsp:nvSpPr>
      <dsp:spPr>
        <a:xfrm>
          <a:off x="4844971" y="149304"/>
          <a:ext cx="691689" cy="27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Signes</a:t>
          </a:r>
        </a:p>
      </dsp:txBody>
      <dsp:txXfrm>
        <a:off x="4844971" y="149304"/>
        <a:ext cx="691689" cy="274253"/>
      </dsp:txXfrm>
    </dsp:sp>
    <dsp:sp modelId="{7FCA40AF-BB84-4497-9FB5-0855F17D142F}">
      <dsp:nvSpPr>
        <dsp:cNvPr id="0" name=""/>
        <dsp:cNvSpPr/>
      </dsp:nvSpPr>
      <dsp:spPr>
        <a:xfrm>
          <a:off x="5091735"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230761-9C16-450D-9492-9E75DAD7910C}">
      <dsp:nvSpPr>
        <dsp:cNvPr id="0" name=""/>
        <dsp:cNvSpPr/>
      </dsp:nvSpPr>
      <dsp:spPr>
        <a:xfrm>
          <a:off x="5965646" y="186845"/>
          <a:ext cx="1404160" cy="252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rgbClr val="00529B"/>
              </a:solidFill>
            </a:rPr>
            <a:t>CAT</a:t>
          </a:r>
        </a:p>
      </dsp:txBody>
      <dsp:txXfrm>
        <a:off x="5965646" y="186845"/>
        <a:ext cx="1404160" cy="252989"/>
      </dsp:txXfrm>
    </dsp:sp>
    <dsp:sp modelId="{6483544B-EDBE-4CED-846C-C19FEDFC4D09}">
      <dsp:nvSpPr>
        <dsp:cNvPr id="0" name=""/>
        <dsp:cNvSpPr/>
      </dsp:nvSpPr>
      <dsp:spPr>
        <a:xfrm>
          <a:off x="6633289"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521EAA-0B0C-4D97-8524-AE653F8ADEBB}">
      <dsp:nvSpPr>
        <dsp:cNvPr id="0" name=""/>
        <dsp:cNvSpPr/>
      </dsp:nvSpPr>
      <dsp:spPr>
        <a:xfrm flipV="1">
          <a:off x="0" y="178659"/>
          <a:ext cx="8128000" cy="35999"/>
        </a:xfrm>
        <a:prstGeom prst="rect">
          <a:avLst/>
        </a:prstGeom>
        <a:gradFill rotWithShape="0">
          <a:gsLst>
            <a:gs pos="15000">
              <a:schemeClr val="tx2">
                <a:lumMod val="50000"/>
                <a:lumOff val="50000"/>
              </a:schemeClr>
            </a:gs>
            <a:gs pos="85000">
              <a:srgbClr val="438CD1"/>
            </a:gs>
            <a:gs pos="50000">
              <a:srgbClr val="00529B"/>
            </a:gs>
          </a:gsLst>
          <a:lin ang="0" scaled="1"/>
        </a:gradFill>
        <a:ln>
          <a:noFill/>
        </a:ln>
        <a:effectLst/>
      </dsp:spPr>
      <dsp:style>
        <a:lnRef idx="0">
          <a:scrgbClr r="0" g="0" b="0"/>
        </a:lnRef>
        <a:fillRef idx="1">
          <a:scrgbClr r="0" g="0" b="0"/>
        </a:fillRef>
        <a:effectRef idx="0">
          <a:scrgbClr r="0" g="0" b="0"/>
        </a:effectRef>
        <a:fontRef idx="minor"/>
      </dsp:style>
    </dsp:sp>
    <dsp:sp modelId="{AFE42778-E477-4A5C-A7A5-D31298E8B0A3}">
      <dsp:nvSpPr>
        <dsp:cNvPr id="0" name=""/>
        <dsp:cNvSpPr/>
      </dsp:nvSpPr>
      <dsp:spPr>
        <a:xfrm>
          <a:off x="78876" y="174803"/>
          <a:ext cx="1168646" cy="255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Définition</a:t>
          </a:r>
        </a:p>
      </dsp:txBody>
      <dsp:txXfrm>
        <a:off x="78876" y="174803"/>
        <a:ext cx="1168646" cy="255302"/>
      </dsp:txXfrm>
    </dsp:sp>
    <dsp:sp modelId="{ACD7F1BD-E679-40A4-B12E-87C631281CC6}">
      <dsp:nvSpPr>
        <dsp:cNvPr id="0" name=""/>
        <dsp:cNvSpPr/>
      </dsp:nvSpPr>
      <dsp:spPr>
        <a:xfrm>
          <a:off x="55208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E1A169-B047-4093-9968-2BE5A1A49A28}">
      <dsp:nvSpPr>
        <dsp:cNvPr id="0" name=""/>
        <dsp:cNvSpPr/>
      </dsp:nvSpPr>
      <dsp:spPr>
        <a:xfrm>
          <a:off x="1492828" y="146406"/>
          <a:ext cx="749441" cy="278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Causes</a:t>
          </a:r>
        </a:p>
      </dsp:txBody>
      <dsp:txXfrm>
        <a:off x="1492828" y="146406"/>
        <a:ext cx="749441" cy="278116"/>
      </dsp:txXfrm>
    </dsp:sp>
    <dsp:sp modelId="{918A8567-85D8-4217-9935-CCEA487333DA}">
      <dsp:nvSpPr>
        <dsp:cNvPr id="0" name=""/>
        <dsp:cNvSpPr/>
      </dsp:nvSpPr>
      <dsp:spPr>
        <a:xfrm>
          <a:off x="1803418"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0DB0D1-05F8-4272-A6BA-C104C9726DA6}">
      <dsp:nvSpPr>
        <dsp:cNvPr id="0" name=""/>
        <dsp:cNvSpPr/>
      </dsp:nvSpPr>
      <dsp:spPr>
        <a:xfrm>
          <a:off x="2730389" y="149864"/>
          <a:ext cx="723193" cy="289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Risques</a:t>
          </a:r>
        </a:p>
      </dsp:txBody>
      <dsp:txXfrm>
        <a:off x="2730389" y="149864"/>
        <a:ext cx="723193" cy="289969"/>
      </dsp:txXfrm>
    </dsp:sp>
    <dsp:sp modelId="{5DDF532D-49F0-4165-916C-D8C0F9152CF4}">
      <dsp:nvSpPr>
        <dsp:cNvPr id="0" name=""/>
        <dsp:cNvSpPr/>
      </dsp:nvSpPr>
      <dsp:spPr>
        <a:xfrm>
          <a:off x="3000529"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5CE3F8-7D68-4DE1-BAF3-07DD9CA88F0F}">
      <dsp:nvSpPr>
        <dsp:cNvPr id="0" name=""/>
        <dsp:cNvSpPr/>
      </dsp:nvSpPr>
      <dsp:spPr>
        <a:xfrm>
          <a:off x="4032279" y="149304"/>
          <a:ext cx="575675" cy="27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Signes</a:t>
          </a:r>
        </a:p>
      </dsp:txBody>
      <dsp:txXfrm>
        <a:off x="4032279" y="149304"/>
        <a:ext cx="575675" cy="274253"/>
      </dsp:txXfrm>
    </dsp:sp>
    <dsp:sp modelId="{7FCA40AF-BB84-4497-9FB5-0855F17D142F}">
      <dsp:nvSpPr>
        <dsp:cNvPr id="0" name=""/>
        <dsp:cNvSpPr/>
      </dsp:nvSpPr>
      <dsp:spPr>
        <a:xfrm>
          <a:off x="423090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230761-9C16-450D-9492-9E75DAD7910C}">
      <dsp:nvSpPr>
        <dsp:cNvPr id="0" name=""/>
        <dsp:cNvSpPr/>
      </dsp:nvSpPr>
      <dsp:spPr>
        <a:xfrm>
          <a:off x="4964988" y="186845"/>
          <a:ext cx="1168646" cy="252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CAT</a:t>
          </a:r>
        </a:p>
      </dsp:txBody>
      <dsp:txXfrm>
        <a:off x="4964988" y="186845"/>
        <a:ext cx="1168646" cy="252989"/>
      </dsp:txXfrm>
    </dsp:sp>
    <dsp:sp modelId="{6483544B-EDBE-4CED-846C-C19FEDFC4D09}">
      <dsp:nvSpPr>
        <dsp:cNvPr id="0" name=""/>
        <dsp:cNvSpPr/>
      </dsp:nvSpPr>
      <dsp:spPr>
        <a:xfrm>
          <a:off x="5525171"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4FF547-D40C-4E4F-A3F0-022BE3045C95}">
      <dsp:nvSpPr>
        <dsp:cNvPr id="0" name=""/>
        <dsp:cNvSpPr/>
      </dsp:nvSpPr>
      <dsp:spPr>
        <a:xfrm>
          <a:off x="6278044" y="146769"/>
          <a:ext cx="1168646" cy="278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rgbClr val="00529B"/>
              </a:solidFill>
            </a:rPr>
            <a:t>Cas particuliers</a:t>
          </a:r>
        </a:p>
      </dsp:txBody>
      <dsp:txXfrm>
        <a:off x="6278044" y="146769"/>
        <a:ext cx="1168646" cy="278559"/>
      </dsp:txXfrm>
    </dsp:sp>
    <dsp:sp modelId="{5B8EDC3F-4046-4C89-B6FB-983DE2F31D52}">
      <dsp:nvSpPr>
        <dsp:cNvPr id="0" name=""/>
        <dsp:cNvSpPr/>
      </dsp:nvSpPr>
      <dsp:spPr>
        <a:xfrm>
          <a:off x="6690753" y="74108"/>
          <a:ext cx="108000" cy="108000"/>
        </a:xfrm>
        <a:prstGeom prst="triangle">
          <a:avLst/>
        </a:prstGeom>
        <a:solidFill>
          <a:srgbClr val="00529B"/>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521EAA-0B0C-4D97-8524-AE653F8ADEBB}">
      <dsp:nvSpPr>
        <dsp:cNvPr id="0" name=""/>
        <dsp:cNvSpPr/>
      </dsp:nvSpPr>
      <dsp:spPr>
        <a:xfrm flipV="1">
          <a:off x="0" y="178659"/>
          <a:ext cx="8128000" cy="35999"/>
        </a:xfrm>
        <a:prstGeom prst="rect">
          <a:avLst/>
        </a:prstGeom>
        <a:gradFill rotWithShape="0">
          <a:gsLst>
            <a:gs pos="15000">
              <a:schemeClr val="tx2">
                <a:lumMod val="50000"/>
                <a:lumOff val="50000"/>
              </a:schemeClr>
            </a:gs>
            <a:gs pos="85000">
              <a:srgbClr val="438CD1"/>
            </a:gs>
            <a:gs pos="50000">
              <a:srgbClr val="00529B"/>
            </a:gs>
          </a:gsLst>
          <a:lin ang="0" scaled="1"/>
        </a:gradFill>
        <a:ln>
          <a:noFill/>
        </a:ln>
        <a:effectLst/>
      </dsp:spPr>
      <dsp:style>
        <a:lnRef idx="0">
          <a:scrgbClr r="0" g="0" b="0"/>
        </a:lnRef>
        <a:fillRef idx="1">
          <a:scrgbClr r="0" g="0" b="0"/>
        </a:fillRef>
        <a:effectRef idx="0">
          <a:scrgbClr r="0" g="0" b="0"/>
        </a:effectRef>
        <a:fontRef idx="minor"/>
      </dsp:style>
    </dsp:sp>
    <dsp:sp modelId="{AFE42778-E477-4A5C-A7A5-D31298E8B0A3}">
      <dsp:nvSpPr>
        <dsp:cNvPr id="0" name=""/>
        <dsp:cNvSpPr/>
      </dsp:nvSpPr>
      <dsp:spPr>
        <a:xfrm>
          <a:off x="78876" y="174803"/>
          <a:ext cx="1168646" cy="255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rgbClr val="00529B"/>
              </a:solidFill>
            </a:rPr>
            <a:t>Définition</a:t>
          </a:r>
        </a:p>
      </dsp:txBody>
      <dsp:txXfrm>
        <a:off x="78876" y="174803"/>
        <a:ext cx="1168646" cy="255302"/>
      </dsp:txXfrm>
    </dsp:sp>
    <dsp:sp modelId="{ACD7F1BD-E679-40A4-B12E-87C631281CC6}">
      <dsp:nvSpPr>
        <dsp:cNvPr id="0" name=""/>
        <dsp:cNvSpPr/>
      </dsp:nvSpPr>
      <dsp:spPr>
        <a:xfrm>
          <a:off x="55208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E1A169-B047-4093-9968-2BE5A1A49A28}">
      <dsp:nvSpPr>
        <dsp:cNvPr id="0" name=""/>
        <dsp:cNvSpPr/>
      </dsp:nvSpPr>
      <dsp:spPr>
        <a:xfrm>
          <a:off x="1492828" y="146406"/>
          <a:ext cx="749441" cy="278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rgbClr val="00529B"/>
              </a:solidFill>
            </a:rPr>
            <a:t>Causes</a:t>
          </a:r>
        </a:p>
      </dsp:txBody>
      <dsp:txXfrm>
        <a:off x="1492828" y="146406"/>
        <a:ext cx="749441" cy="278116"/>
      </dsp:txXfrm>
    </dsp:sp>
    <dsp:sp modelId="{918A8567-85D8-4217-9935-CCEA487333DA}">
      <dsp:nvSpPr>
        <dsp:cNvPr id="0" name=""/>
        <dsp:cNvSpPr/>
      </dsp:nvSpPr>
      <dsp:spPr>
        <a:xfrm>
          <a:off x="1803418"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0DB0D1-05F8-4272-A6BA-C104C9726DA6}">
      <dsp:nvSpPr>
        <dsp:cNvPr id="0" name=""/>
        <dsp:cNvSpPr/>
      </dsp:nvSpPr>
      <dsp:spPr>
        <a:xfrm>
          <a:off x="2730389" y="149864"/>
          <a:ext cx="723193" cy="289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rgbClr val="00529B"/>
              </a:solidFill>
            </a:rPr>
            <a:t>Risques</a:t>
          </a:r>
        </a:p>
      </dsp:txBody>
      <dsp:txXfrm>
        <a:off x="2730389" y="149864"/>
        <a:ext cx="723193" cy="289969"/>
      </dsp:txXfrm>
    </dsp:sp>
    <dsp:sp modelId="{5DDF532D-49F0-4165-916C-D8C0F9152CF4}">
      <dsp:nvSpPr>
        <dsp:cNvPr id="0" name=""/>
        <dsp:cNvSpPr/>
      </dsp:nvSpPr>
      <dsp:spPr>
        <a:xfrm>
          <a:off x="3000529"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5CE3F8-7D68-4DE1-BAF3-07DD9CA88F0F}">
      <dsp:nvSpPr>
        <dsp:cNvPr id="0" name=""/>
        <dsp:cNvSpPr/>
      </dsp:nvSpPr>
      <dsp:spPr>
        <a:xfrm>
          <a:off x="4032279" y="149304"/>
          <a:ext cx="575675" cy="27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Signes</a:t>
          </a:r>
        </a:p>
      </dsp:txBody>
      <dsp:txXfrm>
        <a:off x="4032279" y="149304"/>
        <a:ext cx="575675" cy="274253"/>
      </dsp:txXfrm>
    </dsp:sp>
    <dsp:sp modelId="{7FCA40AF-BB84-4497-9FB5-0855F17D142F}">
      <dsp:nvSpPr>
        <dsp:cNvPr id="0" name=""/>
        <dsp:cNvSpPr/>
      </dsp:nvSpPr>
      <dsp:spPr>
        <a:xfrm>
          <a:off x="423090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230761-9C16-450D-9492-9E75DAD7910C}">
      <dsp:nvSpPr>
        <dsp:cNvPr id="0" name=""/>
        <dsp:cNvSpPr/>
      </dsp:nvSpPr>
      <dsp:spPr>
        <a:xfrm>
          <a:off x="4964988" y="186845"/>
          <a:ext cx="1168646" cy="252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CAT</a:t>
          </a:r>
        </a:p>
      </dsp:txBody>
      <dsp:txXfrm>
        <a:off x="4964988" y="186845"/>
        <a:ext cx="1168646" cy="252989"/>
      </dsp:txXfrm>
    </dsp:sp>
    <dsp:sp modelId="{6483544B-EDBE-4CED-846C-C19FEDFC4D09}">
      <dsp:nvSpPr>
        <dsp:cNvPr id="0" name=""/>
        <dsp:cNvSpPr/>
      </dsp:nvSpPr>
      <dsp:spPr>
        <a:xfrm>
          <a:off x="5525171"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4FF547-D40C-4E4F-A3F0-022BE3045C95}">
      <dsp:nvSpPr>
        <dsp:cNvPr id="0" name=""/>
        <dsp:cNvSpPr/>
      </dsp:nvSpPr>
      <dsp:spPr>
        <a:xfrm>
          <a:off x="6278044" y="146769"/>
          <a:ext cx="1168646" cy="278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Cas particuliers</a:t>
          </a:r>
        </a:p>
      </dsp:txBody>
      <dsp:txXfrm>
        <a:off x="6278044" y="146769"/>
        <a:ext cx="1168646" cy="278559"/>
      </dsp:txXfrm>
    </dsp:sp>
    <dsp:sp modelId="{5B8EDC3F-4046-4C89-B6FB-983DE2F31D52}">
      <dsp:nvSpPr>
        <dsp:cNvPr id="0" name=""/>
        <dsp:cNvSpPr/>
      </dsp:nvSpPr>
      <dsp:spPr>
        <a:xfrm>
          <a:off x="6690753" y="74108"/>
          <a:ext cx="108000" cy="108000"/>
        </a:xfrm>
        <a:prstGeom prst="triangle">
          <a:avLst/>
        </a:prstGeom>
        <a:solidFill>
          <a:srgbClr val="00529B"/>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521EAA-0B0C-4D97-8524-AE653F8ADEBB}">
      <dsp:nvSpPr>
        <dsp:cNvPr id="0" name=""/>
        <dsp:cNvSpPr/>
      </dsp:nvSpPr>
      <dsp:spPr>
        <a:xfrm flipV="1">
          <a:off x="0" y="178659"/>
          <a:ext cx="8128000" cy="35999"/>
        </a:xfrm>
        <a:prstGeom prst="rect">
          <a:avLst/>
        </a:prstGeom>
        <a:gradFill rotWithShape="0">
          <a:gsLst>
            <a:gs pos="15000">
              <a:schemeClr val="tx2">
                <a:lumMod val="50000"/>
                <a:lumOff val="50000"/>
              </a:schemeClr>
            </a:gs>
            <a:gs pos="85000">
              <a:srgbClr val="438CD1"/>
            </a:gs>
            <a:gs pos="50000">
              <a:srgbClr val="00529B"/>
            </a:gs>
          </a:gsLst>
          <a:lin ang="0" scaled="1"/>
        </a:gradFill>
        <a:ln>
          <a:noFill/>
        </a:ln>
        <a:effectLst/>
      </dsp:spPr>
      <dsp:style>
        <a:lnRef idx="0">
          <a:scrgbClr r="0" g="0" b="0"/>
        </a:lnRef>
        <a:fillRef idx="1">
          <a:scrgbClr r="0" g="0" b="0"/>
        </a:fillRef>
        <a:effectRef idx="0">
          <a:scrgbClr r="0" g="0" b="0"/>
        </a:effectRef>
        <a:fontRef idx="minor"/>
      </dsp:style>
    </dsp:sp>
    <dsp:sp modelId="{AFE42778-E477-4A5C-A7A5-D31298E8B0A3}">
      <dsp:nvSpPr>
        <dsp:cNvPr id="0" name=""/>
        <dsp:cNvSpPr/>
      </dsp:nvSpPr>
      <dsp:spPr>
        <a:xfrm>
          <a:off x="78876" y="174803"/>
          <a:ext cx="1168646" cy="255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Définition</a:t>
          </a:r>
        </a:p>
      </dsp:txBody>
      <dsp:txXfrm>
        <a:off x="78876" y="174803"/>
        <a:ext cx="1168646" cy="255302"/>
      </dsp:txXfrm>
    </dsp:sp>
    <dsp:sp modelId="{ACD7F1BD-E679-40A4-B12E-87C631281CC6}">
      <dsp:nvSpPr>
        <dsp:cNvPr id="0" name=""/>
        <dsp:cNvSpPr/>
      </dsp:nvSpPr>
      <dsp:spPr>
        <a:xfrm>
          <a:off x="55208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E1A169-B047-4093-9968-2BE5A1A49A28}">
      <dsp:nvSpPr>
        <dsp:cNvPr id="0" name=""/>
        <dsp:cNvSpPr/>
      </dsp:nvSpPr>
      <dsp:spPr>
        <a:xfrm>
          <a:off x="1492828" y="146406"/>
          <a:ext cx="749441" cy="278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Causes</a:t>
          </a:r>
        </a:p>
      </dsp:txBody>
      <dsp:txXfrm>
        <a:off x="1492828" y="146406"/>
        <a:ext cx="749441" cy="278116"/>
      </dsp:txXfrm>
    </dsp:sp>
    <dsp:sp modelId="{918A8567-85D8-4217-9935-CCEA487333DA}">
      <dsp:nvSpPr>
        <dsp:cNvPr id="0" name=""/>
        <dsp:cNvSpPr/>
      </dsp:nvSpPr>
      <dsp:spPr>
        <a:xfrm>
          <a:off x="1803418"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0DB0D1-05F8-4272-A6BA-C104C9726DA6}">
      <dsp:nvSpPr>
        <dsp:cNvPr id="0" name=""/>
        <dsp:cNvSpPr/>
      </dsp:nvSpPr>
      <dsp:spPr>
        <a:xfrm>
          <a:off x="2730389" y="149864"/>
          <a:ext cx="723193" cy="289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Risques</a:t>
          </a:r>
        </a:p>
      </dsp:txBody>
      <dsp:txXfrm>
        <a:off x="2730389" y="149864"/>
        <a:ext cx="723193" cy="289969"/>
      </dsp:txXfrm>
    </dsp:sp>
    <dsp:sp modelId="{5DDF532D-49F0-4165-916C-D8C0F9152CF4}">
      <dsp:nvSpPr>
        <dsp:cNvPr id="0" name=""/>
        <dsp:cNvSpPr/>
      </dsp:nvSpPr>
      <dsp:spPr>
        <a:xfrm>
          <a:off x="3000529"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5CE3F8-7D68-4DE1-BAF3-07DD9CA88F0F}">
      <dsp:nvSpPr>
        <dsp:cNvPr id="0" name=""/>
        <dsp:cNvSpPr/>
      </dsp:nvSpPr>
      <dsp:spPr>
        <a:xfrm>
          <a:off x="4032279" y="149304"/>
          <a:ext cx="575675" cy="27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Signes</a:t>
          </a:r>
        </a:p>
      </dsp:txBody>
      <dsp:txXfrm>
        <a:off x="4032279" y="149304"/>
        <a:ext cx="575675" cy="274253"/>
      </dsp:txXfrm>
    </dsp:sp>
    <dsp:sp modelId="{7FCA40AF-BB84-4497-9FB5-0855F17D142F}">
      <dsp:nvSpPr>
        <dsp:cNvPr id="0" name=""/>
        <dsp:cNvSpPr/>
      </dsp:nvSpPr>
      <dsp:spPr>
        <a:xfrm>
          <a:off x="423090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230761-9C16-450D-9492-9E75DAD7910C}">
      <dsp:nvSpPr>
        <dsp:cNvPr id="0" name=""/>
        <dsp:cNvSpPr/>
      </dsp:nvSpPr>
      <dsp:spPr>
        <a:xfrm>
          <a:off x="4964988" y="186845"/>
          <a:ext cx="1168646" cy="252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rgbClr val="00529B"/>
              </a:solidFill>
            </a:rPr>
            <a:t>CAT</a:t>
          </a:r>
        </a:p>
      </dsp:txBody>
      <dsp:txXfrm>
        <a:off x="4964988" y="186845"/>
        <a:ext cx="1168646" cy="252989"/>
      </dsp:txXfrm>
    </dsp:sp>
    <dsp:sp modelId="{6483544B-EDBE-4CED-846C-C19FEDFC4D09}">
      <dsp:nvSpPr>
        <dsp:cNvPr id="0" name=""/>
        <dsp:cNvSpPr/>
      </dsp:nvSpPr>
      <dsp:spPr>
        <a:xfrm>
          <a:off x="5525171"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4FF547-D40C-4E4F-A3F0-022BE3045C95}">
      <dsp:nvSpPr>
        <dsp:cNvPr id="0" name=""/>
        <dsp:cNvSpPr/>
      </dsp:nvSpPr>
      <dsp:spPr>
        <a:xfrm>
          <a:off x="6278044" y="146769"/>
          <a:ext cx="1168646" cy="278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Cas particuliers</a:t>
          </a:r>
        </a:p>
      </dsp:txBody>
      <dsp:txXfrm>
        <a:off x="6278044" y="146769"/>
        <a:ext cx="1168646" cy="278559"/>
      </dsp:txXfrm>
    </dsp:sp>
    <dsp:sp modelId="{5B8EDC3F-4046-4C89-B6FB-983DE2F31D52}">
      <dsp:nvSpPr>
        <dsp:cNvPr id="0" name=""/>
        <dsp:cNvSpPr/>
      </dsp:nvSpPr>
      <dsp:spPr>
        <a:xfrm>
          <a:off x="6690753" y="74108"/>
          <a:ext cx="108000" cy="108000"/>
        </a:xfrm>
        <a:prstGeom prst="triangle">
          <a:avLst/>
        </a:prstGeom>
        <a:solidFill>
          <a:srgbClr val="00529B"/>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521EAA-0B0C-4D97-8524-AE653F8ADEBB}">
      <dsp:nvSpPr>
        <dsp:cNvPr id="0" name=""/>
        <dsp:cNvSpPr/>
      </dsp:nvSpPr>
      <dsp:spPr>
        <a:xfrm flipV="1">
          <a:off x="0" y="178659"/>
          <a:ext cx="8128000" cy="35999"/>
        </a:xfrm>
        <a:prstGeom prst="rect">
          <a:avLst/>
        </a:prstGeom>
        <a:gradFill rotWithShape="0">
          <a:gsLst>
            <a:gs pos="15000">
              <a:schemeClr val="tx2">
                <a:lumMod val="50000"/>
                <a:lumOff val="50000"/>
              </a:schemeClr>
            </a:gs>
            <a:gs pos="85000">
              <a:srgbClr val="438CD1"/>
            </a:gs>
            <a:gs pos="50000">
              <a:srgbClr val="00529B"/>
            </a:gs>
          </a:gsLst>
          <a:lin ang="0" scaled="1"/>
        </a:gradFill>
        <a:ln>
          <a:noFill/>
        </a:ln>
        <a:effectLst/>
      </dsp:spPr>
      <dsp:style>
        <a:lnRef idx="0">
          <a:scrgbClr r="0" g="0" b="0"/>
        </a:lnRef>
        <a:fillRef idx="1">
          <a:scrgbClr r="0" g="0" b="0"/>
        </a:fillRef>
        <a:effectRef idx="0">
          <a:scrgbClr r="0" g="0" b="0"/>
        </a:effectRef>
        <a:fontRef idx="minor"/>
      </dsp:style>
    </dsp:sp>
    <dsp:sp modelId="{AFE42778-E477-4A5C-A7A5-D31298E8B0A3}">
      <dsp:nvSpPr>
        <dsp:cNvPr id="0" name=""/>
        <dsp:cNvSpPr/>
      </dsp:nvSpPr>
      <dsp:spPr>
        <a:xfrm>
          <a:off x="78876" y="174803"/>
          <a:ext cx="1168646" cy="255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Définition</a:t>
          </a:r>
        </a:p>
      </dsp:txBody>
      <dsp:txXfrm>
        <a:off x="78876" y="174803"/>
        <a:ext cx="1168646" cy="255302"/>
      </dsp:txXfrm>
    </dsp:sp>
    <dsp:sp modelId="{ACD7F1BD-E679-40A4-B12E-87C631281CC6}">
      <dsp:nvSpPr>
        <dsp:cNvPr id="0" name=""/>
        <dsp:cNvSpPr/>
      </dsp:nvSpPr>
      <dsp:spPr>
        <a:xfrm>
          <a:off x="55208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E1A169-B047-4093-9968-2BE5A1A49A28}">
      <dsp:nvSpPr>
        <dsp:cNvPr id="0" name=""/>
        <dsp:cNvSpPr/>
      </dsp:nvSpPr>
      <dsp:spPr>
        <a:xfrm>
          <a:off x="1492828" y="146406"/>
          <a:ext cx="749441" cy="278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Causes</a:t>
          </a:r>
        </a:p>
      </dsp:txBody>
      <dsp:txXfrm>
        <a:off x="1492828" y="146406"/>
        <a:ext cx="749441" cy="278116"/>
      </dsp:txXfrm>
    </dsp:sp>
    <dsp:sp modelId="{918A8567-85D8-4217-9935-CCEA487333DA}">
      <dsp:nvSpPr>
        <dsp:cNvPr id="0" name=""/>
        <dsp:cNvSpPr/>
      </dsp:nvSpPr>
      <dsp:spPr>
        <a:xfrm>
          <a:off x="1803418"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0DB0D1-05F8-4272-A6BA-C104C9726DA6}">
      <dsp:nvSpPr>
        <dsp:cNvPr id="0" name=""/>
        <dsp:cNvSpPr/>
      </dsp:nvSpPr>
      <dsp:spPr>
        <a:xfrm>
          <a:off x="2730389" y="149864"/>
          <a:ext cx="723193" cy="289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Risques</a:t>
          </a:r>
        </a:p>
      </dsp:txBody>
      <dsp:txXfrm>
        <a:off x="2730389" y="149864"/>
        <a:ext cx="723193" cy="289969"/>
      </dsp:txXfrm>
    </dsp:sp>
    <dsp:sp modelId="{5DDF532D-49F0-4165-916C-D8C0F9152CF4}">
      <dsp:nvSpPr>
        <dsp:cNvPr id="0" name=""/>
        <dsp:cNvSpPr/>
      </dsp:nvSpPr>
      <dsp:spPr>
        <a:xfrm>
          <a:off x="3000529"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5CE3F8-7D68-4DE1-BAF3-07DD9CA88F0F}">
      <dsp:nvSpPr>
        <dsp:cNvPr id="0" name=""/>
        <dsp:cNvSpPr/>
      </dsp:nvSpPr>
      <dsp:spPr>
        <a:xfrm>
          <a:off x="4032279" y="149304"/>
          <a:ext cx="575675" cy="27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Signes</a:t>
          </a:r>
        </a:p>
      </dsp:txBody>
      <dsp:txXfrm>
        <a:off x="4032279" y="149304"/>
        <a:ext cx="575675" cy="274253"/>
      </dsp:txXfrm>
    </dsp:sp>
    <dsp:sp modelId="{7FCA40AF-BB84-4497-9FB5-0855F17D142F}">
      <dsp:nvSpPr>
        <dsp:cNvPr id="0" name=""/>
        <dsp:cNvSpPr/>
      </dsp:nvSpPr>
      <dsp:spPr>
        <a:xfrm>
          <a:off x="423090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230761-9C16-450D-9492-9E75DAD7910C}">
      <dsp:nvSpPr>
        <dsp:cNvPr id="0" name=""/>
        <dsp:cNvSpPr/>
      </dsp:nvSpPr>
      <dsp:spPr>
        <a:xfrm>
          <a:off x="4964988" y="186845"/>
          <a:ext cx="1168646" cy="252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rgbClr val="00529B"/>
              </a:solidFill>
            </a:rPr>
            <a:t>CAT</a:t>
          </a:r>
        </a:p>
      </dsp:txBody>
      <dsp:txXfrm>
        <a:off x="4964988" y="186845"/>
        <a:ext cx="1168646" cy="252989"/>
      </dsp:txXfrm>
    </dsp:sp>
    <dsp:sp modelId="{6483544B-EDBE-4CED-846C-C19FEDFC4D09}">
      <dsp:nvSpPr>
        <dsp:cNvPr id="0" name=""/>
        <dsp:cNvSpPr/>
      </dsp:nvSpPr>
      <dsp:spPr>
        <a:xfrm>
          <a:off x="5525171"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4FF547-D40C-4E4F-A3F0-022BE3045C95}">
      <dsp:nvSpPr>
        <dsp:cNvPr id="0" name=""/>
        <dsp:cNvSpPr/>
      </dsp:nvSpPr>
      <dsp:spPr>
        <a:xfrm>
          <a:off x="6278044" y="146769"/>
          <a:ext cx="1168646" cy="278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Cas particuliers</a:t>
          </a:r>
        </a:p>
      </dsp:txBody>
      <dsp:txXfrm>
        <a:off x="6278044" y="146769"/>
        <a:ext cx="1168646" cy="278559"/>
      </dsp:txXfrm>
    </dsp:sp>
    <dsp:sp modelId="{5B8EDC3F-4046-4C89-B6FB-983DE2F31D52}">
      <dsp:nvSpPr>
        <dsp:cNvPr id="0" name=""/>
        <dsp:cNvSpPr/>
      </dsp:nvSpPr>
      <dsp:spPr>
        <a:xfrm>
          <a:off x="6690753" y="74108"/>
          <a:ext cx="108000" cy="108000"/>
        </a:xfrm>
        <a:prstGeom prst="triangle">
          <a:avLst/>
        </a:prstGeom>
        <a:solidFill>
          <a:srgbClr val="00529B"/>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521EAA-0B0C-4D97-8524-AE653F8ADEBB}">
      <dsp:nvSpPr>
        <dsp:cNvPr id="0" name=""/>
        <dsp:cNvSpPr/>
      </dsp:nvSpPr>
      <dsp:spPr>
        <a:xfrm flipV="1">
          <a:off x="0" y="178659"/>
          <a:ext cx="8128000" cy="35999"/>
        </a:xfrm>
        <a:prstGeom prst="rect">
          <a:avLst/>
        </a:prstGeom>
        <a:gradFill rotWithShape="0">
          <a:gsLst>
            <a:gs pos="15000">
              <a:schemeClr val="tx2">
                <a:lumMod val="50000"/>
                <a:lumOff val="50000"/>
              </a:schemeClr>
            </a:gs>
            <a:gs pos="85000">
              <a:srgbClr val="438CD1"/>
            </a:gs>
            <a:gs pos="50000">
              <a:srgbClr val="00529B"/>
            </a:gs>
          </a:gsLst>
          <a:lin ang="0" scaled="1"/>
        </a:gradFill>
        <a:ln>
          <a:noFill/>
        </a:ln>
        <a:effectLst/>
      </dsp:spPr>
      <dsp:style>
        <a:lnRef idx="0">
          <a:scrgbClr r="0" g="0" b="0"/>
        </a:lnRef>
        <a:fillRef idx="1">
          <a:scrgbClr r="0" g="0" b="0"/>
        </a:fillRef>
        <a:effectRef idx="0">
          <a:scrgbClr r="0" g="0" b="0"/>
        </a:effectRef>
        <a:fontRef idx="minor"/>
      </dsp:style>
    </dsp:sp>
    <dsp:sp modelId="{AFE42778-E477-4A5C-A7A5-D31298E8B0A3}">
      <dsp:nvSpPr>
        <dsp:cNvPr id="0" name=""/>
        <dsp:cNvSpPr/>
      </dsp:nvSpPr>
      <dsp:spPr>
        <a:xfrm>
          <a:off x="78876" y="174803"/>
          <a:ext cx="1168646" cy="255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rgbClr val="00529B"/>
              </a:solidFill>
            </a:rPr>
            <a:t>Définition</a:t>
          </a:r>
        </a:p>
      </dsp:txBody>
      <dsp:txXfrm>
        <a:off x="78876" y="174803"/>
        <a:ext cx="1168646" cy="255302"/>
      </dsp:txXfrm>
    </dsp:sp>
    <dsp:sp modelId="{ACD7F1BD-E679-40A4-B12E-87C631281CC6}">
      <dsp:nvSpPr>
        <dsp:cNvPr id="0" name=""/>
        <dsp:cNvSpPr/>
      </dsp:nvSpPr>
      <dsp:spPr>
        <a:xfrm>
          <a:off x="55208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E1A169-B047-4093-9968-2BE5A1A49A28}">
      <dsp:nvSpPr>
        <dsp:cNvPr id="0" name=""/>
        <dsp:cNvSpPr/>
      </dsp:nvSpPr>
      <dsp:spPr>
        <a:xfrm>
          <a:off x="1492828" y="146406"/>
          <a:ext cx="749441" cy="278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Causes</a:t>
          </a:r>
        </a:p>
      </dsp:txBody>
      <dsp:txXfrm>
        <a:off x="1492828" y="146406"/>
        <a:ext cx="749441" cy="278116"/>
      </dsp:txXfrm>
    </dsp:sp>
    <dsp:sp modelId="{918A8567-85D8-4217-9935-CCEA487333DA}">
      <dsp:nvSpPr>
        <dsp:cNvPr id="0" name=""/>
        <dsp:cNvSpPr/>
      </dsp:nvSpPr>
      <dsp:spPr>
        <a:xfrm>
          <a:off x="1803418"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0DB0D1-05F8-4272-A6BA-C104C9726DA6}">
      <dsp:nvSpPr>
        <dsp:cNvPr id="0" name=""/>
        <dsp:cNvSpPr/>
      </dsp:nvSpPr>
      <dsp:spPr>
        <a:xfrm>
          <a:off x="2730389" y="149864"/>
          <a:ext cx="723193" cy="289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Risques</a:t>
          </a:r>
        </a:p>
      </dsp:txBody>
      <dsp:txXfrm>
        <a:off x="2730389" y="149864"/>
        <a:ext cx="723193" cy="289969"/>
      </dsp:txXfrm>
    </dsp:sp>
    <dsp:sp modelId="{5DDF532D-49F0-4165-916C-D8C0F9152CF4}">
      <dsp:nvSpPr>
        <dsp:cNvPr id="0" name=""/>
        <dsp:cNvSpPr/>
      </dsp:nvSpPr>
      <dsp:spPr>
        <a:xfrm>
          <a:off x="3000529"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5CE3F8-7D68-4DE1-BAF3-07DD9CA88F0F}">
      <dsp:nvSpPr>
        <dsp:cNvPr id="0" name=""/>
        <dsp:cNvSpPr/>
      </dsp:nvSpPr>
      <dsp:spPr>
        <a:xfrm>
          <a:off x="4032279" y="149304"/>
          <a:ext cx="575675" cy="27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rgbClr val="00529B"/>
              </a:solidFill>
            </a:rPr>
            <a:t>Signes</a:t>
          </a:r>
        </a:p>
      </dsp:txBody>
      <dsp:txXfrm>
        <a:off x="4032279" y="149304"/>
        <a:ext cx="575675" cy="274253"/>
      </dsp:txXfrm>
    </dsp:sp>
    <dsp:sp modelId="{7FCA40AF-BB84-4497-9FB5-0855F17D142F}">
      <dsp:nvSpPr>
        <dsp:cNvPr id="0" name=""/>
        <dsp:cNvSpPr/>
      </dsp:nvSpPr>
      <dsp:spPr>
        <a:xfrm>
          <a:off x="423090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230761-9C16-450D-9492-9E75DAD7910C}">
      <dsp:nvSpPr>
        <dsp:cNvPr id="0" name=""/>
        <dsp:cNvSpPr/>
      </dsp:nvSpPr>
      <dsp:spPr>
        <a:xfrm>
          <a:off x="4964988" y="186845"/>
          <a:ext cx="1168646" cy="252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CAT</a:t>
          </a:r>
        </a:p>
      </dsp:txBody>
      <dsp:txXfrm>
        <a:off x="4964988" y="186845"/>
        <a:ext cx="1168646" cy="252989"/>
      </dsp:txXfrm>
    </dsp:sp>
    <dsp:sp modelId="{6483544B-EDBE-4CED-846C-C19FEDFC4D09}">
      <dsp:nvSpPr>
        <dsp:cNvPr id="0" name=""/>
        <dsp:cNvSpPr/>
      </dsp:nvSpPr>
      <dsp:spPr>
        <a:xfrm>
          <a:off x="5525171"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4FF547-D40C-4E4F-A3F0-022BE3045C95}">
      <dsp:nvSpPr>
        <dsp:cNvPr id="0" name=""/>
        <dsp:cNvSpPr/>
      </dsp:nvSpPr>
      <dsp:spPr>
        <a:xfrm>
          <a:off x="6278044" y="146769"/>
          <a:ext cx="1168646" cy="278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Cas particuliers</a:t>
          </a:r>
        </a:p>
      </dsp:txBody>
      <dsp:txXfrm>
        <a:off x="6278044" y="146769"/>
        <a:ext cx="1168646" cy="278559"/>
      </dsp:txXfrm>
    </dsp:sp>
    <dsp:sp modelId="{5B8EDC3F-4046-4C89-B6FB-983DE2F31D52}">
      <dsp:nvSpPr>
        <dsp:cNvPr id="0" name=""/>
        <dsp:cNvSpPr/>
      </dsp:nvSpPr>
      <dsp:spPr>
        <a:xfrm>
          <a:off x="6690753" y="74108"/>
          <a:ext cx="108000" cy="108000"/>
        </a:xfrm>
        <a:prstGeom prst="triangle">
          <a:avLst/>
        </a:prstGeom>
        <a:solidFill>
          <a:srgbClr val="00529B"/>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521EAA-0B0C-4D97-8524-AE653F8ADEBB}">
      <dsp:nvSpPr>
        <dsp:cNvPr id="0" name=""/>
        <dsp:cNvSpPr/>
      </dsp:nvSpPr>
      <dsp:spPr>
        <a:xfrm flipV="1">
          <a:off x="0" y="178659"/>
          <a:ext cx="8128000" cy="35999"/>
        </a:xfrm>
        <a:prstGeom prst="rect">
          <a:avLst/>
        </a:prstGeom>
        <a:gradFill rotWithShape="0">
          <a:gsLst>
            <a:gs pos="15000">
              <a:schemeClr val="tx2">
                <a:lumMod val="50000"/>
                <a:lumOff val="50000"/>
              </a:schemeClr>
            </a:gs>
            <a:gs pos="85000">
              <a:srgbClr val="438CD1"/>
            </a:gs>
            <a:gs pos="50000">
              <a:srgbClr val="00529B"/>
            </a:gs>
          </a:gsLst>
          <a:lin ang="0" scaled="1"/>
        </a:gradFill>
        <a:ln>
          <a:noFill/>
        </a:ln>
        <a:effectLst/>
      </dsp:spPr>
      <dsp:style>
        <a:lnRef idx="0">
          <a:scrgbClr r="0" g="0" b="0"/>
        </a:lnRef>
        <a:fillRef idx="1">
          <a:scrgbClr r="0" g="0" b="0"/>
        </a:fillRef>
        <a:effectRef idx="0">
          <a:scrgbClr r="0" g="0" b="0"/>
        </a:effectRef>
        <a:fontRef idx="minor"/>
      </dsp:style>
    </dsp:sp>
    <dsp:sp modelId="{AFE42778-E477-4A5C-A7A5-D31298E8B0A3}">
      <dsp:nvSpPr>
        <dsp:cNvPr id="0" name=""/>
        <dsp:cNvSpPr/>
      </dsp:nvSpPr>
      <dsp:spPr>
        <a:xfrm>
          <a:off x="78876" y="174803"/>
          <a:ext cx="1168646" cy="255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Définition</a:t>
          </a:r>
        </a:p>
      </dsp:txBody>
      <dsp:txXfrm>
        <a:off x="78876" y="174803"/>
        <a:ext cx="1168646" cy="255302"/>
      </dsp:txXfrm>
    </dsp:sp>
    <dsp:sp modelId="{ACD7F1BD-E679-40A4-B12E-87C631281CC6}">
      <dsp:nvSpPr>
        <dsp:cNvPr id="0" name=""/>
        <dsp:cNvSpPr/>
      </dsp:nvSpPr>
      <dsp:spPr>
        <a:xfrm>
          <a:off x="55208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E1A169-B047-4093-9968-2BE5A1A49A28}">
      <dsp:nvSpPr>
        <dsp:cNvPr id="0" name=""/>
        <dsp:cNvSpPr/>
      </dsp:nvSpPr>
      <dsp:spPr>
        <a:xfrm>
          <a:off x="1492828" y="146406"/>
          <a:ext cx="749441" cy="278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rgbClr val="00529B"/>
              </a:solidFill>
            </a:rPr>
            <a:t>Causes</a:t>
          </a:r>
        </a:p>
      </dsp:txBody>
      <dsp:txXfrm>
        <a:off x="1492828" y="146406"/>
        <a:ext cx="749441" cy="278116"/>
      </dsp:txXfrm>
    </dsp:sp>
    <dsp:sp modelId="{918A8567-85D8-4217-9935-CCEA487333DA}">
      <dsp:nvSpPr>
        <dsp:cNvPr id="0" name=""/>
        <dsp:cNvSpPr/>
      </dsp:nvSpPr>
      <dsp:spPr>
        <a:xfrm>
          <a:off x="1803418"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0DB0D1-05F8-4272-A6BA-C104C9726DA6}">
      <dsp:nvSpPr>
        <dsp:cNvPr id="0" name=""/>
        <dsp:cNvSpPr/>
      </dsp:nvSpPr>
      <dsp:spPr>
        <a:xfrm>
          <a:off x="2730389" y="149864"/>
          <a:ext cx="723193" cy="289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Risques</a:t>
          </a:r>
        </a:p>
      </dsp:txBody>
      <dsp:txXfrm>
        <a:off x="2730389" y="149864"/>
        <a:ext cx="723193" cy="289969"/>
      </dsp:txXfrm>
    </dsp:sp>
    <dsp:sp modelId="{5DDF532D-49F0-4165-916C-D8C0F9152CF4}">
      <dsp:nvSpPr>
        <dsp:cNvPr id="0" name=""/>
        <dsp:cNvSpPr/>
      </dsp:nvSpPr>
      <dsp:spPr>
        <a:xfrm>
          <a:off x="3000529"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5CE3F8-7D68-4DE1-BAF3-07DD9CA88F0F}">
      <dsp:nvSpPr>
        <dsp:cNvPr id="0" name=""/>
        <dsp:cNvSpPr/>
      </dsp:nvSpPr>
      <dsp:spPr>
        <a:xfrm>
          <a:off x="4032279" y="149304"/>
          <a:ext cx="575675" cy="27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Signes</a:t>
          </a:r>
        </a:p>
      </dsp:txBody>
      <dsp:txXfrm>
        <a:off x="4032279" y="149304"/>
        <a:ext cx="575675" cy="274253"/>
      </dsp:txXfrm>
    </dsp:sp>
    <dsp:sp modelId="{7FCA40AF-BB84-4497-9FB5-0855F17D142F}">
      <dsp:nvSpPr>
        <dsp:cNvPr id="0" name=""/>
        <dsp:cNvSpPr/>
      </dsp:nvSpPr>
      <dsp:spPr>
        <a:xfrm>
          <a:off x="423090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230761-9C16-450D-9492-9E75DAD7910C}">
      <dsp:nvSpPr>
        <dsp:cNvPr id="0" name=""/>
        <dsp:cNvSpPr/>
      </dsp:nvSpPr>
      <dsp:spPr>
        <a:xfrm>
          <a:off x="4964988" y="186845"/>
          <a:ext cx="1168646" cy="252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CAT</a:t>
          </a:r>
        </a:p>
      </dsp:txBody>
      <dsp:txXfrm>
        <a:off x="4964988" y="186845"/>
        <a:ext cx="1168646" cy="252989"/>
      </dsp:txXfrm>
    </dsp:sp>
    <dsp:sp modelId="{6483544B-EDBE-4CED-846C-C19FEDFC4D09}">
      <dsp:nvSpPr>
        <dsp:cNvPr id="0" name=""/>
        <dsp:cNvSpPr/>
      </dsp:nvSpPr>
      <dsp:spPr>
        <a:xfrm>
          <a:off x="5525171"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4FF547-D40C-4E4F-A3F0-022BE3045C95}">
      <dsp:nvSpPr>
        <dsp:cNvPr id="0" name=""/>
        <dsp:cNvSpPr/>
      </dsp:nvSpPr>
      <dsp:spPr>
        <a:xfrm>
          <a:off x="6278044" y="146769"/>
          <a:ext cx="1168646" cy="278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Cas particuliers</a:t>
          </a:r>
        </a:p>
      </dsp:txBody>
      <dsp:txXfrm>
        <a:off x="6278044" y="146769"/>
        <a:ext cx="1168646" cy="278559"/>
      </dsp:txXfrm>
    </dsp:sp>
    <dsp:sp modelId="{5B8EDC3F-4046-4C89-B6FB-983DE2F31D52}">
      <dsp:nvSpPr>
        <dsp:cNvPr id="0" name=""/>
        <dsp:cNvSpPr/>
      </dsp:nvSpPr>
      <dsp:spPr>
        <a:xfrm>
          <a:off x="6690753" y="74108"/>
          <a:ext cx="108000" cy="108000"/>
        </a:xfrm>
        <a:prstGeom prst="triangle">
          <a:avLst/>
        </a:prstGeom>
        <a:solidFill>
          <a:srgbClr val="00529B"/>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521EAA-0B0C-4D97-8524-AE653F8ADEBB}">
      <dsp:nvSpPr>
        <dsp:cNvPr id="0" name=""/>
        <dsp:cNvSpPr/>
      </dsp:nvSpPr>
      <dsp:spPr>
        <a:xfrm flipV="1">
          <a:off x="0" y="178659"/>
          <a:ext cx="8128000" cy="35999"/>
        </a:xfrm>
        <a:prstGeom prst="rect">
          <a:avLst/>
        </a:prstGeom>
        <a:gradFill rotWithShape="0">
          <a:gsLst>
            <a:gs pos="15000">
              <a:schemeClr val="tx2">
                <a:lumMod val="50000"/>
                <a:lumOff val="50000"/>
              </a:schemeClr>
            </a:gs>
            <a:gs pos="85000">
              <a:srgbClr val="438CD1"/>
            </a:gs>
            <a:gs pos="50000">
              <a:srgbClr val="00529B"/>
            </a:gs>
          </a:gsLst>
          <a:lin ang="0" scaled="1"/>
        </a:gradFill>
        <a:ln>
          <a:noFill/>
        </a:ln>
        <a:effectLst/>
      </dsp:spPr>
      <dsp:style>
        <a:lnRef idx="0">
          <a:scrgbClr r="0" g="0" b="0"/>
        </a:lnRef>
        <a:fillRef idx="1">
          <a:scrgbClr r="0" g="0" b="0"/>
        </a:fillRef>
        <a:effectRef idx="0">
          <a:scrgbClr r="0" g="0" b="0"/>
        </a:effectRef>
        <a:fontRef idx="minor"/>
      </dsp:style>
    </dsp:sp>
    <dsp:sp modelId="{AFE42778-E477-4A5C-A7A5-D31298E8B0A3}">
      <dsp:nvSpPr>
        <dsp:cNvPr id="0" name=""/>
        <dsp:cNvSpPr/>
      </dsp:nvSpPr>
      <dsp:spPr>
        <a:xfrm>
          <a:off x="78876" y="174803"/>
          <a:ext cx="1168646" cy="255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Définition</a:t>
          </a:r>
        </a:p>
      </dsp:txBody>
      <dsp:txXfrm>
        <a:off x="78876" y="174803"/>
        <a:ext cx="1168646" cy="255302"/>
      </dsp:txXfrm>
    </dsp:sp>
    <dsp:sp modelId="{ACD7F1BD-E679-40A4-B12E-87C631281CC6}">
      <dsp:nvSpPr>
        <dsp:cNvPr id="0" name=""/>
        <dsp:cNvSpPr/>
      </dsp:nvSpPr>
      <dsp:spPr>
        <a:xfrm>
          <a:off x="55208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E1A169-B047-4093-9968-2BE5A1A49A28}">
      <dsp:nvSpPr>
        <dsp:cNvPr id="0" name=""/>
        <dsp:cNvSpPr/>
      </dsp:nvSpPr>
      <dsp:spPr>
        <a:xfrm>
          <a:off x="1492828" y="146406"/>
          <a:ext cx="749441" cy="278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Causes</a:t>
          </a:r>
        </a:p>
      </dsp:txBody>
      <dsp:txXfrm>
        <a:off x="1492828" y="146406"/>
        <a:ext cx="749441" cy="278116"/>
      </dsp:txXfrm>
    </dsp:sp>
    <dsp:sp modelId="{918A8567-85D8-4217-9935-CCEA487333DA}">
      <dsp:nvSpPr>
        <dsp:cNvPr id="0" name=""/>
        <dsp:cNvSpPr/>
      </dsp:nvSpPr>
      <dsp:spPr>
        <a:xfrm>
          <a:off x="1803418"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0DB0D1-05F8-4272-A6BA-C104C9726DA6}">
      <dsp:nvSpPr>
        <dsp:cNvPr id="0" name=""/>
        <dsp:cNvSpPr/>
      </dsp:nvSpPr>
      <dsp:spPr>
        <a:xfrm>
          <a:off x="2730389" y="149864"/>
          <a:ext cx="723193" cy="289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rgbClr val="00529B"/>
              </a:solidFill>
            </a:rPr>
            <a:t>Risques</a:t>
          </a:r>
        </a:p>
      </dsp:txBody>
      <dsp:txXfrm>
        <a:off x="2730389" y="149864"/>
        <a:ext cx="723193" cy="289969"/>
      </dsp:txXfrm>
    </dsp:sp>
    <dsp:sp modelId="{5DDF532D-49F0-4165-916C-D8C0F9152CF4}">
      <dsp:nvSpPr>
        <dsp:cNvPr id="0" name=""/>
        <dsp:cNvSpPr/>
      </dsp:nvSpPr>
      <dsp:spPr>
        <a:xfrm>
          <a:off x="3000529"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5CE3F8-7D68-4DE1-BAF3-07DD9CA88F0F}">
      <dsp:nvSpPr>
        <dsp:cNvPr id="0" name=""/>
        <dsp:cNvSpPr/>
      </dsp:nvSpPr>
      <dsp:spPr>
        <a:xfrm>
          <a:off x="4032279" y="149304"/>
          <a:ext cx="575675" cy="27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Signes</a:t>
          </a:r>
        </a:p>
      </dsp:txBody>
      <dsp:txXfrm>
        <a:off x="4032279" y="149304"/>
        <a:ext cx="575675" cy="274253"/>
      </dsp:txXfrm>
    </dsp:sp>
    <dsp:sp modelId="{7FCA40AF-BB84-4497-9FB5-0855F17D142F}">
      <dsp:nvSpPr>
        <dsp:cNvPr id="0" name=""/>
        <dsp:cNvSpPr/>
      </dsp:nvSpPr>
      <dsp:spPr>
        <a:xfrm>
          <a:off x="423090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230761-9C16-450D-9492-9E75DAD7910C}">
      <dsp:nvSpPr>
        <dsp:cNvPr id="0" name=""/>
        <dsp:cNvSpPr/>
      </dsp:nvSpPr>
      <dsp:spPr>
        <a:xfrm>
          <a:off x="4964988" y="186845"/>
          <a:ext cx="1168646" cy="252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CAT</a:t>
          </a:r>
        </a:p>
      </dsp:txBody>
      <dsp:txXfrm>
        <a:off x="4964988" y="186845"/>
        <a:ext cx="1168646" cy="252989"/>
      </dsp:txXfrm>
    </dsp:sp>
    <dsp:sp modelId="{6483544B-EDBE-4CED-846C-C19FEDFC4D09}">
      <dsp:nvSpPr>
        <dsp:cNvPr id="0" name=""/>
        <dsp:cNvSpPr/>
      </dsp:nvSpPr>
      <dsp:spPr>
        <a:xfrm>
          <a:off x="5525171"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4FF547-D40C-4E4F-A3F0-022BE3045C95}">
      <dsp:nvSpPr>
        <dsp:cNvPr id="0" name=""/>
        <dsp:cNvSpPr/>
      </dsp:nvSpPr>
      <dsp:spPr>
        <a:xfrm>
          <a:off x="6278044" y="146769"/>
          <a:ext cx="1168646" cy="278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Cas particuliers</a:t>
          </a:r>
        </a:p>
      </dsp:txBody>
      <dsp:txXfrm>
        <a:off x="6278044" y="146769"/>
        <a:ext cx="1168646" cy="278559"/>
      </dsp:txXfrm>
    </dsp:sp>
    <dsp:sp modelId="{5B8EDC3F-4046-4C89-B6FB-983DE2F31D52}">
      <dsp:nvSpPr>
        <dsp:cNvPr id="0" name=""/>
        <dsp:cNvSpPr/>
      </dsp:nvSpPr>
      <dsp:spPr>
        <a:xfrm>
          <a:off x="6690753" y="74108"/>
          <a:ext cx="108000" cy="108000"/>
        </a:xfrm>
        <a:prstGeom prst="triangle">
          <a:avLst/>
        </a:prstGeom>
        <a:solidFill>
          <a:srgbClr val="00529B"/>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521EAA-0B0C-4D97-8524-AE653F8ADEBB}">
      <dsp:nvSpPr>
        <dsp:cNvPr id="0" name=""/>
        <dsp:cNvSpPr/>
      </dsp:nvSpPr>
      <dsp:spPr>
        <a:xfrm flipV="1">
          <a:off x="0" y="178659"/>
          <a:ext cx="8128000" cy="35999"/>
        </a:xfrm>
        <a:prstGeom prst="rect">
          <a:avLst/>
        </a:prstGeom>
        <a:gradFill rotWithShape="0">
          <a:gsLst>
            <a:gs pos="15000">
              <a:schemeClr val="tx2">
                <a:lumMod val="50000"/>
                <a:lumOff val="50000"/>
              </a:schemeClr>
            </a:gs>
            <a:gs pos="85000">
              <a:srgbClr val="438CD1"/>
            </a:gs>
            <a:gs pos="50000">
              <a:srgbClr val="00529B"/>
            </a:gs>
          </a:gsLst>
          <a:lin ang="0" scaled="1"/>
        </a:gradFill>
        <a:ln>
          <a:noFill/>
        </a:ln>
        <a:effectLst/>
      </dsp:spPr>
      <dsp:style>
        <a:lnRef idx="0">
          <a:scrgbClr r="0" g="0" b="0"/>
        </a:lnRef>
        <a:fillRef idx="1">
          <a:scrgbClr r="0" g="0" b="0"/>
        </a:fillRef>
        <a:effectRef idx="0">
          <a:scrgbClr r="0" g="0" b="0"/>
        </a:effectRef>
        <a:fontRef idx="minor"/>
      </dsp:style>
    </dsp:sp>
    <dsp:sp modelId="{AFE42778-E477-4A5C-A7A5-D31298E8B0A3}">
      <dsp:nvSpPr>
        <dsp:cNvPr id="0" name=""/>
        <dsp:cNvSpPr/>
      </dsp:nvSpPr>
      <dsp:spPr>
        <a:xfrm>
          <a:off x="94852" y="203987"/>
          <a:ext cx="1404160" cy="255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Définition</a:t>
          </a:r>
        </a:p>
      </dsp:txBody>
      <dsp:txXfrm>
        <a:off x="94852" y="203987"/>
        <a:ext cx="1404160" cy="255302"/>
      </dsp:txXfrm>
    </dsp:sp>
    <dsp:sp modelId="{ACD7F1BD-E679-40A4-B12E-87C631281CC6}">
      <dsp:nvSpPr>
        <dsp:cNvPr id="0" name=""/>
        <dsp:cNvSpPr/>
      </dsp:nvSpPr>
      <dsp:spPr>
        <a:xfrm>
          <a:off x="671047"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E1A169-B047-4093-9968-2BE5A1A49A28}">
      <dsp:nvSpPr>
        <dsp:cNvPr id="0" name=""/>
        <dsp:cNvSpPr/>
      </dsp:nvSpPr>
      <dsp:spPr>
        <a:xfrm>
          <a:off x="1793752" y="204773"/>
          <a:ext cx="900473" cy="278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rgbClr val="00529B"/>
              </a:solidFill>
            </a:rPr>
            <a:t>Causes</a:t>
          </a:r>
        </a:p>
      </dsp:txBody>
      <dsp:txXfrm>
        <a:off x="1793752" y="204773"/>
        <a:ext cx="900473" cy="278116"/>
      </dsp:txXfrm>
    </dsp:sp>
    <dsp:sp modelId="{918A8567-85D8-4217-9935-CCEA487333DA}">
      <dsp:nvSpPr>
        <dsp:cNvPr id="0" name=""/>
        <dsp:cNvSpPr/>
      </dsp:nvSpPr>
      <dsp:spPr>
        <a:xfrm>
          <a:off x="2169668"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0DB0D1-05F8-4272-A6BA-C104C9726DA6}">
      <dsp:nvSpPr>
        <dsp:cNvPr id="0" name=""/>
        <dsp:cNvSpPr/>
      </dsp:nvSpPr>
      <dsp:spPr>
        <a:xfrm>
          <a:off x="3280716" y="169320"/>
          <a:ext cx="868936" cy="289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rgbClr val="00529B"/>
              </a:solidFill>
            </a:rPr>
            <a:t>Risques</a:t>
          </a:r>
        </a:p>
      </dsp:txBody>
      <dsp:txXfrm>
        <a:off x="3280716" y="169320"/>
        <a:ext cx="868936" cy="289969"/>
      </dsp:txXfrm>
    </dsp:sp>
    <dsp:sp modelId="{5DDF532D-49F0-4165-916C-D8C0F9152CF4}">
      <dsp:nvSpPr>
        <dsp:cNvPr id="0" name=""/>
        <dsp:cNvSpPr/>
      </dsp:nvSpPr>
      <dsp:spPr>
        <a:xfrm>
          <a:off x="3614068"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5CE3F8-7D68-4DE1-BAF3-07DD9CA88F0F}">
      <dsp:nvSpPr>
        <dsp:cNvPr id="0" name=""/>
        <dsp:cNvSpPr/>
      </dsp:nvSpPr>
      <dsp:spPr>
        <a:xfrm>
          <a:off x="4844971" y="207671"/>
          <a:ext cx="691689" cy="27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Signes</a:t>
          </a:r>
        </a:p>
      </dsp:txBody>
      <dsp:txXfrm>
        <a:off x="4844971" y="207671"/>
        <a:ext cx="691689" cy="274253"/>
      </dsp:txXfrm>
    </dsp:sp>
    <dsp:sp modelId="{7FCA40AF-BB84-4497-9FB5-0855F17D142F}">
      <dsp:nvSpPr>
        <dsp:cNvPr id="0" name=""/>
        <dsp:cNvSpPr/>
      </dsp:nvSpPr>
      <dsp:spPr>
        <a:xfrm>
          <a:off x="5091735"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230761-9C16-450D-9492-9E75DAD7910C}">
      <dsp:nvSpPr>
        <dsp:cNvPr id="0" name=""/>
        <dsp:cNvSpPr/>
      </dsp:nvSpPr>
      <dsp:spPr>
        <a:xfrm>
          <a:off x="5965646" y="206300"/>
          <a:ext cx="1404160" cy="252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CAT</a:t>
          </a:r>
        </a:p>
      </dsp:txBody>
      <dsp:txXfrm>
        <a:off x="5965646" y="206300"/>
        <a:ext cx="1404160" cy="252989"/>
      </dsp:txXfrm>
    </dsp:sp>
    <dsp:sp modelId="{6483544B-EDBE-4CED-846C-C19FEDFC4D09}">
      <dsp:nvSpPr>
        <dsp:cNvPr id="0" name=""/>
        <dsp:cNvSpPr/>
      </dsp:nvSpPr>
      <dsp:spPr>
        <a:xfrm>
          <a:off x="6633289"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521EAA-0B0C-4D97-8524-AE653F8ADEBB}">
      <dsp:nvSpPr>
        <dsp:cNvPr id="0" name=""/>
        <dsp:cNvSpPr/>
      </dsp:nvSpPr>
      <dsp:spPr>
        <a:xfrm flipV="1">
          <a:off x="0" y="178659"/>
          <a:ext cx="8128000" cy="35999"/>
        </a:xfrm>
        <a:prstGeom prst="rect">
          <a:avLst/>
        </a:prstGeom>
        <a:gradFill rotWithShape="0">
          <a:gsLst>
            <a:gs pos="15000">
              <a:schemeClr val="tx2">
                <a:lumMod val="50000"/>
                <a:lumOff val="50000"/>
              </a:schemeClr>
            </a:gs>
            <a:gs pos="85000">
              <a:srgbClr val="438CD1"/>
            </a:gs>
            <a:gs pos="50000">
              <a:srgbClr val="00529B"/>
            </a:gs>
          </a:gsLst>
          <a:lin ang="0" scaled="1"/>
        </a:gradFill>
        <a:ln>
          <a:noFill/>
        </a:ln>
        <a:effectLst/>
      </dsp:spPr>
      <dsp:style>
        <a:lnRef idx="0">
          <a:scrgbClr r="0" g="0" b="0"/>
        </a:lnRef>
        <a:fillRef idx="1">
          <a:scrgbClr r="0" g="0" b="0"/>
        </a:fillRef>
        <a:effectRef idx="0">
          <a:scrgbClr r="0" g="0" b="0"/>
        </a:effectRef>
        <a:fontRef idx="minor"/>
      </dsp:style>
    </dsp:sp>
    <dsp:sp modelId="{AFE42778-E477-4A5C-A7A5-D31298E8B0A3}">
      <dsp:nvSpPr>
        <dsp:cNvPr id="0" name=""/>
        <dsp:cNvSpPr/>
      </dsp:nvSpPr>
      <dsp:spPr>
        <a:xfrm>
          <a:off x="78876" y="174803"/>
          <a:ext cx="1168646" cy="255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Définition</a:t>
          </a:r>
        </a:p>
      </dsp:txBody>
      <dsp:txXfrm>
        <a:off x="78876" y="174803"/>
        <a:ext cx="1168646" cy="255302"/>
      </dsp:txXfrm>
    </dsp:sp>
    <dsp:sp modelId="{ACD7F1BD-E679-40A4-B12E-87C631281CC6}">
      <dsp:nvSpPr>
        <dsp:cNvPr id="0" name=""/>
        <dsp:cNvSpPr/>
      </dsp:nvSpPr>
      <dsp:spPr>
        <a:xfrm>
          <a:off x="55208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E1A169-B047-4093-9968-2BE5A1A49A28}">
      <dsp:nvSpPr>
        <dsp:cNvPr id="0" name=""/>
        <dsp:cNvSpPr/>
      </dsp:nvSpPr>
      <dsp:spPr>
        <a:xfrm>
          <a:off x="1492828" y="146406"/>
          <a:ext cx="749441" cy="278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Causes</a:t>
          </a:r>
        </a:p>
      </dsp:txBody>
      <dsp:txXfrm>
        <a:off x="1492828" y="146406"/>
        <a:ext cx="749441" cy="278116"/>
      </dsp:txXfrm>
    </dsp:sp>
    <dsp:sp modelId="{918A8567-85D8-4217-9935-CCEA487333DA}">
      <dsp:nvSpPr>
        <dsp:cNvPr id="0" name=""/>
        <dsp:cNvSpPr/>
      </dsp:nvSpPr>
      <dsp:spPr>
        <a:xfrm>
          <a:off x="1803418"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0DB0D1-05F8-4272-A6BA-C104C9726DA6}">
      <dsp:nvSpPr>
        <dsp:cNvPr id="0" name=""/>
        <dsp:cNvSpPr/>
      </dsp:nvSpPr>
      <dsp:spPr>
        <a:xfrm>
          <a:off x="2730389" y="149864"/>
          <a:ext cx="723193" cy="289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Risques</a:t>
          </a:r>
        </a:p>
      </dsp:txBody>
      <dsp:txXfrm>
        <a:off x="2730389" y="149864"/>
        <a:ext cx="723193" cy="289969"/>
      </dsp:txXfrm>
    </dsp:sp>
    <dsp:sp modelId="{5DDF532D-49F0-4165-916C-D8C0F9152CF4}">
      <dsp:nvSpPr>
        <dsp:cNvPr id="0" name=""/>
        <dsp:cNvSpPr/>
      </dsp:nvSpPr>
      <dsp:spPr>
        <a:xfrm>
          <a:off x="3000529"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5CE3F8-7D68-4DE1-BAF3-07DD9CA88F0F}">
      <dsp:nvSpPr>
        <dsp:cNvPr id="0" name=""/>
        <dsp:cNvSpPr/>
      </dsp:nvSpPr>
      <dsp:spPr>
        <a:xfrm>
          <a:off x="4032279" y="149304"/>
          <a:ext cx="575675" cy="27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Signes</a:t>
          </a:r>
        </a:p>
      </dsp:txBody>
      <dsp:txXfrm>
        <a:off x="4032279" y="149304"/>
        <a:ext cx="575675" cy="274253"/>
      </dsp:txXfrm>
    </dsp:sp>
    <dsp:sp modelId="{7FCA40AF-BB84-4497-9FB5-0855F17D142F}">
      <dsp:nvSpPr>
        <dsp:cNvPr id="0" name=""/>
        <dsp:cNvSpPr/>
      </dsp:nvSpPr>
      <dsp:spPr>
        <a:xfrm>
          <a:off x="423090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230761-9C16-450D-9492-9E75DAD7910C}">
      <dsp:nvSpPr>
        <dsp:cNvPr id="0" name=""/>
        <dsp:cNvSpPr/>
      </dsp:nvSpPr>
      <dsp:spPr>
        <a:xfrm>
          <a:off x="4964988" y="186845"/>
          <a:ext cx="1168646" cy="252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rgbClr val="00529B"/>
              </a:solidFill>
            </a:rPr>
            <a:t>CAT</a:t>
          </a:r>
        </a:p>
      </dsp:txBody>
      <dsp:txXfrm>
        <a:off x="4964988" y="186845"/>
        <a:ext cx="1168646" cy="252989"/>
      </dsp:txXfrm>
    </dsp:sp>
    <dsp:sp modelId="{6483544B-EDBE-4CED-846C-C19FEDFC4D09}">
      <dsp:nvSpPr>
        <dsp:cNvPr id="0" name=""/>
        <dsp:cNvSpPr/>
      </dsp:nvSpPr>
      <dsp:spPr>
        <a:xfrm>
          <a:off x="5525171"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4FF547-D40C-4E4F-A3F0-022BE3045C95}">
      <dsp:nvSpPr>
        <dsp:cNvPr id="0" name=""/>
        <dsp:cNvSpPr/>
      </dsp:nvSpPr>
      <dsp:spPr>
        <a:xfrm>
          <a:off x="6278044" y="146769"/>
          <a:ext cx="1168646" cy="278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Cas particuliers</a:t>
          </a:r>
        </a:p>
      </dsp:txBody>
      <dsp:txXfrm>
        <a:off x="6278044" y="146769"/>
        <a:ext cx="1168646" cy="278559"/>
      </dsp:txXfrm>
    </dsp:sp>
    <dsp:sp modelId="{5B8EDC3F-4046-4C89-B6FB-983DE2F31D52}">
      <dsp:nvSpPr>
        <dsp:cNvPr id="0" name=""/>
        <dsp:cNvSpPr/>
      </dsp:nvSpPr>
      <dsp:spPr>
        <a:xfrm>
          <a:off x="6690753" y="74108"/>
          <a:ext cx="108000" cy="108000"/>
        </a:xfrm>
        <a:prstGeom prst="triangle">
          <a:avLst/>
        </a:prstGeom>
        <a:solidFill>
          <a:srgbClr val="00529B"/>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521EAA-0B0C-4D97-8524-AE653F8ADEBB}">
      <dsp:nvSpPr>
        <dsp:cNvPr id="0" name=""/>
        <dsp:cNvSpPr/>
      </dsp:nvSpPr>
      <dsp:spPr>
        <a:xfrm flipV="1">
          <a:off x="0" y="178659"/>
          <a:ext cx="8128000" cy="35999"/>
        </a:xfrm>
        <a:prstGeom prst="rect">
          <a:avLst/>
        </a:prstGeom>
        <a:gradFill rotWithShape="0">
          <a:gsLst>
            <a:gs pos="15000">
              <a:schemeClr val="tx2">
                <a:lumMod val="50000"/>
                <a:lumOff val="50000"/>
              </a:schemeClr>
            </a:gs>
            <a:gs pos="85000">
              <a:srgbClr val="438CD1"/>
            </a:gs>
            <a:gs pos="50000">
              <a:srgbClr val="00529B"/>
            </a:gs>
          </a:gsLst>
          <a:lin ang="0" scaled="1"/>
        </a:gradFill>
        <a:ln>
          <a:noFill/>
        </a:ln>
        <a:effectLst/>
      </dsp:spPr>
      <dsp:style>
        <a:lnRef idx="0">
          <a:scrgbClr r="0" g="0" b="0"/>
        </a:lnRef>
        <a:fillRef idx="1">
          <a:scrgbClr r="0" g="0" b="0"/>
        </a:fillRef>
        <a:effectRef idx="0">
          <a:scrgbClr r="0" g="0" b="0"/>
        </a:effectRef>
        <a:fontRef idx="minor"/>
      </dsp:style>
    </dsp:sp>
    <dsp:sp modelId="{AFE42778-E477-4A5C-A7A5-D31298E8B0A3}">
      <dsp:nvSpPr>
        <dsp:cNvPr id="0" name=""/>
        <dsp:cNvSpPr/>
      </dsp:nvSpPr>
      <dsp:spPr>
        <a:xfrm>
          <a:off x="78876" y="174803"/>
          <a:ext cx="1168646" cy="255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Définition</a:t>
          </a:r>
        </a:p>
      </dsp:txBody>
      <dsp:txXfrm>
        <a:off x="78876" y="174803"/>
        <a:ext cx="1168646" cy="255302"/>
      </dsp:txXfrm>
    </dsp:sp>
    <dsp:sp modelId="{ACD7F1BD-E679-40A4-B12E-87C631281CC6}">
      <dsp:nvSpPr>
        <dsp:cNvPr id="0" name=""/>
        <dsp:cNvSpPr/>
      </dsp:nvSpPr>
      <dsp:spPr>
        <a:xfrm>
          <a:off x="55208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E1A169-B047-4093-9968-2BE5A1A49A28}">
      <dsp:nvSpPr>
        <dsp:cNvPr id="0" name=""/>
        <dsp:cNvSpPr/>
      </dsp:nvSpPr>
      <dsp:spPr>
        <a:xfrm>
          <a:off x="1492828" y="146406"/>
          <a:ext cx="749441" cy="278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Causes</a:t>
          </a:r>
        </a:p>
      </dsp:txBody>
      <dsp:txXfrm>
        <a:off x="1492828" y="146406"/>
        <a:ext cx="749441" cy="278116"/>
      </dsp:txXfrm>
    </dsp:sp>
    <dsp:sp modelId="{918A8567-85D8-4217-9935-CCEA487333DA}">
      <dsp:nvSpPr>
        <dsp:cNvPr id="0" name=""/>
        <dsp:cNvSpPr/>
      </dsp:nvSpPr>
      <dsp:spPr>
        <a:xfrm>
          <a:off x="1803418"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0DB0D1-05F8-4272-A6BA-C104C9726DA6}">
      <dsp:nvSpPr>
        <dsp:cNvPr id="0" name=""/>
        <dsp:cNvSpPr/>
      </dsp:nvSpPr>
      <dsp:spPr>
        <a:xfrm>
          <a:off x="2730389" y="149864"/>
          <a:ext cx="723193" cy="289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Risques</a:t>
          </a:r>
        </a:p>
      </dsp:txBody>
      <dsp:txXfrm>
        <a:off x="2730389" y="149864"/>
        <a:ext cx="723193" cy="289969"/>
      </dsp:txXfrm>
    </dsp:sp>
    <dsp:sp modelId="{5DDF532D-49F0-4165-916C-D8C0F9152CF4}">
      <dsp:nvSpPr>
        <dsp:cNvPr id="0" name=""/>
        <dsp:cNvSpPr/>
      </dsp:nvSpPr>
      <dsp:spPr>
        <a:xfrm>
          <a:off x="3000529"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5CE3F8-7D68-4DE1-BAF3-07DD9CA88F0F}">
      <dsp:nvSpPr>
        <dsp:cNvPr id="0" name=""/>
        <dsp:cNvSpPr/>
      </dsp:nvSpPr>
      <dsp:spPr>
        <a:xfrm>
          <a:off x="4032279" y="149304"/>
          <a:ext cx="575675" cy="27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Signes</a:t>
          </a:r>
        </a:p>
      </dsp:txBody>
      <dsp:txXfrm>
        <a:off x="4032279" y="149304"/>
        <a:ext cx="575675" cy="274253"/>
      </dsp:txXfrm>
    </dsp:sp>
    <dsp:sp modelId="{7FCA40AF-BB84-4497-9FB5-0855F17D142F}">
      <dsp:nvSpPr>
        <dsp:cNvPr id="0" name=""/>
        <dsp:cNvSpPr/>
      </dsp:nvSpPr>
      <dsp:spPr>
        <a:xfrm>
          <a:off x="423090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230761-9C16-450D-9492-9E75DAD7910C}">
      <dsp:nvSpPr>
        <dsp:cNvPr id="0" name=""/>
        <dsp:cNvSpPr/>
      </dsp:nvSpPr>
      <dsp:spPr>
        <a:xfrm>
          <a:off x="4964988" y="186845"/>
          <a:ext cx="1168646" cy="252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rgbClr val="00529B"/>
              </a:solidFill>
            </a:rPr>
            <a:t>CAT</a:t>
          </a:r>
        </a:p>
      </dsp:txBody>
      <dsp:txXfrm>
        <a:off x="4964988" y="186845"/>
        <a:ext cx="1168646" cy="252989"/>
      </dsp:txXfrm>
    </dsp:sp>
    <dsp:sp modelId="{6483544B-EDBE-4CED-846C-C19FEDFC4D09}">
      <dsp:nvSpPr>
        <dsp:cNvPr id="0" name=""/>
        <dsp:cNvSpPr/>
      </dsp:nvSpPr>
      <dsp:spPr>
        <a:xfrm>
          <a:off x="5525171"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4FF547-D40C-4E4F-A3F0-022BE3045C95}">
      <dsp:nvSpPr>
        <dsp:cNvPr id="0" name=""/>
        <dsp:cNvSpPr/>
      </dsp:nvSpPr>
      <dsp:spPr>
        <a:xfrm>
          <a:off x="6278044" y="146769"/>
          <a:ext cx="1168646" cy="278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Cas particuliers</a:t>
          </a:r>
        </a:p>
      </dsp:txBody>
      <dsp:txXfrm>
        <a:off x="6278044" y="146769"/>
        <a:ext cx="1168646" cy="278559"/>
      </dsp:txXfrm>
    </dsp:sp>
    <dsp:sp modelId="{5B8EDC3F-4046-4C89-B6FB-983DE2F31D52}">
      <dsp:nvSpPr>
        <dsp:cNvPr id="0" name=""/>
        <dsp:cNvSpPr/>
      </dsp:nvSpPr>
      <dsp:spPr>
        <a:xfrm>
          <a:off x="6690753" y="74108"/>
          <a:ext cx="108000" cy="108000"/>
        </a:xfrm>
        <a:prstGeom prst="triangle">
          <a:avLst/>
        </a:prstGeom>
        <a:solidFill>
          <a:srgbClr val="00529B"/>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521EAA-0B0C-4D97-8524-AE653F8ADEBB}">
      <dsp:nvSpPr>
        <dsp:cNvPr id="0" name=""/>
        <dsp:cNvSpPr/>
      </dsp:nvSpPr>
      <dsp:spPr>
        <a:xfrm flipV="1">
          <a:off x="0" y="178659"/>
          <a:ext cx="8128000" cy="35999"/>
        </a:xfrm>
        <a:prstGeom prst="rect">
          <a:avLst/>
        </a:prstGeom>
        <a:gradFill rotWithShape="0">
          <a:gsLst>
            <a:gs pos="15000">
              <a:schemeClr val="tx2">
                <a:lumMod val="50000"/>
                <a:lumOff val="50000"/>
              </a:schemeClr>
            </a:gs>
            <a:gs pos="85000">
              <a:srgbClr val="438CD1"/>
            </a:gs>
            <a:gs pos="50000">
              <a:srgbClr val="00529B"/>
            </a:gs>
          </a:gsLst>
          <a:lin ang="0" scaled="1"/>
        </a:gradFill>
        <a:ln>
          <a:noFill/>
        </a:ln>
        <a:effectLst/>
      </dsp:spPr>
      <dsp:style>
        <a:lnRef idx="0">
          <a:scrgbClr r="0" g="0" b="0"/>
        </a:lnRef>
        <a:fillRef idx="1">
          <a:scrgbClr r="0" g="0" b="0"/>
        </a:fillRef>
        <a:effectRef idx="0">
          <a:scrgbClr r="0" g="0" b="0"/>
        </a:effectRef>
        <a:fontRef idx="minor"/>
      </dsp:style>
    </dsp:sp>
    <dsp:sp modelId="{AFE42778-E477-4A5C-A7A5-D31298E8B0A3}">
      <dsp:nvSpPr>
        <dsp:cNvPr id="0" name=""/>
        <dsp:cNvSpPr/>
      </dsp:nvSpPr>
      <dsp:spPr>
        <a:xfrm>
          <a:off x="78876" y="174803"/>
          <a:ext cx="1168646" cy="255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Définition</a:t>
          </a:r>
        </a:p>
      </dsp:txBody>
      <dsp:txXfrm>
        <a:off x="78876" y="174803"/>
        <a:ext cx="1168646" cy="255302"/>
      </dsp:txXfrm>
    </dsp:sp>
    <dsp:sp modelId="{ACD7F1BD-E679-40A4-B12E-87C631281CC6}">
      <dsp:nvSpPr>
        <dsp:cNvPr id="0" name=""/>
        <dsp:cNvSpPr/>
      </dsp:nvSpPr>
      <dsp:spPr>
        <a:xfrm>
          <a:off x="55208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E1A169-B047-4093-9968-2BE5A1A49A28}">
      <dsp:nvSpPr>
        <dsp:cNvPr id="0" name=""/>
        <dsp:cNvSpPr/>
      </dsp:nvSpPr>
      <dsp:spPr>
        <a:xfrm>
          <a:off x="1492828" y="146406"/>
          <a:ext cx="749441" cy="278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Causes</a:t>
          </a:r>
        </a:p>
      </dsp:txBody>
      <dsp:txXfrm>
        <a:off x="1492828" y="146406"/>
        <a:ext cx="749441" cy="278116"/>
      </dsp:txXfrm>
    </dsp:sp>
    <dsp:sp modelId="{918A8567-85D8-4217-9935-CCEA487333DA}">
      <dsp:nvSpPr>
        <dsp:cNvPr id="0" name=""/>
        <dsp:cNvSpPr/>
      </dsp:nvSpPr>
      <dsp:spPr>
        <a:xfrm>
          <a:off x="1803418"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0DB0D1-05F8-4272-A6BA-C104C9726DA6}">
      <dsp:nvSpPr>
        <dsp:cNvPr id="0" name=""/>
        <dsp:cNvSpPr/>
      </dsp:nvSpPr>
      <dsp:spPr>
        <a:xfrm>
          <a:off x="2730389" y="149864"/>
          <a:ext cx="723193" cy="289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Risques</a:t>
          </a:r>
        </a:p>
      </dsp:txBody>
      <dsp:txXfrm>
        <a:off x="2730389" y="149864"/>
        <a:ext cx="723193" cy="289969"/>
      </dsp:txXfrm>
    </dsp:sp>
    <dsp:sp modelId="{5DDF532D-49F0-4165-916C-D8C0F9152CF4}">
      <dsp:nvSpPr>
        <dsp:cNvPr id="0" name=""/>
        <dsp:cNvSpPr/>
      </dsp:nvSpPr>
      <dsp:spPr>
        <a:xfrm>
          <a:off x="3000529"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5CE3F8-7D68-4DE1-BAF3-07DD9CA88F0F}">
      <dsp:nvSpPr>
        <dsp:cNvPr id="0" name=""/>
        <dsp:cNvSpPr/>
      </dsp:nvSpPr>
      <dsp:spPr>
        <a:xfrm>
          <a:off x="4032279" y="149304"/>
          <a:ext cx="575675" cy="27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Signes</a:t>
          </a:r>
        </a:p>
      </dsp:txBody>
      <dsp:txXfrm>
        <a:off x="4032279" y="149304"/>
        <a:ext cx="575675" cy="274253"/>
      </dsp:txXfrm>
    </dsp:sp>
    <dsp:sp modelId="{7FCA40AF-BB84-4497-9FB5-0855F17D142F}">
      <dsp:nvSpPr>
        <dsp:cNvPr id="0" name=""/>
        <dsp:cNvSpPr/>
      </dsp:nvSpPr>
      <dsp:spPr>
        <a:xfrm>
          <a:off x="423090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230761-9C16-450D-9492-9E75DAD7910C}">
      <dsp:nvSpPr>
        <dsp:cNvPr id="0" name=""/>
        <dsp:cNvSpPr/>
      </dsp:nvSpPr>
      <dsp:spPr>
        <a:xfrm>
          <a:off x="4964988" y="186845"/>
          <a:ext cx="1168646" cy="252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rgbClr val="00529B"/>
              </a:solidFill>
            </a:rPr>
            <a:t>CAT</a:t>
          </a:r>
        </a:p>
      </dsp:txBody>
      <dsp:txXfrm>
        <a:off x="4964988" y="186845"/>
        <a:ext cx="1168646" cy="252989"/>
      </dsp:txXfrm>
    </dsp:sp>
    <dsp:sp modelId="{6483544B-EDBE-4CED-846C-C19FEDFC4D09}">
      <dsp:nvSpPr>
        <dsp:cNvPr id="0" name=""/>
        <dsp:cNvSpPr/>
      </dsp:nvSpPr>
      <dsp:spPr>
        <a:xfrm>
          <a:off x="5525171"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4FF547-D40C-4E4F-A3F0-022BE3045C95}">
      <dsp:nvSpPr>
        <dsp:cNvPr id="0" name=""/>
        <dsp:cNvSpPr/>
      </dsp:nvSpPr>
      <dsp:spPr>
        <a:xfrm>
          <a:off x="6278044" y="146769"/>
          <a:ext cx="1168646" cy="278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Cas particuliers</a:t>
          </a:r>
        </a:p>
      </dsp:txBody>
      <dsp:txXfrm>
        <a:off x="6278044" y="146769"/>
        <a:ext cx="1168646" cy="278559"/>
      </dsp:txXfrm>
    </dsp:sp>
    <dsp:sp modelId="{5B8EDC3F-4046-4C89-B6FB-983DE2F31D52}">
      <dsp:nvSpPr>
        <dsp:cNvPr id="0" name=""/>
        <dsp:cNvSpPr/>
      </dsp:nvSpPr>
      <dsp:spPr>
        <a:xfrm>
          <a:off x="6690753" y="74108"/>
          <a:ext cx="108000" cy="108000"/>
        </a:xfrm>
        <a:prstGeom prst="triangle">
          <a:avLst/>
        </a:prstGeom>
        <a:solidFill>
          <a:srgbClr val="00529B"/>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521EAA-0B0C-4D97-8524-AE653F8ADEBB}">
      <dsp:nvSpPr>
        <dsp:cNvPr id="0" name=""/>
        <dsp:cNvSpPr/>
      </dsp:nvSpPr>
      <dsp:spPr>
        <a:xfrm flipV="1">
          <a:off x="0" y="178659"/>
          <a:ext cx="8128000" cy="35999"/>
        </a:xfrm>
        <a:prstGeom prst="rect">
          <a:avLst/>
        </a:prstGeom>
        <a:gradFill rotWithShape="0">
          <a:gsLst>
            <a:gs pos="15000">
              <a:schemeClr val="tx2">
                <a:lumMod val="50000"/>
                <a:lumOff val="50000"/>
              </a:schemeClr>
            </a:gs>
            <a:gs pos="85000">
              <a:srgbClr val="438CD1"/>
            </a:gs>
            <a:gs pos="50000">
              <a:srgbClr val="00529B"/>
            </a:gs>
          </a:gsLst>
          <a:lin ang="0" scaled="1"/>
        </a:gradFill>
        <a:ln>
          <a:noFill/>
        </a:ln>
        <a:effectLst/>
      </dsp:spPr>
      <dsp:style>
        <a:lnRef idx="0">
          <a:scrgbClr r="0" g="0" b="0"/>
        </a:lnRef>
        <a:fillRef idx="1">
          <a:scrgbClr r="0" g="0" b="0"/>
        </a:fillRef>
        <a:effectRef idx="0">
          <a:scrgbClr r="0" g="0" b="0"/>
        </a:effectRef>
        <a:fontRef idx="minor"/>
      </dsp:style>
    </dsp:sp>
    <dsp:sp modelId="{AFE42778-E477-4A5C-A7A5-D31298E8B0A3}">
      <dsp:nvSpPr>
        <dsp:cNvPr id="0" name=""/>
        <dsp:cNvSpPr/>
      </dsp:nvSpPr>
      <dsp:spPr>
        <a:xfrm>
          <a:off x="78876" y="174803"/>
          <a:ext cx="1168646" cy="255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Définition</a:t>
          </a:r>
        </a:p>
      </dsp:txBody>
      <dsp:txXfrm>
        <a:off x="78876" y="174803"/>
        <a:ext cx="1168646" cy="255302"/>
      </dsp:txXfrm>
    </dsp:sp>
    <dsp:sp modelId="{ACD7F1BD-E679-40A4-B12E-87C631281CC6}">
      <dsp:nvSpPr>
        <dsp:cNvPr id="0" name=""/>
        <dsp:cNvSpPr/>
      </dsp:nvSpPr>
      <dsp:spPr>
        <a:xfrm>
          <a:off x="55208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E1A169-B047-4093-9968-2BE5A1A49A28}">
      <dsp:nvSpPr>
        <dsp:cNvPr id="0" name=""/>
        <dsp:cNvSpPr/>
      </dsp:nvSpPr>
      <dsp:spPr>
        <a:xfrm>
          <a:off x="1492828" y="146406"/>
          <a:ext cx="749441" cy="278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Causes</a:t>
          </a:r>
        </a:p>
      </dsp:txBody>
      <dsp:txXfrm>
        <a:off x="1492828" y="146406"/>
        <a:ext cx="749441" cy="278116"/>
      </dsp:txXfrm>
    </dsp:sp>
    <dsp:sp modelId="{918A8567-85D8-4217-9935-CCEA487333DA}">
      <dsp:nvSpPr>
        <dsp:cNvPr id="0" name=""/>
        <dsp:cNvSpPr/>
      </dsp:nvSpPr>
      <dsp:spPr>
        <a:xfrm>
          <a:off x="1803418"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0DB0D1-05F8-4272-A6BA-C104C9726DA6}">
      <dsp:nvSpPr>
        <dsp:cNvPr id="0" name=""/>
        <dsp:cNvSpPr/>
      </dsp:nvSpPr>
      <dsp:spPr>
        <a:xfrm>
          <a:off x="2730389" y="149864"/>
          <a:ext cx="723193" cy="289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Risques</a:t>
          </a:r>
        </a:p>
      </dsp:txBody>
      <dsp:txXfrm>
        <a:off x="2730389" y="149864"/>
        <a:ext cx="723193" cy="289969"/>
      </dsp:txXfrm>
    </dsp:sp>
    <dsp:sp modelId="{5DDF532D-49F0-4165-916C-D8C0F9152CF4}">
      <dsp:nvSpPr>
        <dsp:cNvPr id="0" name=""/>
        <dsp:cNvSpPr/>
      </dsp:nvSpPr>
      <dsp:spPr>
        <a:xfrm>
          <a:off x="3000529"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5CE3F8-7D68-4DE1-BAF3-07DD9CA88F0F}">
      <dsp:nvSpPr>
        <dsp:cNvPr id="0" name=""/>
        <dsp:cNvSpPr/>
      </dsp:nvSpPr>
      <dsp:spPr>
        <a:xfrm>
          <a:off x="4032279" y="149304"/>
          <a:ext cx="575675" cy="27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Signes</a:t>
          </a:r>
        </a:p>
      </dsp:txBody>
      <dsp:txXfrm>
        <a:off x="4032279" y="149304"/>
        <a:ext cx="575675" cy="274253"/>
      </dsp:txXfrm>
    </dsp:sp>
    <dsp:sp modelId="{7FCA40AF-BB84-4497-9FB5-0855F17D142F}">
      <dsp:nvSpPr>
        <dsp:cNvPr id="0" name=""/>
        <dsp:cNvSpPr/>
      </dsp:nvSpPr>
      <dsp:spPr>
        <a:xfrm>
          <a:off x="423090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230761-9C16-450D-9492-9E75DAD7910C}">
      <dsp:nvSpPr>
        <dsp:cNvPr id="0" name=""/>
        <dsp:cNvSpPr/>
      </dsp:nvSpPr>
      <dsp:spPr>
        <a:xfrm>
          <a:off x="4964988" y="186845"/>
          <a:ext cx="1168646" cy="252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CAT</a:t>
          </a:r>
        </a:p>
      </dsp:txBody>
      <dsp:txXfrm>
        <a:off x="4964988" y="186845"/>
        <a:ext cx="1168646" cy="252989"/>
      </dsp:txXfrm>
    </dsp:sp>
    <dsp:sp modelId="{6483544B-EDBE-4CED-846C-C19FEDFC4D09}">
      <dsp:nvSpPr>
        <dsp:cNvPr id="0" name=""/>
        <dsp:cNvSpPr/>
      </dsp:nvSpPr>
      <dsp:spPr>
        <a:xfrm>
          <a:off x="5525171"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4FF547-D40C-4E4F-A3F0-022BE3045C95}">
      <dsp:nvSpPr>
        <dsp:cNvPr id="0" name=""/>
        <dsp:cNvSpPr/>
      </dsp:nvSpPr>
      <dsp:spPr>
        <a:xfrm>
          <a:off x="6278044" y="146769"/>
          <a:ext cx="1168646" cy="278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rgbClr val="00529B"/>
              </a:solidFill>
            </a:rPr>
            <a:t>Cas particuliers</a:t>
          </a:r>
        </a:p>
      </dsp:txBody>
      <dsp:txXfrm>
        <a:off x="6278044" y="146769"/>
        <a:ext cx="1168646" cy="278559"/>
      </dsp:txXfrm>
    </dsp:sp>
    <dsp:sp modelId="{5B8EDC3F-4046-4C89-B6FB-983DE2F31D52}">
      <dsp:nvSpPr>
        <dsp:cNvPr id="0" name=""/>
        <dsp:cNvSpPr/>
      </dsp:nvSpPr>
      <dsp:spPr>
        <a:xfrm>
          <a:off x="6690753" y="74108"/>
          <a:ext cx="108000" cy="108000"/>
        </a:xfrm>
        <a:prstGeom prst="triangle">
          <a:avLst/>
        </a:prstGeom>
        <a:solidFill>
          <a:srgbClr val="00529B"/>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521EAA-0B0C-4D97-8524-AE653F8ADEBB}">
      <dsp:nvSpPr>
        <dsp:cNvPr id="0" name=""/>
        <dsp:cNvSpPr/>
      </dsp:nvSpPr>
      <dsp:spPr>
        <a:xfrm flipV="1">
          <a:off x="0" y="178659"/>
          <a:ext cx="8128000" cy="35999"/>
        </a:xfrm>
        <a:prstGeom prst="rect">
          <a:avLst/>
        </a:prstGeom>
        <a:gradFill rotWithShape="0">
          <a:gsLst>
            <a:gs pos="15000">
              <a:schemeClr val="tx2">
                <a:lumMod val="50000"/>
                <a:lumOff val="50000"/>
              </a:schemeClr>
            </a:gs>
            <a:gs pos="85000">
              <a:srgbClr val="438CD1"/>
            </a:gs>
            <a:gs pos="50000">
              <a:srgbClr val="00529B"/>
            </a:gs>
          </a:gsLst>
          <a:lin ang="0" scaled="1"/>
        </a:gradFill>
        <a:ln>
          <a:noFill/>
        </a:ln>
        <a:effectLst/>
      </dsp:spPr>
      <dsp:style>
        <a:lnRef idx="0">
          <a:scrgbClr r="0" g="0" b="0"/>
        </a:lnRef>
        <a:fillRef idx="1">
          <a:scrgbClr r="0" g="0" b="0"/>
        </a:fillRef>
        <a:effectRef idx="0">
          <a:scrgbClr r="0" g="0" b="0"/>
        </a:effectRef>
        <a:fontRef idx="minor"/>
      </dsp:style>
    </dsp:sp>
    <dsp:sp modelId="{AFE42778-E477-4A5C-A7A5-D31298E8B0A3}">
      <dsp:nvSpPr>
        <dsp:cNvPr id="0" name=""/>
        <dsp:cNvSpPr/>
      </dsp:nvSpPr>
      <dsp:spPr>
        <a:xfrm>
          <a:off x="78876" y="174803"/>
          <a:ext cx="1168646" cy="255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Définition</a:t>
          </a:r>
        </a:p>
      </dsp:txBody>
      <dsp:txXfrm>
        <a:off x="78876" y="174803"/>
        <a:ext cx="1168646" cy="255302"/>
      </dsp:txXfrm>
    </dsp:sp>
    <dsp:sp modelId="{ACD7F1BD-E679-40A4-B12E-87C631281CC6}">
      <dsp:nvSpPr>
        <dsp:cNvPr id="0" name=""/>
        <dsp:cNvSpPr/>
      </dsp:nvSpPr>
      <dsp:spPr>
        <a:xfrm>
          <a:off x="55208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E1A169-B047-4093-9968-2BE5A1A49A28}">
      <dsp:nvSpPr>
        <dsp:cNvPr id="0" name=""/>
        <dsp:cNvSpPr/>
      </dsp:nvSpPr>
      <dsp:spPr>
        <a:xfrm>
          <a:off x="1492828" y="146406"/>
          <a:ext cx="749441" cy="278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Causes</a:t>
          </a:r>
        </a:p>
      </dsp:txBody>
      <dsp:txXfrm>
        <a:off x="1492828" y="146406"/>
        <a:ext cx="749441" cy="278116"/>
      </dsp:txXfrm>
    </dsp:sp>
    <dsp:sp modelId="{918A8567-85D8-4217-9935-CCEA487333DA}">
      <dsp:nvSpPr>
        <dsp:cNvPr id="0" name=""/>
        <dsp:cNvSpPr/>
      </dsp:nvSpPr>
      <dsp:spPr>
        <a:xfrm>
          <a:off x="1803418"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0DB0D1-05F8-4272-A6BA-C104C9726DA6}">
      <dsp:nvSpPr>
        <dsp:cNvPr id="0" name=""/>
        <dsp:cNvSpPr/>
      </dsp:nvSpPr>
      <dsp:spPr>
        <a:xfrm>
          <a:off x="2730389" y="149864"/>
          <a:ext cx="723193" cy="289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Risques</a:t>
          </a:r>
        </a:p>
      </dsp:txBody>
      <dsp:txXfrm>
        <a:off x="2730389" y="149864"/>
        <a:ext cx="723193" cy="289969"/>
      </dsp:txXfrm>
    </dsp:sp>
    <dsp:sp modelId="{5DDF532D-49F0-4165-916C-D8C0F9152CF4}">
      <dsp:nvSpPr>
        <dsp:cNvPr id="0" name=""/>
        <dsp:cNvSpPr/>
      </dsp:nvSpPr>
      <dsp:spPr>
        <a:xfrm>
          <a:off x="3000529"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5CE3F8-7D68-4DE1-BAF3-07DD9CA88F0F}">
      <dsp:nvSpPr>
        <dsp:cNvPr id="0" name=""/>
        <dsp:cNvSpPr/>
      </dsp:nvSpPr>
      <dsp:spPr>
        <a:xfrm>
          <a:off x="4032279" y="149304"/>
          <a:ext cx="575675" cy="27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Signes</a:t>
          </a:r>
        </a:p>
      </dsp:txBody>
      <dsp:txXfrm>
        <a:off x="4032279" y="149304"/>
        <a:ext cx="575675" cy="274253"/>
      </dsp:txXfrm>
    </dsp:sp>
    <dsp:sp modelId="{7FCA40AF-BB84-4497-9FB5-0855F17D142F}">
      <dsp:nvSpPr>
        <dsp:cNvPr id="0" name=""/>
        <dsp:cNvSpPr/>
      </dsp:nvSpPr>
      <dsp:spPr>
        <a:xfrm>
          <a:off x="423090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230761-9C16-450D-9492-9E75DAD7910C}">
      <dsp:nvSpPr>
        <dsp:cNvPr id="0" name=""/>
        <dsp:cNvSpPr/>
      </dsp:nvSpPr>
      <dsp:spPr>
        <a:xfrm>
          <a:off x="4964988" y="186845"/>
          <a:ext cx="1168646" cy="252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CAT</a:t>
          </a:r>
        </a:p>
      </dsp:txBody>
      <dsp:txXfrm>
        <a:off x="4964988" y="186845"/>
        <a:ext cx="1168646" cy="252989"/>
      </dsp:txXfrm>
    </dsp:sp>
    <dsp:sp modelId="{6483544B-EDBE-4CED-846C-C19FEDFC4D09}">
      <dsp:nvSpPr>
        <dsp:cNvPr id="0" name=""/>
        <dsp:cNvSpPr/>
      </dsp:nvSpPr>
      <dsp:spPr>
        <a:xfrm>
          <a:off x="5525171"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4FF547-D40C-4E4F-A3F0-022BE3045C95}">
      <dsp:nvSpPr>
        <dsp:cNvPr id="0" name=""/>
        <dsp:cNvSpPr/>
      </dsp:nvSpPr>
      <dsp:spPr>
        <a:xfrm>
          <a:off x="6278044" y="146769"/>
          <a:ext cx="1168646" cy="278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rgbClr val="00529B"/>
              </a:solidFill>
            </a:rPr>
            <a:t>Cas particuliers</a:t>
          </a:r>
        </a:p>
      </dsp:txBody>
      <dsp:txXfrm>
        <a:off x="6278044" y="146769"/>
        <a:ext cx="1168646" cy="278559"/>
      </dsp:txXfrm>
    </dsp:sp>
    <dsp:sp modelId="{5B8EDC3F-4046-4C89-B6FB-983DE2F31D52}">
      <dsp:nvSpPr>
        <dsp:cNvPr id="0" name=""/>
        <dsp:cNvSpPr/>
      </dsp:nvSpPr>
      <dsp:spPr>
        <a:xfrm>
          <a:off x="6690753" y="74108"/>
          <a:ext cx="108000" cy="108000"/>
        </a:xfrm>
        <a:prstGeom prst="triangle">
          <a:avLst/>
        </a:prstGeom>
        <a:solidFill>
          <a:srgbClr val="00529B"/>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521EAA-0B0C-4D97-8524-AE653F8ADEBB}">
      <dsp:nvSpPr>
        <dsp:cNvPr id="0" name=""/>
        <dsp:cNvSpPr/>
      </dsp:nvSpPr>
      <dsp:spPr>
        <a:xfrm flipV="1">
          <a:off x="0" y="178659"/>
          <a:ext cx="8128000" cy="35999"/>
        </a:xfrm>
        <a:prstGeom prst="rect">
          <a:avLst/>
        </a:prstGeom>
        <a:gradFill rotWithShape="0">
          <a:gsLst>
            <a:gs pos="15000">
              <a:schemeClr val="tx2">
                <a:lumMod val="50000"/>
                <a:lumOff val="50000"/>
              </a:schemeClr>
            </a:gs>
            <a:gs pos="85000">
              <a:srgbClr val="438CD1"/>
            </a:gs>
            <a:gs pos="50000">
              <a:srgbClr val="00529B"/>
            </a:gs>
          </a:gsLst>
          <a:lin ang="0" scaled="1"/>
        </a:gradFill>
        <a:ln>
          <a:noFill/>
        </a:ln>
        <a:effectLst/>
      </dsp:spPr>
      <dsp:style>
        <a:lnRef idx="0">
          <a:scrgbClr r="0" g="0" b="0"/>
        </a:lnRef>
        <a:fillRef idx="1">
          <a:scrgbClr r="0" g="0" b="0"/>
        </a:fillRef>
        <a:effectRef idx="0">
          <a:scrgbClr r="0" g="0" b="0"/>
        </a:effectRef>
        <a:fontRef idx="minor"/>
      </dsp:style>
    </dsp:sp>
    <dsp:sp modelId="{AFE42778-E477-4A5C-A7A5-D31298E8B0A3}">
      <dsp:nvSpPr>
        <dsp:cNvPr id="0" name=""/>
        <dsp:cNvSpPr/>
      </dsp:nvSpPr>
      <dsp:spPr>
        <a:xfrm>
          <a:off x="78876" y="174803"/>
          <a:ext cx="1168646" cy="255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rgbClr val="00529B"/>
              </a:solidFill>
            </a:rPr>
            <a:t>Définition</a:t>
          </a:r>
        </a:p>
      </dsp:txBody>
      <dsp:txXfrm>
        <a:off x="78876" y="174803"/>
        <a:ext cx="1168646" cy="255302"/>
      </dsp:txXfrm>
    </dsp:sp>
    <dsp:sp modelId="{ACD7F1BD-E679-40A4-B12E-87C631281CC6}">
      <dsp:nvSpPr>
        <dsp:cNvPr id="0" name=""/>
        <dsp:cNvSpPr/>
      </dsp:nvSpPr>
      <dsp:spPr>
        <a:xfrm>
          <a:off x="55208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E1A169-B047-4093-9968-2BE5A1A49A28}">
      <dsp:nvSpPr>
        <dsp:cNvPr id="0" name=""/>
        <dsp:cNvSpPr/>
      </dsp:nvSpPr>
      <dsp:spPr>
        <a:xfrm>
          <a:off x="1492828" y="146406"/>
          <a:ext cx="749441" cy="278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rgbClr val="00529B"/>
              </a:solidFill>
            </a:rPr>
            <a:t>Causes</a:t>
          </a:r>
        </a:p>
      </dsp:txBody>
      <dsp:txXfrm>
        <a:off x="1492828" y="146406"/>
        <a:ext cx="749441" cy="278116"/>
      </dsp:txXfrm>
    </dsp:sp>
    <dsp:sp modelId="{918A8567-85D8-4217-9935-CCEA487333DA}">
      <dsp:nvSpPr>
        <dsp:cNvPr id="0" name=""/>
        <dsp:cNvSpPr/>
      </dsp:nvSpPr>
      <dsp:spPr>
        <a:xfrm>
          <a:off x="1803418"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0DB0D1-05F8-4272-A6BA-C104C9726DA6}">
      <dsp:nvSpPr>
        <dsp:cNvPr id="0" name=""/>
        <dsp:cNvSpPr/>
      </dsp:nvSpPr>
      <dsp:spPr>
        <a:xfrm>
          <a:off x="2730389" y="149864"/>
          <a:ext cx="723193" cy="289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Risques</a:t>
          </a:r>
        </a:p>
      </dsp:txBody>
      <dsp:txXfrm>
        <a:off x="2730389" y="149864"/>
        <a:ext cx="723193" cy="289969"/>
      </dsp:txXfrm>
    </dsp:sp>
    <dsp:sp modelId="{5DDF532D-49F0-4165-916C-D8C0F9152CF4}">
      <dsp:nvSpPr>
        <dsp:cNvPr id="0" name=""/>
        <dsp:cNvSpPr/>
      </dsp:nvSpPr>
      <dsp:spPr>
        <a:xfrm>
          <a:off x="3000529"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5CE3F8-7D68-4DE1-BAF3-07DD9CA88F0F}">
      <dsp:nvSpPr>
        <dsp:cNvPr id="0" name=""/>
        <dsp:cNvSpPr/>
      </dsp:nvSpPr>
      <dsp:spPr>
        <a:xfrm>
          <a:off x="4032279" y="149304"/>
          <a:ext cx="575675" cy="27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rgbClr val="00529B"/>
              </a:solidFill>
            </a:rPr>
            <a:t>Signes</a:t>
          </a:r>
        </a:p>
      </dsp:txBody>
      <dsp:txXfrm>
        <a:off x="4032279" y="149304"/>
        <a:ext cx="575675" cy="274253"/>
      </dsp:txXfrm>
    </dsp:sp>
    <dsp:sp modelId="{7FCA40AF-BB84-4497-9FB5-0855F17D142F}">
      <dsp:nvSpPr>
        <dsp:cNvPr id="0" name=""/>
        <dsp:cNvSpPr/>
      </dsp:nvSpPr>
      <dsp:spPr>
        <a:xfrm>
          <a:off x="423090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230761-9C16-450D-9492-9E75DAD7910C}">
      <dsp:nvSpPr>
        <dsp:cNvPr id="0" name=""/>
        <dsp:cNvSpPr/>
      </dsp:nvSpPr>
      <dsp:spPr>
        <a:xfrm>
          <a:off x="4964988" y="186845"/>
          <a:ext cx="1168646" cy="252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CAT</a:t>
          </a:r>
        </a:p>
      </dsp:txBody>
      <dsp:txXfrm>
        <a:off x="4964988" y="186845"/>
        <a:ext cx="1168646" cy="252989"/>
      </dsp:txXfrm>
    </dsp:sp>
    <dsp:sp modelId="{6483544B-EDBE-4CED-846C-C19FEDFC4D09}">
      <dsp:nvSpPr>
        <dsp:cNvPr id="0" name=""/>
        <dsp:cNvSpPr/>
      </dsp:nvSpPr>
      <dsp:spPr>
        <a:xfrm>
          <a:off x="5525171"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4FF547-D40C-4E4F-A3F0-022BE3045C95}">
      <dsp:nvSpPr>
        <dsp:cNvPr id="0" name=""/>
        <dsp:cNvSpPr/>
      </dsp:nvSpPr>
      <dsp:spPr>
        <a:xfrm>
          <a:off x="6278044" y="146769"/>
          <a:ext cx="1168646" cy="278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Cas particuliers</a:t>
          </a:r>
        </a:p>
      </dsp:txBody>
      <dsp:txXfrm>
        <a:off x="6278044" y="146769"/>
        <a:ext cx="1168646" cy="278559"/>
      </dsp:txXfrm>
    </dsp:sp>
    <dsp:sp modelId="{5B8EDC3F-4046-4C89-B6FB-983DE2F31D52}">
      <dsp:nvSpPr>
        <dsp:cNvPr id="0" name=""/>
        <dsp:cNvSpPr/>
      </dsp:nvSpPr>
      <dsp:spPr>
        <a:xfrm>
          <a:off x="6690753" y="74108"/>
          <a:ext cx="108000" cy="108000"/>
        </a:xfrm>
        <a:prstGeom prst="triangle">
          <a:avLst/>
        </a:prstGeom>
        <a:solidFill>
          <a:srgbClr val="00529B"/>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521EAA-0B0C-4D97-8524-AE653F8ADEBB}">
      <dsp:nvSpPr>
        <dsp:cNvPr id="0" name=""/>
        <dsp:cNvSpPr/>
      </dsp:nvSpPr>
      <dsp:spPr>
        <a:xfrm flipV="1">
          <a:off x="0" y="178659"/>
          <a:ext cx="8128000" cy="35999"/>
        </a:xfrm>
        <a:prstGeom prst="rect">
          <a:avLst/>
        </a:prstGeom>
        <a:gradFill rotWithShape="0">
          <a:gsLst>
            <a:gs pos="15000">
              <a:schemeClr val="tx2">
                <a:lumMod val="50000"/>
                <a:lumOff val="50000"/>
              </a:schemeClr>
            </a:gs>
            <a:gs pos="85000">
              <a:srgbClr val="438CD1"/>
            </a:gs>
            <a:gs pos="50000">
              <a:srgbClr val="00529B"/>
            </a:gs>
          </a:gsLst>
          <a:lin ang="0" scaled="1"/>
        </a:gradFill>
        <a:ln>
          <a:noFill/>
        </a:ln>
        <a:effectLst/>
      </dsp:spPr>
      <dsp:style>
        <a:lnRef idx="0">
          <a:scrgbClr r="0" g="0" b="0"/>
        </a:lnRef>
        <a:fillRef idx="1">
          <a:scrgbClr r="0" g="0" b="0"/>
        </a:fillRef>
        <a:effectRef idx="0">
          <a:scrgbClr r="0" g="0" b="0"/>
        </a:effectRef>
        <a:fontRef idx="minor"/>
      </dsp:style>
    </dsp:sp>
    <dsp:sp modelId="{AFE42778-E477-4A5C-A7A5-D31298E8B0A3}">
      <dsp:nvSpPr>
        <dsp:cNvPr id="0" name=""/>
        <dsp:cNvSpPr/>
      </dsp:nvSpPr>
      <dsp:spPr>
        <a:xfrm>
          <a:off x="78876" y="174803"/>
          <a:ext cx="1168646" cy="255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rgbClr val="00529B"/>
              </a:solidFill>
            </a:rPr>
            <a:t>Définition</a:t>
          </a:r>
        </a:p>
      </dsp:txBody>
      <dsp:txXfrm>
        <a:off x="78876" y="174803"/>
        <a:ext cx="1168646" cy="255302"/>
      </dsp:txXfrm>
    </dsp:sp>
    <dsp:sp modelId="{ACD7F1BD-E679-40A4-B12E-87C631281CC6}">
      <dsp:nvSpPr>
        <dsp:cNvPr id="0" name=""/>
        <dsp:cNvSpPr/>
      </dsp:nvSpPr>
      <dsp:spPr>
        <a:xfrm>
          <a:off x="55208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E1A169-B047-4093-9968-2BE5A1A49A28}">
      <dsp:nvSpPr>
        <dsp:cNvPr id="0" name=""/>
        <dsp:cNvSpPr/>
      </dsp:nvSpPr>
      <dsp:spPr>
        <a:xfrm>
          <a:off x="1492828" y="146406"/>
          <a:ext cx="749441" cy="278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rgbClr val="00529B"/>
              </a:solidFill>
            </a:rPr>
            <a:t>Causes</a:t>
          </a:r>
        </a:p>
      </dsp:txBody>
      <dsp:txXfrm>
        <a:off x="1492828" y="146406"/>
        <a:ext cx="749441" cy="278116"/>
      </dsp:txXfrm>
    </dsp:sp>
    <dsp:sp modelId="{918A8567-85D8-4217-9935-CCEA487333DA}">
      <dsp:nvSpPr>
        <dsp:cNvPr id="0" name=""/>
        <dsp:cNvSpPr/>
      </dsp:nvSpPr>
      <dsp:spPr>
        <a:xfrm>
          <a:off x="1803418"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0DB0D1-05F8-4272-A6BA-C104C9726DA6}">
      <dsp:nvSpPr>
        <dsp:cNvPr id="0" name=""/>
        <dsp:cNvSpPr/>
      </dsp:nvSpPr>
      <dsp:spPr>
        <a:xfrm>
          <a:off x="2730389" y="149864"/>
          <a:ext cx="723193" cy="289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Risques</a:t>
          </a:r>
        </a:p>
      </dsp:txBody>
      <dsp:txXfrm>
        <a:off x="2730389" y="149864"/>
        <a:ext cx="723193" cy="289969"/>
      </dsp:txXfrm>
    </dsp:sp>
    <dsp:sp modelId="{5DDF532D-49F0-4165-916C-D8C0F9152CF4}">
      <dsp:nvSpPr>
        <dsp:cNvPr id="0" name=""/>
        <dsp:cNvSpPr/>
      </dsp:nvSpPr>
      <dsp:spPr>
        <a:xfrm>
          <a:off x="3000529"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5CE3F8-7D68-4DE1-BAF3-07DD9CA88F0F}">
      <dsp:nvSpPr>
        <dsp:cNvPr id="0" name=""/>
        <dsp:cNvSpPr/>
      </dsp:nvSpPr>
      <dsp:spPr>
        <a:xfrm>
          <a:off x="4032279" y="149304"/>
          <a:ext cx="575675" cy="27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Signes</a:t>
          </a:r>
        </a:p>
      </dsp:txBody>
      <dsp:txXfrm>
        <a:off x="4032279" y="149304"/>
        <a:ext cx="575675" cy="274253"/>
      </dsp:txXfrm>
    </dsp:sp>
    <dsp:sp modelId="{7FCA40AF-BB84-4497-9FB5-0855F17D142F}">
      <dsp:nvSpPr>
        <dsp:cNvPr id="0" name=""/>
        <dsp:cNvSpPr/>
      </dsp:nvSpPr>
      <dsp:spPr>
        <a:xfrm>
          <a:off x="423090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230761-9C16-450D-9492-9E75DAD7910C}">
      <dsp:nvSpPr>
        <dsp:cNvPr id="0" name=""/>
        <dsp:cNvSpPr/>
      </dsp:nvSpPr>
      <dsp:spPr>
        <a:xfrm>
          <a:off x="4964988" y="186845"/>
          <a:ext cx="1168646" cy="252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CAT</a:t>
          </a:r>
        </a:p>
      </dsp:txBody>
      <dsp:txXfrm>
        <a:off x="4964988" y="186845"/>
        <a:ext cx="1168646" cy="252989"/>
      </dsp:txXfrm>
    </dsp:sp>
    <dsp:sp modelId="{6483544B-EDBE-4CED-846C-C19FEDFC4D09}">
      <dsp:nvSpPr>
        <dsp:cNvPr id="0" name=""/>
        <dsp:cNvSpPr/>
      </dsp:nvSpPr>
      <dsp:spPr>
        <a:xfrm>
          <a:off x="5525171"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4FF547-D40C-4E4F-A3F0-022BE3045C95}">
      <dsp:nvSpPr>
        <dsp:cNvPr id="0" name=""/>
        <dsp:cNvSpPr/>
      </dsp:nvSpPr>
      <dsp:spPr>
        <a:xfrm>
          <a:off x="6278044" y="146769"/>
          <a:ext cx="1168646" cy="278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Cas particuliers</a:t>
          </a:r>
        </a:p>
      </dsp:txBody>
      <dsp:txXfrm>
        <a:off x="6278044" y="146769"/>
        <a:ext cx="1168646" cy="278559"/>
      </dsp:txXfrm>
    </dsp:sp>
    <dsp:sp modelId="{5B8EDC3F-4046-4C89-B6FB-983DE2F31D52}">
      <dsp:nvSpPr>
        <dsp:cNvPr id="0" name=""/>
        <dsp:cNvSpPr/>
      </dsp:nvSpPr>
      <dsp:spPr>
        <a:xfrm>
          <a:off x="6690753" y="74108"/>
          <a:ext cx="108000" cy="108000"/>
        </a:xfrm>
        <a:prstGeom prst="triangle">
          <a:avLst/>
        </a:prstGeom>
        <a:solidFill>
          <a:srgbClr val="00529B"/>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521EAA-0B0C-4D97-8524-AE653F8ADEBB}">
      <dsp:nvSpPr>
        <dsp:cNvPr id="0" name=""/>
        <dsp:cNvSpPr/>
      </dsp:nvSpPr>
      <dsp:spPr>
        <a:xfrm flipV="1">
          <a:off x="0" y="178659"/>
          <a:ext cx="8128000" cy="35999"/>
        </a:xfrm>
        <a:prstGeom prst="rect">
          <a:avLst/>
        </a:prstGeom>
        <a:gradFill rotWithShape="0">
          <a:gsLst>
            <a:gs pos="15000">
              <a:schemeClr val="tx2">
                <a:lumMod val="50000"/>
                <a:lumOff val="50000"/>
              </a:schemeClr>
            </a:gs>
            <a:gs pos="85000">
              <a:srgbClr val="438CD1"/>
            </a:gs>
            <a:gs pos="50000">
              <a:srgbClr val="00529B"/>
            </a:gs>
          </a:gsLst>
          <a:lin ang="0" scaled="1"/>
        </a:gradFill>
        <a:ln>
          <a:noFill/>
        </a:ln>
        <a:effectLst/>
      </dsp:spPr>
      <dsp:style>
        <a:lnRef idx="0">
          <a:scrgbClr r="0" g="0" b="0"/>
        </a:lnRef>
        <a:fillRef idx="1">
          <a:scrgbClr r="0" g="0" b="0"/>
        </a:fillRef>
        <a:effectRef idx="0">
          <a:scrgbClr r="0" g="0" b="0"/>
        </a:effectRef>
        <a:fontRef idx="minor"/>
      </dsp:style>
    </dsp:sp>
    <dsp:sp modelId="{AFE42778-E477-4A5C-A7A5-D31298E8B0A3}">
      <dsp:nvSpPr>
        <dsp:cNvPr id="0" name=""/>
        <dsp:cNvSpPr/>
      </dsp:nvSpPr>
      <dsp:spPr>
        <a:xfrm>
          <a:off x="78876" y="174803"/>
          <a:ext cx="1168646" cy="255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Définition</a:t>
          </a:r>
        </a:p>
      </dsp:txBody>
      <dsp:txXfrm>
        <a:off x="78876" y="174803"/>
        <a:ext cx="1168646" cy="255302"/>
      </dsp:txXfrm>
    </dsp:sp>
    <dsp:sp modelId="{ACD7F1BD-E679-40A4-B12E-87C631281CC6}">
      <dsp:nvSpPr>
        <dsp:cNvPr id="0" name=""/>
        <dsp:cNvSpPr/>
      </dsp:nvSpPr>
      <dsp:spPr>
        <a:xfrm>
          <a:off x="55208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E1A169-B047-4093-9968-2BE5A1A49A28}">
      <dsp:nvSpPr>
        <dsp:cNvPr id="0" name=""/>
        <dsp:cNvSpPr/>
      </dsp:nvSpPr>
      <dsp:spPr>
        <a:xfrm>
          <a:off x="1492828" y="146406"/>
          <a:ext cx="749441" cy="278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Causes</a:t>
          </a:r>
        </a:p>
      </dsp:txBody>
      <dsp:txXfrm>
        <a:off x="1492828" y="146406"/>
        <a:ext cx="749441" cy="278116"/>
      </dsp:txXfrm>
    </dsp:sp>
    <dsp:sp modelId="{918A8567-85D8-4217-9935-CCEA487333DA}">
      <dsp:nvSpPr>
        <dsp:cNvPr id="0" name=""/>
        <dsp:cNvSpPr/>
      </dsp:nvSpPr>
      <dsp:spPr>
        <a:xfrm>
          <a:off x="1803418"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0DB0D1-05F8-4272-A6BA-C104C9726DA6}">
      <dsp:nvSpPr>
        <dsp:cNvPr id="0" name=""/>
        <dsp:cNvSpPr/>
      </dsp:nvSpPr>
      <dsp:spPr>
        <a:xfrm>
          <a:off x="2730389" y="149864"/>
          <a:ext cx="723193" cy="289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Risques</a:t>
          </a:r>
        </a:p>
      </dsp:txBody>
      <dsp:txXfrm>
        <a:off x="2730389" y="149864"/>
        <a:ext cx="723193" cy="289969"/>
      </dsp:txXfrm>
    </dsp:sp>
    <dsp:sp modelId="{5DDF532D-49F0-4165-916C-D8C0F9152CF4}">
      <dsp:nvSpPr>
        <dsp:cNvPr id="0" name=""/>
        <dsp:cNvSpPr/>
      </dsp:nvSpPr>
      <dsp:spPr>
        <a:xfrm>
          <a:off x="3000529"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5CE3F8-7D68-4DE1-BAF3-07DD9CA88F0F}">
      <dsp:nvSpPr>
        <dsp:cNvPr id="0" name=""/>
        <dsp:cNvSpPr/>
      </dsp:nvSpPr>
      <dsp:spPr>
        <a:xfrm>
          <a:off x="4032279" y="149304"/>
          <a:ext cx="575675" cy="27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rgbClr val="00529B"/>
              </a:solidFill>
            </a:rPr>
            <a:t>Signes</a:t>
          </a:r>
        </a:p>
      </dsp:txBody>
      <dsp:txXfrm>
        <a:off x="4032279" y="149304"/>
        <a:ext cx="575675" cy="274253"/>
      </dsp:txXfrm>
    </dsp:sp>
    <dsp:sp modelId="{7FCA40AF-BB84-4497-9FB5-0855F17D142F}">
      <dsp:nvSpPr>
        <dsp:cNvPr id="0" name=""/>
        <dsp:cNvSpPr/>
      </dsp:nvSpPr>
      <dsp:spPr>
        <a:xfrm>
          <a:off x="423090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230761-9C16-450D-9492-9E75DAD7910C}">
      <dsp:nvSpPr>
        <dsp:cNvPr id="0" name=""/>
        <dsp:cNvSpPr/>
      </dsp:nvSpPr>
      <dsp:spPr>
        <a:xfrm>
          <a:off x="4964988" y="186845"/>
          <a:ext cx="1168646" cy="252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CAT</a:t>
          </a:r>
        </a:p>
      </dsp:txBody>
      <dsp:txXfrm>
        <a:off x="4964988" y="186845"/>
        <a:ext cx="1168646" cy="252989"/>
      </dsp:txXfrm>
    </dsp:sp>
    <dsp:sp modelId="{6483544B-EDBE-4CED-846C-C19FEDFC4D09}">
      <dsp:nvSpPr>
        <dsp:cNvPr id="0" name=""/>
        <dsp:cNvSpPr/>
      </dsp:nvSpPr>
      <dsp:spPr>
        <a:xfrm>
          <a:off x="5525171"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4FF547-D40C-4E4F-A3F0-022BE3045C95}">
      <dsp:nvSpPr>
        <dsp:cNvPr id="0" name=""/>
        <dsp:cNvSpPr/>
      </dsp:nvSpPr>
      <dsp:spPr>
        <a:xfrm>
          <a:off x="6278044" y="146769"/>
          <a:ext cx="1168646" cy="278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Cas particuliers</a:t>
          </a:r>
        </a:p>
      </dsp:txBody>
      <dsp:txXfrm>
        <a:off x="6278044" y="146769"/>
        <a:ext cx="1168646" cy="278559"/>
      </dsp:txXfrm>
    </dsp:sp>
    <dsp:sp modelId="{5B8EDC3F-4046-4C89-B6FB-983DE2F31D52}">
      <dsp:nvSpPr>
        <dsp:cNvPr id="0" name=""/>
        <dsp:cNvSpPr/>
      </dsp:nvSpPr>
      <dsp:spPr>
        <a:xfrm>
          <a:off x="6690753" y="74108"/>
          <a:ext cx="108000" cy="108000"/>
        </a:xfrm>
        <a:prstGeom prst="triangle">
          <a:avLst/>
        </a:prstGeom>
        <a:solidFill>
          <a:srgbClr val="00529B"/>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521EAA-0B0C-4D97-8524-AE653F8ADEBB}">
      <dsp:nvSpPr>
        <dsp:cNvPr id="0" name=""/>
        <dsp:cNvSpPr/>
      </dsp:nvSpPr>
      <dsp:spPr>
        <a:xfrm flipV="1">
          <a:off x="0" y="178659"/>
          <a:ext cx="8128000" cy="35999"/>
        </a:xfrm>
        <a:prstGeom prst="rect">
          <a:avLst/>
        </a:prstGeom>
        <a:gradFill rotWithShape="0">
          <a:gsLst>
            <a:gs pos="15000">
              <a:schemeClr val="tx2">
                <a:lumMod val="50000"/>
                <a:lumOff val="50000"/>
              </a:schemeClr>
            </a:gs>
            <a:gs pos="85000">
              <a:srgbClr val="438CD1"/>
            </a:gs>
            <a:gs pos="50000">
              <a:srgbClr val="00529B"/>
            </a:gs>
          </a:gsLst>
          <a:lin ang="0" scaled="1"/>
        </a:gradFill>
        <a:ln>
          <a:noFill/>
        </a:ln>
        <a:effectLst/>
      </dsp:spPr>
      <dsp:style>
        <a:lnRef idx="0">
          <a:scrgbClr r="0" g="0" b="0"/>
        </a:lnRef>
        <a:fillRef idx="1">
          <a:scrgbClr r="0" g="0" b="0"/>
        </a:fillRef>
        <a:effectRef idx="0">
          <a:scrgbClr r="0" g="0" b="0"/>
        </a:effectRef>
        <a:fontRef idx="minor"/>
      </dsp:style>
    </dsp:sp>
    <dsp:sp modelId="{AFE42778-E477-4A5C-A7A5-D31298E8B0A3}">
      <dsp:nvSpPr>
        <dsp:cNvPr id="0" name=""/>
        <dsp:cNvSpPr/>
      </dsp:nvSpPr>
      <dsp:spPr>
        <a:xfrm>
          <a:off x="78876" y="174803"/>
          <a:ext cx="1168646" cy="255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Définition</a:t>
          </a:r>
        </a:p>
      </dsp:txBody>
      <dsp:txXfrm>
        <a:off x="78876" y="174803"/>
        <a:ext cx="1168646" cy="255302"/>
      </dsp:txXfrm>
    </dsp:sp>
    <dsp:sp modelId="{ACD7F1BD-E679-40A4-B12E-87C631281CC6}">
      <dsp:nvSpPr>
        <dsp:cNvPr id="0" name=""/>
        <dsp:cNvSpPr/>
      </dsp:nvSpPr>
      <dsp:spPr>
        <a:xfrm>
          <a:off x="55208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E1A169-B047-4093-9968-2BE5A1A49A28}">
      <dsp:nvSpPr>
        <dsp:cNvPr id="0" name=""/>
        <dsp:cNvSpPr/>
      </dsp:nvSpPr>
      <dsp:spPr>
        <a:xfrm>
          <a:off x="1492828" y="146406"/>
          <a:ext cx="749441" cy="278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Causes</a:t>
          </a:r>
        </a:p>
      </dsp:txBody>
      <dsp:txXfrm>
        <a:off x="1492828" y="146406"/>
        <a:ext cx="749441" cy="278116"/>
      </dsp:txXfrm>
    </dsp:sp>
    <dsp:sp modelId="{918A8567-85D8-4217-9935-CCEA487333DA}">
      <dsp:nvSpPr>
        <dsp:cNvPr id="0" name=""/>
        <dsp:cNvSpPr/>
      </dsp:nvSpPr>
      <dsp:spPr>
        <a:xfrm>
          <a:off x="1803418"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0DB0D1-05F8-4272-A6BA-C104C9726DA6}">
      <dsp:nvSpPr>
        <dsp:cNvPr id="0" name=""/>
        <dsp:cNvSpPr/>
      </dsp:nvSpPr>
      <dsp:spPr>
        <a:xfrm>
          <a:off x="2730389" y="149864"/>
          <a:ext cx="723193" cy="289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Risques</a:t>
          </a:r>
        </a:p>
      </dsp:txBody>
      <dsp:txXfrm>
        <a:off x="2730389" y="149864"/>
        <a:ext cx="723193" cy="289969"/>
      </dsp:txXfrm>
    </dsp:sp>
    <dsp:sp modelId="{5DDF532D-49F0-4165-916C-D8C0F9152CF4}">
      <dsp:nvSpPr>
        <dsp:cNvPr id="0" name=""/>
        <dsp:cNvSpPr/>
      </dsp:nvSpPr>
      <dsp:spPr>
        <a:xfrm>
          <a:off x="3000529"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5CE3F8-7D68-4DE1-BAF3-07DD9CA88F0F}">
      <dsp:nvSpPr>
        <dsp:cNvPr id="0" name=""/>
        <dsp:cNvSpPr/>
      </dsp:nvSpPr>
      <dsp:spPr>
        <a:xfrm>
          <a:off x="4032279" y="149304"/>
          <a:ext cx="575675" cy="27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rgbClr val="00529B"/>
              </a:solidFill>
            </a:rPr>
            <a:t>Signes</a:t>
          </a:r>
        </a:p>
      </dsp:txBody>
      <dsp:txXfrm>
        <a:off x="4032279" y="149304"/>
        <a:ext cx="575675" cy="274253"/>
      </dsp:txXfrm>
    </dsp:sp>
    <dsp:sp modelId="{7FCA40AF-BB84-4497-9FB5-0855F17D142F}">
      <dsp:nvSpPr>
        <dsp:cNvPr id="0" name=""/>
        <dsp:cNvSpPr/>
      </dsp:nvSpPr>
      <dsp:spPr>
        <a:xfrm>
          <a:off x="423090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230761-9C16-450D-9492-9E75DAD7910C}">
      <dsp:nvSpPr>
        <dsp:cNvPr id="0" name=""/>
        <dsp:cNvSpPr/>
      </dsp:nvSpPr>
      <dsp:spPr>
        <a:xfrm>
          <a:off x="4964988" y="186845"/>
          <a:ext cx="1168646" cy="252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CAT</a:t>
          </a:r>
        </a:p>
      </dsp:txBody>
      <dsp:txXfrm>
        <a:off x="4964988" y="186845"/>
        <a:ext cx="1168646" cy="252989"/>
      </dsp:txXfrm>
    </dsp:sp>
    <dsp:sp modelId="{6483544B-EDBE-4CED-846C-C19FEDFC4D09}">
      <dsp:nvSpPr>
        <dsp:cNvPr id="0" name=""/>
        <dsp:cNvSpPr/>
      </dsp:nvSpPr>
      <dsp:spPr>
        <a:xfrm>
          <a:off x="5525171"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4FF547-D40C-4E4F-A3F0-022BE3045C95}">
      <dsp:nvSpPr>
        <dsp:cNvPr id="0" name=""/>
        <dsp:cNvSpPr/>
      </dsp:nvSpPr>
      <dsp:spPr>
        <a:xfrm>
          <a:off x="6278044" y="146769"/>
          <a:ext cx="1168646" cy="278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Cas particuliers</a:t>
          </a:r>
        </a:p>
      </dsp:txBody>
      <dsp:txXfrm>
        <a:off x="6278044" y="146769"/>
        <a:ext cx="1168646" cy="278559"/>
      </dsp:txXfrm>
    </dsp:sp>
    <dsp:sp modelId="{5B8EDC3F-4046-4C89-B6FB-983DE2F31D52}">
      <dsp:nvSpPr>
        <dsp:cNvPr id="0" name=""/>
        <dsp:cNvSpPr/>
      </dsp:nvSpPr>
      <dsp:spPr>
        <a:xfrm>
          <a:off x="6690753" y="74108"/>
          <a:ext cx="108000" cy="108000"/>
        </a:xfrm>
        <a:prstGeom prst="triangle">
          <a:avLst/>
        </a:prstGeom>
        <a:solidFill>
          <a:srgbClr val="00529B"/>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521EAA-0B0C-4D97-8524-AE653F8ADEBB}">
      <dsp:nvSpPr>
        <dsp:cNvPr id="0" name=""/>
        <dsp:cNvSpPr/>
      </dsp:nvSpPr>
      <dsp:spPr>
        <a:xfrm flipV="1">
          <a:off x="0" y="178659"/>
          <a:ext cx="8128000" cy="35999"/>
        </a:xfrm>
        <a:prstGeom prst="rect">
          <a:avLst/>
        </a:prstGeom>
        <a:gradFill rotWithShape="0">
          <a:gsLst>
            <a:gs pos="15000">
              <a:schemeClr val="tx2">
                <a:lumMod val="50000"/>
                <a:lumOff val="50000"/>
              </a:schemeClr>
            </a:gs>
            <a:gs pos="85000">
              <a:srgbClr val="438CD1"/>
            </a:gs>
            <a:gs pos="50000">
              <a:srgbClr val="00529B"/>
            </a:gs>
          </a:gsLst>
          <a:lin ang="0" scaled="1"/>
        </a:gradFill>
        <a:ln>
          <a:noFill/>
        </a:ln>
        <a:effectLst/>
      </dsp:spPr>
      <dsp:style>
        <a:lnRef idx="0">
          <a:scrgbClr r="0" g="0" b="0"/>
        </a:lnRef>
        <a:fillRef idx="1">
          <a:scrgbClr r="0" g="0" b="0"/>
        </a:fillRef>
        <a:effectRef idx="0">
          <a:scrgbClr r="0" g="0" b="0"/>
        </a:effectRef>
        <a:fontRef idx="minor"/>
      </dsp:style>
    </dsp:sp>
    <dsp:sp modelId="{AFE42778-E477-4A5C-A7A5-D31298E8B0A3}">
      <dsp:nvSpPr>
        <dsp:cNvPr id="0" name=""/>
        <dsp:cNvSpPr/>
      </dsp:nvSpPr>
      <dsp:spPr>
        <a:xfrm>
          <a:off x="78876" y="174803"/>
          <a:ext cx="1168646" cy="255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Définition</a:t>
          </a:r>
        </a:p>
      </dsp:txBody>
      <dsp:txXfrm>
        <a:off x="78876" y="174803"/>
        <a:ext cx="1168646" cy="255302"/>
      </dsp:txXfrm>
    </dsp:sp>
    <dsp:sp modelId="{ACD7F1BD-E679-40A4-B12E-87C631281CC6}">
      <dsp:nvSpPr>
        <dsp:cNvPr id="0" name=""/>
        <dsp:cNvSpPr/>
      </dsp:nvSpPr>
      <dsp:spPr>
        <a:xfrm>
          <a:off x="55208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E1A169-B047-4093-9968-2BE5A1A49A28}">
      <dsp:nvSpPr>
        <dsp:cNvPr id="0" name=""/>
        <dsp:cNvSpPr/>
      </dsp:nvSpPr>
      <dsp:spPr>
        <a:xfrm>
          <a:off x="1492828" y="146406"/>
          <a:ext cx="749441" cy="278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Causes</a:t>
          </a:r>
        </a:p>
      </dsp:txBody>
      <dsp:txXfrm>
        <a:off x="1492828" y="146406"/>
        <a:ext cx="749441" cy="278116"/>
      </dsp:txXfrm>
    </dsp:sp>
    <dsp:sp modelId="{918A8567-85D8-4217-9935-CCEA487333DA}">
      <dsp:nvSpPr>
        <dsp:cNvPr id="0" name=""/>
        <dsp:cNvSpPr/>
      </dsp:nvSpPr>
      <dsp:spPr>
        <a:xfrm>
          <a:off x="1803418"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0DB0D1-05F8-4272-A6BA-C104C9726DA6}">
      <dsp:nvSpPr>
        <dsp:cNvPr id="0" name=""/>
        <dsp:cNvSpPr/>
      </dsp:nvSpPr>
      <dsp:spPr>
        <a:xfrm>
          <a:off x="2730389" y="149864"/>
          <a:ext cx="723193" cy="289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Risques</a:t>
          </a:r>
        </a:p>
      </dsp:txBody>
      <dsp:txXfrm>
        <a:off x="2730389" y="149864"/>
        <a:ext cx="723193" cy="289969"/>
      </dsp:txXfrm>
    </dsp:sp>
    <dsp:sp modelId="{5DDF532D-49F0-4165-916C-D8C0F9152CF4}">
      <dsp:nvSpPr>
        <dsp:cNvPr id="0" name=""/>
        <dsp:cNvSpPr/>
      </dsp:nvSpPr>
      <dsp:spPr>
        <a:xfrm>
          <a:off x="3000529"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5CE3F8-7D68-4DE1-BAF3-07DD9CA88F0F}">
      <dsp:nvSpPr>
        <dsp:cNvPr id="0" name=""/>
        <dsp:cNvSpPr/>
      </dsp:nvSpPr>
      <dsp:spPr>
        <a:xfrm>
          <a:off x="4032279" y="149304"/>
          <a:ext cx="575675" cy="27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rgbClr val="00529B"/>
              </a:solidFill>
            </a:rPr>
            <a:t>Signes</a:t>
          </a:r>
        </a:p>
      </dsp:txBody>
      <dsp:txXfrm>
        <a:off x="4032279" y="149304"/>
        <a:ext cx="575675" cy="274253"/>
      </dsp:txXfrm>
    </dsp:sp>
    <dsp:sp modelId="{7FCA40AF-BB84-4497-9FB5-0855F17D142F}">
      <dsp:nvSpPr>
        <dsp:cNvPr id="0" name=""/>
        <dsp:cNvSpPr/>
      </dsp:nvSpPr>
      <dsp:spPr>
        <a:xfrm>
          <a:off x="423090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230761-9C16-450D-9492-9E75DAD7910C}">
      <dsp:nvSpPr>
        <dsp:cNvPr id="0" name=""/>
        <dsp:cNvSpPr/>
      </dsp:nvSpPr>
      <dsp:spPr>
        <a:xfrm>
          <a:off x="4964988" y="186845"/>
          <a:ext cx="1168646" cy="252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CAT</a:t>
          </a:r>
        </a:p>
      </dsp:txBody>
      <dsp:txXfrm>
        <a:off x="4964988" y="186845"/>
        <a:ext cx="1168646" cy="252989"/>
      </dsp:txXfrm>
    </dsp:sp>
    <dsp:sp modelId="{6483544B-EDBE-4CED-846C-C19FEDFC4D09}">
      <dsp:nvSpPr>
        <dsp:cNvPr id="0" name=""/>
        <dsp:cNvSpPr/>
      </dsp:nvSpPr>
      <dsp:spPr>
        <a:xfrm>
          <a:off x="5525171"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4FF547-D40C-4E4F-A3F0-022BE3045C95}">
      <dsp:nvSpPr>
        <dsp:cNvPr id="0" name=""/>
        <dsp:cNvSpPr/>
      </dsp:nvSpPr>
      <dsp:spPr>
        <a:xfrm>
          <a:off x="6278044" y="146769"/>
          <a:ext cx="1168646" cy="278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Cas particuliers</a:t>
          </a:r>
        </a:p>
      </dsp:txBody>
      <dsp:txXfrm>
        <a:off x="6278044" y="146769"/>
        <a:ext cx="1168646" cy="278559"/>
      </dsp:txXfrm>
    </dsp:sp>
    <dsp:sp modelId="{5B8EDC3F-4046-4C89-B6FB-983DE2F31D52}">
      <dsp:nvSpPr>
        <dsp:cNvPr id="0" name=""/>
        <dsp:cNvSpPr/>
      </dsp:nvSpPr>
      <dsp:spPr>
        <a:xfrm>
          <a:off x="6690753" y="74108"/>
          <a:ext cx="108000" cy="108000"/>
        </a:xfrm>
        <a:prstGeom prst="triangle">
          <a:avLst/>
        </a:prstGeom>
        <a:solidFill>
          <a:srgbClr val="00529B"/>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521EAA-0B0C-4D97-8524-AE653F8ADEBB}">
      <dsp:nvSpPr>
        <dsp:cNvPr id="0" name=""/>
        <dsp:cNvSpPr/>
      </dsp:nvSpPr>
      <dsp:spPr>
        <a:xfrm flipV="1">
          <a:off x="0" y="178659"/>
          <a:ext cx="8128000" cy="35999"/>
        </a:xfrm>
        <a:prstGeom prst="rect">
          <a:avLst/>
        </a:prstGeom>
        <a:gradFill rotWithShape="0">
          <a:gsLst>
            <a:gs pos="15000">
              <a:schemeClr val="tx2">
                <a:lumMod val="50000"/>
                <a:lumOff val="50000"/>
              </a:schemeClr>
            </a:gs>
            <a:gs pos="85000">
              <a:srgbClr val="438CD1"/>
            </a:gs>
            <a:gs pos="50000">
              <a:srgbClr val="00529B"/>
            </a:gs>
          </a:gsLst>
          <a:lin ang="0" scaled="1"/>
        </a:gradFill>
        <a:ln>
          <a:noFill/>
        </a:ln>
        <a:effectLst/>
      </dsp:spPr>
      <dsp:style>
        <a:lnRef idx="0">
          <a:scrgbClr r="0" g="0" b="0"/>
        </a:lnRef>
        <a:fillRef idx="1">
          <a:scrgbClr r="0" g="0" b="0"/>
        </a:fillRef>
        <a:effectRef idx="0">
          <a:scrgbClr r="0" g="0" b="0"/>
        </a:effectRef>
        <a:fontRef idx="minor"/>
      </dsp:style>
    </dsp:sp>
    <dsp:sp modelId="{AFE42778-E477-4A5C-A7A5-D31298E8B0A3}">
      <dsp:nvSpPr>
        <dsp:cNvPr id="0" name=""/>
        <dsp:cNvSpPr/>
      </dsp:nvSpPr>
      <dsp:spPr>
        <a:xfrm>
          <a:off x="94852" y="203987"/>
          <a:ext cx="1404160" cy="255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Définition</a:t>
          </a:r>
        </a:p>
      </dsp:txBody>
      <dsp:txXfrm>
        <a:off x="94852" y="203987"/>
        <a:ext cx="1404160" cy="255302"/>
      </dsp:txXfrm>
    </dsp:sp>
    <dsp:sp modelId="{ACD7F1BD-E679-40A4-B12E-87C631281CC6}">
      <dsp:nvSpPr>
        <dsp:cNvPr id="0" name=""/>
        <dsp:cNvSpPr/>
      </dsp:nvSpPr>
      <dsp:spPr>
        <a:xfrm>
          <a:off x="671047"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E1A169-B047-4093-9968-2BE5A1A49A28}">
      <dsp:nvSpPr>
        <dsp:cNvPr id="0" name=""/>
        <dsp:cNvSpPr/>
      </dsp:nvSpPr>
      <dsp:spPr>
        <a:xfrm>
          <a:off x="1793752" y="204773"/>
          <a:ext cx="900473" cy="278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Causes</a:t>
          </a:r>
        </a:p>
      </dsp:txBody>
      <dsp:txXfrm>
        <a:off x="1793752" y="204773"/>
        <a:ext cx="900473" cy="278116"/>
      </dsp:txXfrm>
    </dsp:sp>
    <dsp:sp modelId="{918A8567-85D8-4217-9935-CCEA487333DA}">
      <dsp:nvSpPr>
        <dsp:cNvPr id="0" name=""/>
        <dsp:cNvSpPr/>
      </dsp:nvSpPr>
      <dsp:spPr>
        <a:xfrm>
          <a:off x="2169668"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0DB0D1-05F8-4272-A6BA-C104C9726DA6}">
      <dsp:nvSpPr>
        <dsp:cNvPr id="0" name=""/>
        <dsp:cNvSpPr/>
      </dsp:nvSpPr>
      <dsp:spPr>
        <a:xfrm>
          <a:off x="3280716" y="169320"/>
          <a:ext cx="868936" cy="289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Risques</a:t>
          </a:r>
        </a:p>
      </dsp:txBody>
      <dsp:txXfrm>
        <a:off x="3280716" y="169320"/>
        <a:ext cx="868936" cy="289969"/>
      </dsp:txXfrm>
    </dsp:sp>
    <dsp:sp modelId="{5DDF532D-49F0-4165-916C-D8C0F9152CF4}">
      <dsp:nvSpPr>
        <dsp:cNvPr id="0" name=""/>
        <dsp:cNvSpPr/>
      </dsp:nvSpPr>
      <dsp:spPr>
        <a:xfrm>
          <a:off x="3614068"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5CE3F8-7D68-4DE1-BAF3-07DD9CA88F0F}">
      <dsp:nvSpPr>
        <dsp:cNvPr id="0" name=""/>
        <dsp:cNvSpPr/>
      </dsp:nvSpPr>
      <dsp:spPr>
        <a:xfrm>
          <a:off x="4844971" y="207671"/>
          <a:ext cx="691689" cy="27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Signes</a:t>
          </a:r>
        </a:p>
      </dsp:txBody>
      <dsp:txXfrm>
        <a:off x="4844971" y="207671"/>
        <a:ext cx="691689" cy="274253"/>
      </dsp:txXfrm>
    </dsp:sp>
    <dsp:sp modelId="{7FCA40AF-BB84-4497-9FB5-0855F17D142F}">
      <dsp:nvSpPr>
        <dsp:cNvPr id="0" name=""/>
        <dsp:cNvSpPr/>
      </dsp:nvSpPr>
      <dsp:spPr>
        <a:xfrm>
          <a:off x="5091735"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230761-9C16-450D-9492-9E75DAD7910C}">
      <dsp:nvSpPr>
        <dsp:cNvPr id="0" name=""/>
        <dsp:cNvSpPr/>
      </dsp:nvSpPr>
      <dsp:spPr>
        <a:xfrm>
          <a:off x="5965646" y="206300"/>
          <a:ext cx="1404160" cy="252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rgbClr val="00529B"/>
              </a:solidFill>
            </a:rPr>
            <a:t>CAT</a:t>
          </a:r>
        </a:p>
      </dsp:txBody>
      <dsp:txXfrm>
        <a:off x="5965646" y="206300"/>
        <a:ext cx="1404160" cy="252989"/>
      </dsp:txXfrm>
    </dsp:sp>
    <dsp:sp modelId="{6483544B-EDBE-4CED-846C-C19FEDFC4D09}">
      <dsp:nvSpPr>
        <dsp:cNvPr id="0" name=""/>
        <dsp:cNvSpPr/>
      </dsp:nvSpPr>
      <dsp:spPr>
        <a:xfrm>
          <a:off x="6633289"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521EAA-0B0C-4D97-8524-AE653F8ADEBB}">
      <dsp:nvSpPr>
        <dsp:cNvPr id="0" name=""/>
        <dsp:cNvSpPr/>
      </dsp:nvSpPr>
      <dsp:spPr>
        <a:xfrm flipV="1">
          <a:off x="0" y="178659"/>
          <a:ext cx="8128000" cy="35999"/>
        </a:xfrm>
        <a:prstGeom prst="rect">
          <a:avLst/>
        </a:prstGeom>
        <a:gradFill rotWithShape="0">
          <a:gsLst>
            <a:gs pos="15000">
              <a:schemeClr val="tx2">
                <a:lumMod val="50000"/>
                <a:lumOff val="50000"/>
              </a:schemeClr>
            </a:gs>
            <a:gs pos="85000">
              <a:srgbClr val="438CD1"/>
            </a:gs>
            <a:gs pos="50000">
              <a:srgbClr val="00529B"/>
            </a:gs>
          </a:gsLst>
          <a:lin ang="0" scaled="1"/>
        </a:gradFill>
        <a:ln>
          <a:noFill/>
        </a:ln>
        <a:effectLst/>
      </dsp:spPr>
      <dsp:style>
        <a:lnRef idx="0">
          <a:scrgbClr r="0" g="0" b="0"/>
        </a:lnRef>
        <a:fillRef idx="1">
          <a:scrgbClr r="0" g="0" b="0"/>
        </a:fillRef>
        <a:effectRef idx="0">
          <a:scrgbClr r="0" g="0" b="0"/>
        </a:effectRef>
        <a:fontRef idx="minor"/>
      </dsp:style>
    </dsp:sp>
    <dsp:sp modelId="{AFE42778-E477-4A5C-A7A5-D31298E8B0A3}">
      <dsp:nvSpPr>
        <dsp:cNvPr id="0" name=""/>
        <dsp:cNvSpPr/>
      </dsp:nvSpPr>
      <dsp:spPr>
        <a:xfrm>
          <a:off x="78876" y="174803"/>
          <a:ext cx="1168646" cy="255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Définition</a:t>
          </a:r>
        </a:p>
      </dsp:txBody>
      <dsp:txXfrm>
        <a:off x="78876" y="174803"/>
        <a:ext cx="1168646" cy="255302"/>
      </dsp:txXfrm>
    </dsp:sp>
    <dsp:sp modelId="{ACD7F1BD-E679-40A4-B12E-87C631281CC6}">
      <dsp:nvSpPr>
        <dsp:cNvPr id="0" name=""/>
        <dsp:cNvSpPr/>
      </dsp:nvSpPr>
      <dsp:spPr>
        <a:xfrm>
          <a:off x="55208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E1A169-B047-4093-9968-2BE5A1A49A28}">
      <dsp:nvSpPr>
        <dsp:cNvPr id="0" name=""/>
        <dsp:cNvSpPr/>
      </dsp:nvSpPr>
      <dsp:spPr>
        <a:xfrm>
          <a:off x="1492828" y="146406"/>
          <a:ext cx="749441" cy="278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Causes</a:t>
          </a:r>
        </a:p>
      </dsp:txBody>
      <dsp:txXfrm>
        <a:off x="1492828" y="146406"/>
        <a:ext cx="749441" cy="278116"/>
      </dsp:txXfrm>
    </dsp:sp>
    <dsp:sp modelId="{918A8567-85D8-4217-9935-CCEA487333DA}">
      <dsp:nvSpPr>
        <dsp:cNvPr id="0" name=""/>
        <dsp:cNvSpPr/>
      </dsp:nvSpPr>
      <dsp:spPr>
        <a:xfrm>
          <a:off x="1803418"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0DB0D1-05F8-4272-A6BA-C104C9726DA6}">
      <dsp:nvSpPr>
        <dsp:cNvPr id="0" name=""/>
        <dsp:cNvSpPr/>
      </dsp:nvSpPr>
      <dsp:spPr>
        <a:xfrm>
          <a:off x="2730389" y="149864"/>
          <a:ext cx="723193" cy="289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Risques</a:t>
          </a:r>
        </a:p>
      </dsp:txBody>
      <dsp:txXfrm>
        <a:off x="2730389" y="149864"/>
        <a:ext cx="723193" cy="289969"/>
      </dsp:txXfrm>
    </dsp:sp>
    <dsp:sp modelId="{5DDF532D-49F0-4165-916C-D8C0F9152CF4}">
      <dsp:nvSpPr>
        <dsp:cNvPr id="0" name=""/>
        <dsp:cNvSpPr/>
      </dsp:nvSpPr>
      <dsp:spPr>
        <a:xfrm>
          <a:off x="3000529"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5CE3F8-7D68-4DE1-BAF3-07DD9CA88F0F}">
      <dsp:nvSpPr>
        <dsp:cNvPr id="0" name=""/>
        <dsp:cNvSpPr/>
      </dsp:nvSpPr>
      <dsp:spPr>
        <a:xfrm>
          <a:off x="4032279" y="149304"/>
          <a:ext cx="575675" cy="27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rgbClr val="00529B"/>
              </a:solidFill>
            </a:rPr>
            <a:t>Signes</a:t>
          </a:r>
        </a:p>
      </dsp:txBody>
      <dsp:txXfrm>
        <a:off x="4032279" y="149304"/>
        <a:ext cx="575675" cy="274253"/>
      </dsp:txXfrm>
    </dsp:sp>
    <dsp:sp modelId="{7FCA40AF-BB84-4497-9FB5-0855F17D142F}">
      <dsp:nvSpPr>
        <dsp:cNvPr id="0" name=""/>
        <dsp:cNvSpPr/>
      </dsp:nvSpPr>
      <dsp:spPr>
        <a:xfrm>
          <a:off x="423090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230761-9C16-450D-9492-9E75DAD7910C}">
      <dsp:nvSpPr>
        <dsp:cNvPr id="0" name=""/>
        <dsp:cNvSpPr/>
      </dsp:nvSpPr>
      <dsp:spPr>
        <a:xfrm>
          <a:off x="4964988" y="186845"/>
          <a:ext cx="1168646" cy="252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CAT</a:t>
          </a:r>
        </a:p>
      </dsp:txBody>
      <dsp:txXfrm>
        <a:off x="4964988" y="186845"/>
        <a:ext cx="1168646" cy="252989"/>
      </dsp:txXfrm>
    </dsp:sp>
    <dsp:sp modelId="{6483544B-EDBE-4CED-846C-C19FEDFC4D09}">
      <dsp:nvSpPr>
        <dsp:cNvPr id="0" name=""/>
        <dsp:cNvSpPr/>
      </dsp:nvSpPr>
      <dsp:spPr>
        <a:xfrm>
          <a:off x="5525171"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4FF547-D40C-4E4F-A3F0-022BE3045C95}">
      <dsp:nvSpPr>
        <dsp:cNvPr id="0" name=""/>
        <dsp:cNvSpPr/>
      </dsp:nvSpPr>
      <dsp:spPr>
        <a:xfrm>
          <a:off x="6278044" y="146769"/>
          <a:ext cx="1168646" cy="278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Cas particuliers</a:t>
          </a:r>
        </a:p>
      </dsp:txBody>
      <dsp:txXfrm>
        <a:off x="6278044" y="146769"/>
        <a:ext cx="1168646" cy="278559"/>
      </dsp:txXfrm>
    </dsp:sp>
    <dsp:sp modelId="{5B8EDC3F-4046-4C89-B6FB-983DE2F31D52}">
      <dsp:nvSpPr>
        <dsp:cNvPr id="0" name=""/>
        <dsp:cNvSpPr/>
      </dsp:nvSpPr>
      <dsp:spPr>
        <a:xfrm>
          <a:off x="6690753" y="74108"/>
          <a:ext cx="108000" cy="108000"/>
        </a:xfrm>
        <a:prstGeom prst="triangle">
          <a:avLst/>
        </a:prstGeom>
        <a:solidFill>
          <a:srgbClr val="00529B"/>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521EAA-0B0C-4D97-8524-AE653F8ADEBB}">
      <dsp:nvSpPr>
        <dsp:cNvPr id="0" name=""/>
        <dsp:cNvSpPr/>
      </dsp:nvSpPr>
      <dsp:spPr>
        <a:xfrm flipV="1">
          <a:off x="0" y="178659"/>
          <a:ext cx="8128000" cy="35999"/>
        </a:xfrm>
        <a:prstGeom prst="rect">
          <a:avLst/>
        </a:prstGeom>
        <a:gradFill rotWithShape="0">
          <a:gsLst>
            <a:gs pos="15000">
              <a:schemeClr val="tx2">
                <a:lumMod val="50000"/>
                <a:lumOff val="50000"/>
              </a:schemeClr>
            </a:gs>
            <a:gs pos="85000">
              <a:srgbClr val="438CD1"/>
            </a:gs>
            <a:gs pos="50000">
              <a:srgbClr val="00529B"/>
            </a:gs>
          </a:gsLst>
          <a:lin ang="0" scaled="1"/>
        </a:gradFill>
        <a:ln>
          <a:noFill/>
        </a:ln>
        <a:effectLst/>
      </dsp:spPr>
      <dsp:style>
        <a:lnRef idx="0">
          <a:scrgbClr r="0" g="0" b="0"/>
        </a:lnRef>
        <a:fillRef idx="1">
          <a:scrgbClr r="0" g="0" b="0"/>
        </a:fillRef>
        <a:effectRef idx="0">
          <a:scrgbClr r="0" g="0" b="0"/>
        </a:effectRef>
        <a:fontRef idx="minor"/>
      </dsp:style>
    </dsp:sp>
    <dsp:sp modelId="{AFE42778-E477-4A5C-A7A5-D31298E8B0A3}">
      <dsp:nvSpPr>
        <dsp:cNvPr id="0" name=""/>
        <dsp:cNvSpPr/>
      </dsp:nvSpPr>
      <dsp:spPr>
        <a:xfrm>
          <a:off x="78876" y="174803"/>
          <a:ext cx="1168646" cy="255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Définition</a:t>
          </a:r>
        </a:p>
      </dsp:txBody>
      <dsp:txXfrm>
        <a:off x="78876" y="174803"/>
        <a:ext cx="1168646" cy="255302"/>
      </dsp:txXfrm>
    </dsp:sp>
    <dsp:sp modelId="{ACD7F1BD-E679-40A4-B12E-87C631281CC6}">
      <dsp:nvSpPr>
        <dsp:cNvPr id="0" name=""/>
        <dsp:cNvSpPr/>
      </dsp:nvSpPr>
      <dsp:spPr>
        <a:xfrm>
          <a:off x="55208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E1A169-B047-4093-9968-2BE5A1A49A28}">
      <dsp:nvSpPr>
        <dsp:cNvPr id="0" name=""/>
        <dsp:cNvSpPr/>
      </dsp:nvSpPr>
      <dsp:spPr>
        <a:xfrm>
          <a:off x="1492828" y="146406"/>
          <a:ext cx="749441" cy="278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Causes</a:t>
          </a:r>
        </a:p>
      </dsp:txBody>
      <dsp:txXfrm>
        <a:off x="1492828" y="146406"/>
        <a:ext cx="749441" cy="278116"/>
      </dsp:txXfrm>
    </dsp:sp>
    <dsp:sp modelId="{918A8567-85D8-4217-9935-CCEA487333DA}">
      <dsp:nvSpPr>
        <dsp:cNvPr id="0" name=""/>
        <dsp:cNvSpPr/>
      </dsp:nvSpPr>
      <dsp:spPr>
        <a:xfrm>
          <a:off x="1803418"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0DB0D1-05F8-4272-A6BA-C104C9726DA6}">
      <dsp:nvSpPr>
        <dsp:cNvPr id="0" name=""/>
        <dsp:cNvSpPr/>
      </dsp:nvSpPr>
      <dsp:spPr>
        <a:xfrm>
          <a:off x="2730389" y="149864"/>
          <a:ext cx="723193" cy="289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Risques</a:t>
          </a:r>
        </a:p>
      </dsp:txBody>
      <dsp:txXfrm>
        <a:off x="2730389" y="149864"/>
        <a:ext cx="723193" cy="289969"/>
      </dsp:txXfrm>
    </dsp:sp>
    <dsp:sp modelId="{5DDF532D-49F0-4165-916C-D8C0F9152CF4}">
      <dsp:nvSpPr>
        <dsp:cNvPr id="0" name=""/>
        <dsp:cNvSpPr/>
      </dsp:nvSpPr>
      <dsp:spPr>
        <a:xfrm>
          <a:off x="3000529"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5CE3F8-7D68-4DE1-BAF3-07DD9CA88F0F}">
      <dsp:nvSpPr>
        <dsp:cNvPr id="0" name=""/>
        <dsp:cNvSpPr/>
      </dsp:nvSpPr>
      <dsp:spPr>
        <a:xfrm>
          <a:off x="4032279" y="149304"/>
          <a:ext cx="575675" cy="27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rgbClr val="00529B"/>
              </a:solidFill>
            </a:rPr>
            <a:t>Signes</a:t>
          </a:r>
        </a:p>
      </dsp:txBody>
      <dsp:txXfrm>
        <a:off x="4032279" y="149304"/>
        <a:ext cx="575675" cy="274253"/>
      </dsp:txXfrm>
    </dsp:sp>
    <dsp:sp modelId="{7FCA40AF-BB84-4497-9FB5-0855F17D142F}">
      <dsp:nvSpPr>
        <dsp:cNvPr id="0" name=""/>
        <dsp:cNvSpPr/>
      </dsp:nvSpPr>
      <dsp:spPr>
        <a:xfrm>
          <a:off x="423090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230761-9C16-450D-9492-9E75DAD7910C}">
      <dsp:nvSpPr>
        <dsp:cNvPr id="0" name=""/>
        <dsp:cNvSpPr/>
      </dsp:nvSpPr>
      <dsp:spPr>
        <a:xfrm>
          <a:off x="4964988" y="186845"/>
          <a:ext cx="1168646" cy="252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CAT</a:t>
          </a:r>
        </a:p>
      </dsp:txBody>
      <dsp:txXfrm>
        <a:off x="4964988" y="186845"/>
        <a:ext cx="1168646" cy="252989"/>
      </dsp:txXfrm>
    </dsp:sp>
    <dsp:sp modelId="{6483544B-EDBE-4CED-846C-C19FEDFC4D09}">
      <dsp:nvSpPr>
        <dsp:cNvPr id="0" name=""/>
        <dsp:cNvSpPr/>
      </dsp:nvSpPr>
      <dsp:spPr>
        <a:xfrm>
          <a:off x="5525171"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4FF547-D40C-4E4F-A3F0-022BE3045C95}">
      <dsp:nvSpPr>
        <dsp:cNvPr id="0" name=""/>
        <dsp:cNvSpPr/>
      </dsp:nvSpPr>
      <dsp:spPr>
        <a:xfrm>
          <a:off x="6278044" y="146769"/>
          <a:ext cx="1168646" cy="278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Cas particuliers</a:t>
          </a:r>
        </a:p>
      </dsp:txBody>
      <dsp:txXfrm>
        <a:off x="6278044" y="146769"/>
        <a:ext cx="1168646" cy="278559"/>
      </dsp:txXfrm>
    </dsp:sp>
    <dsp:sp modelId="{5B8EDC3F-4046-4C89-B6FB-983DE2F31D52}">
      <dsp:nvSpPr>
        <dsp:cNvPr id="0" name=""/>
        <dsp:cNvSpPr/>
      </dsp:nvSpPr>
      <dsp:spPr>
        <a:xfrm>
          <a:off x="6690753" y="74108"/>
          <a:ext cx="108000" cy="108000"/>
        </a:xfrm>
        <a:prstGeom prst="triangle">
          <a:avLst/>
        </a:prstGeom>
        <a:solidFill>
          <a:srgbClr val="00529B"/>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521EAA-0B0C-4D97-8524-AE653F8ADEBB}">
      <dsp:nvSpPr>
        <dsp:cNvPr id="0" name=""/>
        <dsp:cNvSpPr/>
      </dsp:nvSpPr>
      <dsp:spPr>
        <a:xfrm flipV="1">
          <a:off x="0" y="178659"/>
          <a:ext cx="8128000" cy="35999"/>
        </a:xfrm>
        <a:prstGeom prst="rect">
          <a:avLst/>
        </a:prstGeom>
        <a:gradFill rotWithShape="0">
          <a:gsLst>
            <a:gs pos="15000">
              <a:schemeClr val="tx2">
                <a:lumMod val="50000"/>
                <a:lumOff val="50000"/>
              </a:schemeClr>
            </a:gs>
            <a:gs pos="85000">
              <a:srgbClr val="438CD1"/>
            </a:gs>
            <a:gs pos="50000">
              <a:srgbClr val="00529B"/>
            </a:gs>
          </a:gsLst>
          <a:lin ang="0" scaled="1"/>
        </a:gradFill>
        <a:ln>
          <a:noFill/>
        </a:ln>
        <a:effectLst/>
      </dsp:spPr>
      <dsp:style>
        <a:lnRef idx="0">
          <a:scrgbClr r="0" g="0" b="0"/>
        </a:lnRef>
        <a:fillRef idx="1">
          <a:scrgbClr r="0" g="0" b="0"/>
        </a:fillRef>
        <a:effectRef idx="0">
          <a:scrgbClr r="0" g="0" b="0"/>
        </a:effectRef>
        <a:fontRef idx="minor"/>
      </dsp:style>
    </dsp:sp>
    <dsp:sp modelId="{AFE42778-E477-4A5C-A7A5-D31298E8B0A3}">
      <dsp:nvSpPr>
        <dsp:cNvPr id="0" name=""/>
        <dsp:cNvSpPr/>
      </dsp:nvSpPr>
      <dsp:spPr>
        <a:xfrm>
          <a:off x="78876" y="174803"/>
          <a:ext cx="1168646" cy="255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Définition</a:t>
          </a:r>
        </a:p>
      </dsp:txBody>
      <dsp:txXfrm>
        <a:off x="78876" y="174803"/>
        <a:ext cx="1168646" cy="255302"/>
      </dsp:txXfrm>
    </dsp:sp>
    <dsp:sp modelId="{ACD7F1BD-E679-40A4-B12E-87C631281CC6}">
      <dsp:nvSpPr>
        <dsp:cNvPr id="0" name=""/>
        <dsp:cNvSpPr/>
      </dsp:nvSpPr>
      <dsp:spPr>
        <a:xfrm>
          <a:off x="55208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E1A169-B047-4093-9968-2BE5A1A49A28}">
      <dsp:nvSpPr>
        <dsp:cNvPr id="0" name=""/>
        <dsp:cNvSpPr/>
      </dsp:nvSpPr>
      <dsp:spPr>
        <a:xfrm>
          <a:off x="1492828" y="146406"/>
          <a:ext cx="749441" cy="278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Causes</a:t>
          </a:r>
        </a:p>
      </dsp:txBody>
      <dsp:txXfrm>
        <a:off x="1492828" y="146406"/>
        <a:ext cx="749441" cy="278116"/>
      </dsp:txXfrm>
    </dsp:sp>
    <dsp:sp modelId="{918A8567-85D8-4217-9935-CCEA487333DA}">
      <dsp:nvSpPr>
        <dsp:cNvPr id="0" name=""/>
        <dsp:cNvSpPr/>
      </dsp:nvSpPr>
      <dsp:spPr>
        <a:xfrm>
          <a:off x="1803418"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0DB0D1-05F8-4272-A6BA-C104C9726DA6}">
      <dsp:nvSpPr>
        <dsp:cNvPr id="0" name=""/>
        <dsp:cNvSpPr/>
      </dsp:nvSpPr>
      <dsp:spPr>
        <a:xfrm>
          <a:off x="2730389" y="149864"/>
          <a:ext cx="723193" cy="289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Risques</a:t>
          </a:r>
        </a:p>
      </dsp:txBody>
      <dsp:txXfrm>
        <a:off x="2730389" y="149864"/>
        <a:ext cx="723193" cy="289969"/>
      </dsp:txXfrm>
    </dsp:sp>
    <dsp:sp modelId="{5DDF532D-49F0-4165-916C-D8C0F9152CF4}">
      <dsp:nvSpPr>
        <dsp:cNvPr id="0" name=""/>
        <dsp:cNvSpPr/>
      </dsp:nvSpPr>
      <dsp:spPr>
        <a:xfrm>
          <a:off x="3000529"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5CE3F8-7D68-4DE1-BAF3-07DD9CA88F0F}">
      <dsp:nvSpPr>
        <dsp:cNvPr id="0" name=""/>
        <dsp:cNvSpPr/>
      </dsp:nvSpPr>
      <dsp:spPr>
        <a:xfrm>
          <a:off x="4032279" y="149304"/>
          <a:ext cx="575675" cy="27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rgbClr val="00529B"/>
              </a:solidFill>
            </a:rPr>
            <a:t>Signes</a:t>
          </a:r>
        </a:p>
      </dsp:txBody>
      <dsp:txXfrm>
        <a:off x="4032279" y="149304"/>
        <a:ext cx="575675" cy="274253"/>
      </dsp:txXfrm>
    </dsp:sp>
    <dsp:sp modelId="{7FCA40AF-BB84-4497-9FB5-0855F17D142F}">
      <dsp:nvSpPr>
        <dsp:cNvPr id="0" name=""/>
        <dsp:cNvSpPr/>
      </dsp:nvSpPr>
      <dsp:spPr>
        <a:xfrm>
          <a:off x="423090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230761-9C16-450D-9492-9E75DAD7910C}">
      <dsp:nvSpPr>
        <dsp:cNvPr id="0" name=""/>
        <dsp:cNvSpPr/>
      </dsp:nvSpPr>
      <dsp:spPr>
        <a:xfrm>
          <a:off x="4964988" y="186845"/>
          <a:ext cx="1168646" cy="252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CAT</a:t>
          </a:r>
        </a:p>
      </dsp:txBody>
      <dsp:txXfrm>
        <a:off x="4964988" y="186845"/>
        <a:ext cx="1168646" cy="252989"/>
      </dsp:txXfrm>
    </dsp:sp>
    <dsp:sp modelId="{6483544B-EDBE-4CED-846C-C19FEDFC4D09}">
      <dsp:nvSpPr>
        <dsp:cNvPr id="0" name=""/>
        <dsp:cNvSpPr/>
      </dsp:nvSpPr>
      <dsp:spPr>
        <a:xfrm>
          <a:off x="5525171"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4FF547-D40C-4E4F-A3F0-022BE3045C95}">
      <dsp:nvSpPr>
        <dsp:cNvPr id="0" name=""/>
        <dsp:cNvSpPr/>
      </dsp:nvSpPr>
      <dsp:spPr>
        <a:xfrm>
          <a:off x="6278044" y="146769"/>
          <a:ext cx="1168646" cy="278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Cas particuliers</a:t>
          </a:r>
        </a:p>
      </dsp:txBody>
      <dsp:txXfrm>
        <a:off x="6278044" y="146769"/>
        <a:ext cx="1168646" cy="278559"/>
      </dsp:txXfrm>
    </dsp:sp>
    <dsp:sp modelId="{5B8EDC3F-4046-4C89-B6FB-983DE2F31D52}">
      <dsp:nvSpPr>
        <dsp:cNvPr id="0" name=""/>
        <dsp:cNvSpPr/>
      </dsp:nvSpPr>
      <dsp:spPr>
        <a:xfrm>
          <a:off x="6690753" y="74108"/>
          <a:ext cx="108000" cy="108000"/>
        </a:xfrm>
        <a:prstGeom prst="triangle">
          <a:avLst/>
        </a:prstGeom>
        <a:solidFill>
          <a:srgbClr val="00529B"/>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521EAA-0B0C-4D97-8524-AE653F8ADEBB}">
      <dsp:nvSpPr>
        <dsp:cNvPr id="0" name=""/>
        <dsp:cNvSpPr/>
      </dsp:nvSpPr>
      <dsp:spPr>
        <a:xfrm flipV="1">
          <a:off x="0" y="178659"/>
          <a:ext cx="8128000" cy="35999"/>
        </a:xfrm>
        <a:prstGeom prst="rect">
          <a:avLst/>
        </a:prstGeom>
        <a:gradFill rotWithShape="0">
          <a:gsLst>
            <a:gs pos="15000">
              <a:schemeClr val="tx2">
                <a:lumMod val="50000"/>
                <a:lumOff val="50000"/>
              </a:schemeClr>
            </a:gs>
            <a:gs pos="85000">
              <a:srgbClr val="438CD1"/>
            </a:gs>
            <a:gs pos="50000">
              <a:srgbClr val="00529B"/>
            </a:gs>
          </a:gsLst>
          <a:lin ang="0" scaled="1"/>
        </a:gradFill>
        <a:ln>
          <a:noFill/>
        </a:ln>
        <a:effectLst/>
      </dsp:spPr>
      <dsp:style>
        <a:lnRef idx="0">
          <a:scrgbClr r="0" g="0" b="0"/>
        </a:lnRef>
        <a:fillRef idx="1">
          <a:scrgbClr r="0" g="0" b="0"/>
        </a:fillRef>
        <a:effectRef idx="0">
          <a:scrgbClr r="0" g="0" b="0"/>
        </a:effectRef>
        <a:fontRef idx="minor"/>
      </dsp:style>
    </dsp:sp>
    <dsp:sp modelId="{AFE42778-E477-4A5C-A7A5-D31298E8B0A3}">
      <dsp:nvSpPr>
        <dsp:cNvPr id="0" name=""/>
        <dsp:cNvSpPr/>
      </dsp:nvSpPr>
      <dsp:spPr>
        <a:xfrm>
          <a:off x="78876" y="174803"/>
          <a:ext cx="1168646" cy="255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Définition</a:t>
          </a:r>
        </a:p>
      </dsp:txBody>
      <dsp:txXfrm>
        <a:off x="78876" y="174803"/>
        <a:ext cx="1168646" cy="255302"/>
      </dsp:txXfrm>
    </dsp:sp>
    <dsp:sp modelId="{ACD7F1BD-E679-40A4-B12E-87C631281CC6}">
      <dsp:nvSpPr>
        <dsp:cNvPr id="0" name=""/>
        <dsp:cNvSpPr/>
      </dsp:nvSpPr>
      <dsp:spPr>
        <a:xfrm>
          <a:off x="55208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E1A169-B047-4093-9968-2BE5A1A49A28}">
      <dsp:nvSpPr>
        <dsp:cNvPr id="0" name=""/>
        <dsp:cNvSpPr/>
      </dsp:nvSpPr>
      <dsp:spPr>
        <a:xfrm>
          <a:off x="1492828" y="146406"/>
          <a:ext cx="749441" cy="278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Causes</a:t>
          </a:r>
        </a:p>
      </dsp:txBody>
      <dsp:txXfrm>
        <a:off x="1492828" y="146406"/>
        <a:ext cx="749441" cy="278116"/>
      </dsp:txXfrm>
    </dsp:sp>
    <dsp:sp modelId="{918A8567-85D8-4217-9935-CCEA487333DA}">
      <dsp:nvSpPr>
        <dsp:cNvPr id="0" name=""/>
        <dsp:cNvSpPr/>
      </dsp:nvSpPr>
      <dsp:spPr>
        <a:xfrm>
          <a:off x="1803418"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0DB0D1-05F8-4272-A6BA-C104C9726DA6}">
      <dsp:nvSpPr>
        <dsp:cNvPr id="0" name=""/>
        <dsp:cNvSpPr/>
      </dsp:nvSpPr>
      <dsp:spPr>
        <a:xfrm>
          <a:off x="2730389" y="149864"/>
          <a:ext cx="723193" cy="289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Risques</a:t>
          </a:r>
        </a:p>
      </dsp:txBody>
      <dsp:txXfrm>
        <a:off x="2730389" y="149864"/>
        <a:ext cx="723193" cy="289969"/>
      </dsp:txXfrm>
    </dsp:sp>
    <dsp:sp modelId="{5DDF532D-49F0-4165-916C-D8C0F9152CF4}">
      <dsp:nvSpPr>
        <dsp:cNvPr id="0" name=""/>
        <dsp:cNvSpPr/>
      </dsp:nvSpPr>
      <dsp:spPr>
        <a:xfrm>
          <a:off x="3000529"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5CE3F8-7D68-4DE1-BAF3-07DD9CA88F0F}">
      <dsp:nvSpPr>
        <dsp:cNvPr id="0" name=""/>
        <dsp:cNvSpPr/>
      </dsp:nvSpPr>
      <dsp:spPr>
        <a:xfrm>
          <a:off x="4032279" y="149304"/>
          <a:ext cx="575675" cy="27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rgbClr val="00529B"/>
              </a:solidFill>
            </a:rPr>
            <a:t>Signes</a:t>
          </a:r>
        </a:p>
      </dsp:txBody>
      <dsp:txXfrm>
        <a:off x="4032279" y="149304"/>
        <a:ext cx="575675" cy="274253"/>
      </dsp:txXfrm>
    </dsp:sp>
    <dsp:sp modelId="{7FCA40AF-BB84-4497-9FB5-0855F17D142F}">
      <dsp:nvSpPr>
        <dsp:cNvPr id="0" name=""/>
        <dsp:cNvSpPr/>
      </dsp:nvSpPr>
      <dsp:spPr>
        <a:xfrm>
          <a:off x="423090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230761-9C16-450D-9492-9E75DAD7910C}">
      <dsp:nvSpPr>
        <dsp:cNvPr id="0" name=""/>
        <dsp:cNvSpPr/>
      </dsp:nvSpPr>
      <dsp:spPr>
        <a:xfrm>
          <a:off x="4964988" y="186845"/>
          <a:ext cx="1168646" cy="252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CAT</a:t>
          </a:r>
        </a:p>
      </dsp:txBody>
      <dsp:txXfrm>
        <a:off x="4964988" y="186845"/>
        <a:ext cx="1168646" cy="252989"/>
      </dsp:txXfrm>
    </dsp:sp>
    <dsp:sp modelId="{6483544B-EDBE-4CED-846C-C19FEDFC4D09}">
      <dsp:nvSpPr>
        <dsp:cNvPr id="0" name=""/>
        <dsp:cNvSpPr/>
      </dsp:nvSpPr>
      <dsp:spPr>
        <a:xfrm>
          <a:off x="5525171"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4FF547-D40C-4E4F-A3F0-022BE3045C95}">
      <dsp:nvSpPr>
        <dsp:cNvPr id="0" name=""/>
        <dsp:cNvSpPr/>
      </dsp:nvSpPr>
      <dsp:spPr>
        <a:xfrm>
          <a:off x="6278044" y="146769"/>
          <a:ext cx="1168646" cy="278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Cas particuliers</a:t>
          </a:r>
        </a:p>
      </dsp:txBody>
      <dsp:txXfrm>
        <a:off x="6278044" y="146769"/>
        <a:ext cx="1168646" cy="278559"/>
      </dsp:txXfrm>
    </dsp:sp>
    <dsp:sp modelId="{5B8EDC3F-4046-4C89-B6FB-983DE2F31D52}">
      <dsp:nvSpPr>
        <dsp:cNvPr id="0" name=""/>
        <dsp:cNvSpPr/>
      </dsp:nvSpPr>
      <dsp:spPr>
        <a:xfrm>
          <a:off x="6690753" y="74108"/>
          <a:ext cx="108000" cy="108000"/>
        </a:xfrm>
        <a:prstGeom prst="triangle">
          <a:avLst/>
        </a:prstGeom>
        <a:solidFill>
          <a:srgbClr val="00529B"/>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521EAA-0B0C-4D97-8524-AE653F8ADEBB}">
      <dsp:nvSpPr>
        <dsp:cNvPr id="0" name=""/>
        <dsp:cNvSpPr/>
      </dsp:nvSpPr>
      <dsp:spPr>
        <a:xfrm flipV="1">
          <a:off x="0" y="178659"/>
          <a:ext cx="8128000" cy="35999"/>
        </a:xfrm>
        <a:prstGeom prst="rect">
          <a:avLst/>
        </a:prstGeom>
        <a:gradFill rotWithShape="0">
          <a:gsLst>
            <a:gs pos="15000">
              <a:schemeClr val="tx2">
                <a:lumMod val="50000"/>
                <a:lumOff val="50000"/>
              </a:schemeClr>
            </a:gs>
            <a:gs pos="85000">
              <a:srgbClr val="438CD1"/>
            </a:gs>
            <a:gs pos="50000">
              <a:srgbClr val="00529B"/>
            </a:gs>
          </a:gsLst>
          <a:lin ang="0" scaled="1"/>
        </a:gradFill>
        <a:ln>
          <a:noFill/>
        </a:ln>
        <a:effectLst/>
      </dsp:spPr>
      <dsp:style>
        <a:lnRef idx="0">
          <a:scrgbClr r="0" g="0" b="0"/>
        </a:lnRef>
        <a:fillRef idx="1">
          <a:scrgbClr r="0" g="0" b="0"/>
        </a:fillRef>
        <a:effectRef idx="0">
          <a:scrgbClr r="0" g="0" b="0"/>
        </a:effectRef>
        <a:fontRef idx="minor"/>
      </dsp:style>
    </dsp:sp>
    <dsp:sp modelId="{AFE42778-E477-4A5C-A7A5-D31298E8B0A3}">
      <dsp:nvSpPr>
        <dsp:cNvPr id="0" name=""/>
        <dsp:cNvSpPr/>
      </dsp:nvSpPr>
      <dsp:spPr>
        <a:xfrm>
          <a:off x="78876" y="174803"/>
          <a:ext cx="1168646" cy="255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Définition</a:t>
          </a:r>
        </a:p>
      </dsp:txBody>
      <dsp:txXfrm>
        <a:off x="78876" y="174803"/>
        <a:ext cx="1168646" cy="255302"/>
      </dsp:txXfrm>
    </dsp:sp>
    <dsp:sp modelId="{ACD7F1BD-E679-40A4-B12E-87C631281CC6}">
      <dsp:nvSpPr>
        <dsp:cNvPr id="0" name=""/>
        <dsp:cNvSpPr/>
      </dsp:nvSpPr>
      <dsp:spPr>
        <a:xfrm>
          <a:off x="55208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E1A169-B047-4093-9968-2BE5A1A49A28}">
      <dsp:nvSpPr>
        <dsp:cNvPr id="0" name=""/>
        <dsp:cNvSpPr/>
      </dsp:nvSpPr>
      <dsp:spPr>
        <a:xfrm>
          <a:off x="1492828" y="146406"/>
          <a:ext cx="749441" cy="278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Causes</a:t>
          </a:r>
        </a:p>
      </dsp:txBody>
      <dsp:txXfrm>
        <a:off x="1492828" y="146406"/>
        <a:ext cx="749441" cy="278116"/>
      </dsp:txXfrm>
    </dsp:sp>
    <dsp:sp modelId="{918A8567-85D8-4217-9935-CCEA487333DA}">
      <dsp:nvSpPr>
        <dsp:cNvPr id="0" name=""/>
        <dsp:cNvSpPr/>
      </dsp:nvSpPr>
      <dsp:spPr>
        <a:xfrm>
          <a:off x="1803418"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0DB0D1-05F8-4272-A6BA-C104C9726DA6}">
      <dsp:nvSpPr>
        <dsp:cNvPr id="0" name=""/>
        <dsp:cNvSpPr/>
      </dsp:nvSpPr>
      <dsp:spPr>
        <a:xfrm>
          <a:off x="2730389" y="149864"/>
          <a:ext cx="723193" cy="289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Risques</a:t>
          </a:r>
        </a:p>
      </dsp:txBody>
      <dsp:txXfrm>
        <a:off x="2730389" y="149864"/>
        <a:ext cx="723193" cy="289969"/>
      </dsp:txXfrm>
    </dsp:sp>
    <dsp:sp modelId="{5DDF532D-49F0-4165-916C-D8C0F9152CF4}">
      <dsp:nvSpPr>
        <dsp:cNvPr id="0" name=""/>
        <dsp:cNvSpPr/>
      </dsp:nvSpPr>
      <dsp:spPr>
        <a:xfrm>
          <a:off x="3000529"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5CE3F8-7D68-4DE1-BAF3-07DD9CA88F0F}">
      <dsp:nvSpPr>
        <dsp:cNvPr id="0" name=""/>
        <dsp:cNvSpPr/>
      </dsp:nvSpPr>
      <dsp:spPr>
        <a:xfrm>
          <a:off x="4032279" y="149304"/>
          <a:ext cx="575675" cy="27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Signes</a:t>
          </a:r>
        </a:p>
      </dsp:txBody>
      <dsp:txXfrm>
        <a:off x="4032279" y="149304"/>
        <a:ext cx="575675" cy="274253"/>
      </dsp:txXfrm>
    </dsp:sp>
    <dsp:sp modelId="{7FCA40AF-BB84-4497-9FB5-0855F17D142F}">
      <dsp:nvSpPr>
        <dsp:cNvPr id="0" name=""/>
        <dsp:cNvSpPr/>
      </dsp:nvSpPr>
      <dsp:spPr>
        <a:xfrm>
          <a:off x="423090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230761-9C16-450D-9492-9E75DAD7910C}">
      <dsp:nvSpPr>
        <dsp:cNvPr id="0" name=""/>
        <dsp:cNvSpPr/>
      </dsp:nvSpPr>
      <dsp:spPr>
        <a:xfrm>
          <a:off x="4964988" y="186845"/>
          <a:ext cx="1168646" cy="252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CAT</a:t>
          </a:r>
        </a:p>
      </dsp:txBody>
      <dsp:txXfrm>
        <a:off x="4964988" y="186845"/>
        <a:ext cx="1168646" cy="252989"/>
      </dsp:txXfrm>
    </dsp:sp>
    <dsp:sp modelId="{6483544B-EDBE-4CED-846C-C19FEDFC4D09}">
      <dsp:nvSpPr>
        <dsp:cNvPr id="0" name=""/>
        <dsp:cNvSpPr/>
      </dsp:nvSpPr>
      <dsp:spPr>
        <a:xfrm>
          <a:off x="5525171"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4FF547-D40C-4E4F-A3F0-022BE3045C95}">
      <dsp:nvSpPr>
        <dsp:cNvPr id="0" name=""/>
        <dsp:cNvSpPr/>
      </dsp:nvSpPr>
      <dsp:spPr>
        <a:xfrm>
          <a:off x="6278044" y="146769"/>
          <a:ext cx="1168646" cy="278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rgbClr val="00529B"/>
              </a:solidFill>
            </a:rPr>
            <a:t>Cas particuliers</a:t>
          </a:r>
        </a:p>
      </dsp:txBody>
      <dsp:txXfrm>
        <a:off x="6278044" y="146769"/>
        <a:ext cx="1168646" cy="278559"/>
      </dsp:txXfrm>
    </dsp:sp>
    <dsp:sp modelId="{5B8EDC3F-4046-4C89-B6FB-983DE2F31D52}">
      <dsp:nvSpPr>
        <dsp:cNvPr id="0" name=""/>
        <dsp:cNvSpPr/>
      </dsp:nvSpPr>
      <dsp:spPr>
        <a:xfrm>
          <a:off x="6690753" y="74108"/>
          <a:ext cx="108000" cy="108000"/>
        </a:xfrm>
        <a:prstGeom prst="triangle">
          <a:avLst/>
        </a:prstGeom>
        <a:solidFill>
          <a:srgbClr val="00529B"/>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521EAA-0B0C-4D97-8524-AE653F8ADEBB}">
      <dsp:nvSpPr>
        <dsp:cNvPr id="0" name=""/>
        <dsp:cNvSpPr/>
      </dsp:nvSpPr>
      <dsp:spPr>
        <a:xfrm flipV="1">
          <a:off x="0" y="178659"/>
          <a:ext cx="8128000" cy="35999"/>
        </a:xfrm>
        <a:prstGeom prst="rect">
          <a:avLst/>
        </a:prstGeom>
        <a:gradFill rotWithShape="0">
          <a:gsLst>
            <a:gs pos="15000">
              <a:schemeClr val="tx2">
                <a:lumMod val="50000"/>
                <a:lumOff val="50000"/>
              </a:schemeClr>
            </a:gs>
            <a:gs pos="85000">
              <a:srgbClr val="438CD1"/>
            </a:gs>
            <a:gs pos="50000">
              <a:srgbClr val="00529B"/>
            </a:gs>
          </a:gsLst>
          <a:lin ang="0" scaled="1"/>
        </a:gradFill>
        <a:ln>
          <a:noFill/>
        </a:ln>
        <a:effectLst/>
      </dsp:spPr>
      <dsp:style>
        <a:lnRef idx="0">
          <a:scrgbClr r="0" g="0" b="0"/>
        </a:lnRef>
        <a:fillRef idx="1">
          <a:scrgbClr r="0" g="0" b="0"/>
        </a:fillRef>
        <a:effectRef idx="0">
          <a:scrgbClr r="0" g="0" b="0"/>
        </a:effectRef>
        <a:fontRef idx="minor"/>
      </dsp:style>
    </dsp:sp>
    <dsp:sp modelId="{AFE42778-E477-4A5C-A7A5-D31298E8B0A3}">
      <dsp:nvSpPr>
        <dsp:cNvPr id="0" name=""/>
        <dsp:cNvSpPr/>
      </dsp:nvSpPr>
      <dsp:spPr>
        <a:xfrm>
          <a:off x="78876" y="174803"/>
          <a:ext cx="1168646" cy="255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Définition</a:t>
          </a:r>
        </a:p>
      </dsp:txBody>
      <dsp:txXfrm>
        <a:off x="78876" y="174803"/>
        <a:ext cx="1168646" cy="255302"/>
      </dsp:txXfrm>
    </dsp:sp>
    <dsp:sp modelId="{ACD7F1BD-E679-40A4-B12E-87C631281CC6}">
      <dsp:nvSpPr>
        <dsp:cNvPr id="0" name=""/>
        <dsp:cNvSpPr/>
      </dsp:nvSpPr>
      <dsp:spPr>
        <a:xfrm>
          <a:off x="55208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E1A169-B047-4093-9968-2BE5A1A49A28}">
      <dsp:nvSpPr>
        <dsp:cNvPr id="0" name=""/>
        <dsp:cNvSpPr/>
      </dsp:nvSpPr>
      <dsp:spPr>
        <a:xfrm>
          <a:off x="1492828" y="146406"/>
          <a:ext cx="749441" cy="278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Causes</a:t>
          </a:r>
        </a:p>
      </dsp:txBody>
      <dsp:txXfrm>
        <a:off x="1492828" y="146406"/>
        <a:ext cx="749441" cy="278116"/>
      </dsp:txXfrm>
    </dsp:sp>
    <dsp:sp modelId="{918A8567-85D8-4217-9935-CCEA487333DA}">
      <dsp:nvSpPr>
        <dsp:cNvPr id="0" name=""/>
        <dsp:cNvSpPr/>
      </dsp:nvSpPr>
      <dsp:spPr>
        <a:xfrm>
          <a:off x="1803418"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0DB0D1-05F8-4272-A6BA-C104C9726DA6}">
      <dsp:nvSpPr>
        <dsp:cNvPr id="0" name=""/>
        <dsp:cNvSpPr/>
      </dsp:nvSpPr>
      <dsp:spPr>
        <a:xfrm>
          <a:off x="2730389" y="149864"/>
          <a:ext cx="723193" cy="289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Risques</a:t>
          </a:r>
        </a:p>
      </dsp:txBody>
      <dsp:txXfrm>
        <a:off x="2730389" y="149864"/>
        <a:ext cx="723193" cy="289969"/>
      </dsp:txXfrm>
    </dsp:sp>
    <dsp:sp modelId="{5DDF532D-49F0-4165-916C-D8C0F9152CF4}">
      <dsp:nvSpPr>
        <dsp:cNvPr id="0" name=""/>
        <dsp:cNvSpPr/>
      </dsp:nvSpPr>
      <dsp:spPr>
        <a:xfrm>
          <a:off x="3000529"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5CE3F8-7D68-4DE1-BAF3-07DD9CA88F0F}">
      <dsp:nvSpPr>
        <dsp:cNvPr id="0" name=""/>
        <dsp:cNvSpPr/>
      </dsp:nvSpPr>
      <dsp:spPr>
        <a:xfrm>
          <a:off x="4032279" y="149304"/>
          <a:ext cx="575675" cy="27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rgbClr val="00529B"/>
              </a:solidFill>
            </a:rPr>
            <a:t>Signes</a:t>
          </a:r>
        </a:p>
      </dsp:txBody>
      <dsp:txXfrm>
        <a:off x="4032279" y="149304"/>
        <a:ext cx="575675" cy="274253"/>
      </dsp:txXfrm>
    </dsp:sp>
    <dsp:sp modelId="{7FCA40AF-BB84-4497-9FB5-0855F17D142F}">
      <dsp:nvSpPr>
        <dsp:cNvPr id="0" name=""/>
        <dsp:cNvSpPr/>
      </dsp:nvSpPr>
      <dsp:spPr>
        <a:xfrm>
          <a:off x="423090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230761-9C16-450D-9492-9E75DAD7910C}">
      <dsp:nvSpPr>
        <dsp:cNvPr id="0" name=""/>
        <dsp:cNvSpPr/>
      </dsp:nvSpPr>
      <dsp:spPr>
        <a:xfrm>
          <a:off x="4964988" y="186845"/>
          <a:ext cx="1168646" cy="252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CAT</a:t>
          </a:r>
        </a:p>
      </dsp:txBody>
      <dsp:txXfrm>
        <a:off x="4964988" y="186845"/>
        <a:ext cx="1168646" cy="252989"/>
      </dsp:txXfrm>
    </dsp:sp>
    <dsp:sp modelId="{6483544B-EDBE-4CED-846C-C19FEDFC4D09}">
      <dsp:nvSpPr>
        <dsp:cNvPr id="0" name=""/>
        <dsp:cNvSpPr/>
      </dsp:nvSpPr>
      <dsp:spPr>
        <a:xfrm>
          <a:off x="5525171"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4FF547-D40C-4E4F-A3F0-022BE3045C95}">
      <dsp:nvSpPr>
        <dsp:cNvPr id="0" name=""/>
        <dsp:cNvSpPr/>
      </dsp:nvSpPr>
      <dsp:spPr>
        <a:xfrm>
          <a:off x="6278044" y="146769"/>
          <a:ext cx="1168646" cy="278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Cas particuliers</a:t>
          </a:r>
        </a:p>
      </dsp:txBody>
      <dsp:txXfrm>
        <a:off x="6278044" y="146769"/>
        <a:ext cx="1168646" cy="278559"/>
      </dsp:txXfrm>
    </dsp:sp>
    <dsp:sp modelId="{5B8EDC3F-4046-4C89-B6FB-983DE2F31D52}">
      <dsp:nvSpPr>
        <dsp:cNvPr id="0" name=""/>
        <dsp:cNvSpPr/>
      </dsp:nvSpPr>
      <dsp:spPr>
        <a:xfrm>
          <a:off x="6690753" y="74108"/>
          <a:ext cx="108000" cy="108000"/>
        </a:xfrm>
        <a:prstGeom prst="triangle">
          <a:avLst/>
        </a:prstGeom>
        <a:solidFill>
          <a:srgbClr val="00529B"/>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521EAA-0B0C-4D97-8524-AE653F8ADEBB}">
      <dsp:nvSpPr>
        <dsp:cNvPr id="0" name=""/>
        <dsp:cNvSpPr/>
      </dsp:nvSpPr>
      <dsp:spPr>
        <a:xfrm flipV="1">
          <a:off x="0" y="178659"/>
          <a:ext cx="8128000" cy="35999"/>
        </a:xfrm>
        <a:prstGeom prst="rect">
          <a:avLst/>
        </a:prstGeom>
        <a:gradFill rotWithShape="0">
          <a:gsLst>
            <a:gs pos="15000">
              <a:schemeClr val="tx2">
                <a:lumMod val="50000"/>
                <a:lumOff val="50000"/>
              </a:schemeClr>
            </a:gs>
            <a:gs pos="85000">
              <a:srgbClr val="438CD1"/>
            </a:gs>
            <a:gs pos="50000">
              <a:srgbClr val="00529B"/>
            </a:gs>
          </a:gsLst>
          <a:lin ang="0" scaled="1"/>
        </a:gradFill>
        <a:ln>
          <a:noFill/>
        </a:ln>
        <a:effectLst/>
      </dsp:spPr>
      <dsp:style>
        <a:lnRef idx="0">
          <a:scrgbClr r="0" g="0" b="0"/>
        </a:lnRef>
        <a:fillRef idx="1">
          <a:scrgbClr r="0" g="0" b="0"/>
        </a:fillRef>
        <a:effectRef idx="0">
          <a:scrgbClr r="0" g="0" b="0"/>
        </a:effectRef>
        <a:fontRef idx="minor"/>
      </dsp:style>
    </dsp:sp>
    <dsp:sp modelId="{AFE42778-E477-4A5C-A7A5-D31298E8B0A3}">
      <dsp:nvSpPr>
        <dsp:cNvPr id="0" name=""/>
        <dsp:cNvSpPr/>
      </dsp:nvSpPr>
      <dsp:spPr>
        <a:xfrm>
          <a:off x="78876" y="174803"/>
          <a:ext cx="1168646" cy="255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Définition</a:t>
          </a:r>
        </a:p>
      </dsp:txBody>
      <dsp:txXfrm>
        <a:off x="78876" y="174803"/>
        <a:ext cx="1168646" cy="255302"/>
      </dsp:txXfrm>
    </dsp:sp>
    <dsp:sp modelId="{ACD7F1BD-E679-40A4-B12E-87C631281CC6}">
      <dsp:nvSpPr>
        <dsp:cNvPr id="0" name=""/>
        <dsp:cNvSpPr/>
      </dsp:nvSpPr>
      <dsp:spPr>
        <a:xfrm>
          <a:off x="55208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E1A169-B047-4093-9968-2BE5A1A49A28}">
      <dsp:nvSpPr>
        <dsp:cNvPr id="0" name=""/>
        <dsp:cNvSpPr/>
      </dsp:nvSpPr>
      <dsp:spPr>
        <a:xfrm>
          <a:off x="1492828" y="146406"/>
          <a:ext cx="749441" cy="278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Causes</a:t>
          </a:r>
        </a:p>
      </dsp:txBody>
      <dsp:txXfrm>
        <a:off x="1492828" y="146406"/>
        <a:ext cx="749441" cy="278116"/>
      </dsp:txXfrm>
    </dsp:sp>
    <dsp:sp modelId="{918A8567-85D8-4217-9935-CCEA487333DA}">
      <dsp:nvSpPr>
        <dsp:cNvPr id="0" name=""/>
        <dsp:cNvSpPr/>
      </dsp:nvSpPr>
      <dsp:spPr>
        <a:xfrm>
          <a:off x="1803418"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0DB0D1-05F8-4272-A6BA-C104C9726DA6}">
      <dsp:nvSpPr>
        <dsp:cNvPr id="0" name=""/>
        <dsp:cNvSpPr/>
      </dsp:nvSpPr>
      <dsp:spPr>
        <a:xfrm>
          <a:off x="2730389" y="149864"/>
          <a:ext cx="723193" cy="289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Risques</a:t>
          </a:r>
        </a:p>
      </dsp:txBody>
      <dsp:txXfrm>
        <a:off x="2730389" y="149864"/>
        <a:ext cx="723193" cy="289969"/>
      </dsp:txXfrm>
    </dsp:sp>
    <dsp:sp modelId="{5DDF532D-49F0-4165-916C-D8C0F9152CF4}">
      <dsp:nvSpPr>
        <dsp:cNvPr id="0" name=""/>
        <dsp:cNvSpPr/>
      </dsp:nvSpPr>
      <dsp:spPr>
        <a:xfrm>
          <a:off x="3000529"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5CE3F8-7D68-4DE1-BAF3-07DD9CA88F0F}">
      <dsp:nvSpPr>
        <dsp:cNvPr id="0" name=""/>
        <dsp:cNvSpPr/>
      </dsp:nvSpPr>
      <dsp:spPr>
        <a:xfrm>
          <a:off x="4032279" y="149304"/>
          <a:ext cx="575675" cy="27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Signes</a:t>
          </a:r>
        </a:p>
      </dsp:txBody>
      <dsp:txXfrm>
        <a:off x="4032279" y="149304"/>
        <a:ext cx="575675" cy="274253"/>
      </dsp:txXfrm>
    </dsp:sp>
    <dsp:sp modelId="{7FCA40AF-BB84-4497-9FB5-0855F17D142F}">
      <dsp:nvSpPr>
        <dsp:cNvPr id="0" name=""/>
        <dsp:cNvSpPr/>
      </dsp:nvSpPr>
      <dsp:spPr>
        <a:xfrm>
          <a:off x="423090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230761-9C16-450D-9492-9E75DAD7910C}">
      <dsp:nvSpPr>
        <dsp:cNvPr id="0" name=""/>
        <dsp:cNvSpPr/>
      </dsp:nvSpPr>
      <dsp:spPr>
        <a:xfrm>
          <a:off x="4964988" y="186845"/>
          <a:ext cx="1168646" cy="252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rgbClr val="00529B"/>
              </a:solidFill>
            </a:rPr>
            <a:t>CAT</a:t>
          </a:r>
        </a:p>
      </dsp:txBody>
      <dsp:txXfrm>
        <a:off x="4964988" y="186845"/>
        <a:ext cx="1168646" cy="252989"/>
      </dsp:txXfrm>
    </dsp:sp>
    <dsp:sp modelId="{6483544B-EDBE-4CED-846C-C19FEDFC4D09}">
      <dsp:nvSpPr>
        <dsp:cNvPr id="0" name=""/>
        <dsp:cNvSpPr/>
      </dsp:nvSpPr>
      <dsp:spPr>
        <a:xfrm>
          <a:off x="5525171"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4FF547-D40C-4E4F-A3F0-022BE3045C95}">
      <dsp:nvSpPr>
        <dsp:cNvPr id="0" name=""/>
        <dsp:cNvSpPr/>
      </dsp:nvSpPr>
      <dsp:spPr>
        <a:xfrm>
          <a:off x="6278044" y="146769"/>
          <a:ext cx="1168646" cy="278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Cas particuliers</a:t>
          </a:r>
        </a:p>
      </dsp:txBody>
      <dsp:txXfrm>
        <a:off x="6278044" y="146769"/>
        <a:ext cx="1168646" cy="278559"/>
      </dsp:txXfrm>
    </dsp:sp>
    <dsp:sp modelId="{5B8EDC3F-4046-4C89-B6FB-983DE2F31D52}">
      <dsp:nvSpPr>
        <dsp:cNvPr id="0" name=""/>
        <dsp:cNvSpPr/>
      </dsp:nvSpPr>
      <dsp:spPr>
        <a:xfrm>
          <a:off x="6690753" y="74108"/>
          <a:ext cx="108000" cy="108000"/>
        </a:xfrm>
        <a:prstGeom prst="triangle">
          <a:avLst/>
        </a:prstGeom>
        <a:solidFill>
          <a:srgbClr val="00529B"/>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521EAA-0B0C-4D97-8524-AE653F8ADEBB}">
      <dsp:nvSpPr>
        <dsp:cNvPr id="0" name=""/>
        <dsp:cNvSpPr/>
      </dsp:nvSpPr>
      <dsp:spPr>
        <a:xfrm flipV="1">
          <a:off x="0" y="178659"/>
          <a:ext cx="8128000" cy="35999"/>
        </a:xfrm>
        <a:prstGeom prst="rect">
          <a:avLst/>
        </a:prstGeom>
        <a:gradFill rotWithShape="0">
          <a:gsLst>
            <a:gs pos="15000">
              <a:schemeClr val="tx2">
                <a:lumMod val="50000"/>
                <a:lumOff val="50000"/>
              </a:schemeClr>
            </a:gs>
            <a:gs pos="85000">
              <a:srgbClr val="438CD1"/>
            </a:gs>
            <a:gs pos="50000">
              <a:srgbClr val="00529B"/>
            </a:gs>
          </a:gsLst>
          <a:lin ang="0" scaled="1"/>
        </a:gradFill>
        <a:ln>
          <a:noFill/>
        </a:ln>
        <a:effectLst/>
      </dsp:spPr>
      <dsp:style>
        <a:lnRef idx="0">
          <a:scrgbClr r="0" g="0" b="0"/>
        </a:lnRef>
        <a:fillRef idx="1">
          <a:scrgbClr r="0" g="0" b="0"/>
        </a:fillRef>
        <a:effectRef idx="0">
          <a:scrgbClr r="0" g="0" b="0"/>
        </a:effectRef>
        <a:fontRef idx="minor"/>
      </dsp:style>
    </dsp:sp>
    <dsp:sp modelId="{AFE42778-E477-4A5C-A7A5-D31298E8B0A3}">
      <dsp:nvSpPr>
        <dsp:cNvPr id="0" name=""/>
        <dsp:cNvSpPr/>
      </dsp:nvSpPr>
      <dsp:spPr>
        <a:xfrm>
          <a:off x="78876" y="174803"/>
          <a:ext cx="1168646" cy="255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Définition</a:t>
          </a:r>
        </a:p>
      </dsp:txBody>
      <dsp:txXfrm>
        <a:off x="78876" y="174803"/>
        <a:ext cx="1168646" cy="255302"/>
      </dsp:txXfrm>
    </dsp:sp>
    <dsp:sp modelId="{ACD7F1BD-E679-40A4-B12E-87C631281CC6}">
      <dsp:nvSpPr>
        <dsp:cNvPr id="0" name=""/>
        <dsp:cNvSpPr/>
      </dsp:nvSpPr>
      <dsp:spPr>
        <a:xfrm>
          <a:off x="55208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E1A169-B047-4093-9968-2BE5A1A49A28}">
      <dsp:nvSpPr>
        <dsp:cNvPr id="0" name=""/>
        <dsp:cNvSpPr/>
      </dsp:nvSpPr>
      <dsp:spPr>
        <a:xfrm>
          <a:off x="1492828" y="146406"/>
          <a:ext cx="749441" cy="278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Causes</a:t>
          </a:r>
        </a:p>
      </dsp:txBody>
      <dsp:txXfrm>
        <a:off x="1492828" y="146406"/>
        <a:ext cx="749441" cy="278116"/>
      </dsp:txXfrm>
    </dsp:sp>
    <dsp:sp modelId="{918A8567-85D8-4217-9935-CCEA487333DA}">
      <dsp:nvSpPr>
        <dsp:cNvPr id="0" name=""/>
        <dsp:cNvSpPr/>
      </dsp:nvSpPr>
      <dsp:spPr>
        <a:xfrm>
          <a:off x="1803418"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0DB0D1-05F8-4272-A6BA-C104C9726DA6}">
      <dsp:nvSpPr>
        <dsp:cNvPr id="0" name=""/>
        <dsp:cNvSpPr/>
      </dsp:nvSpPr>
      <dsp:spPr>
        <a:xfrm>
          <a:off x="2730389" y="149864"/>
          <a:ext cx="723193" cy="289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Risques</a:t>
          </a:r>
        </a:p>
      </dsp:txBody>
      <dsp:txXfrm>
        <a:off x="2730389" y="149864"/>
        <a:ext cx="723193" cy="289969"/>
      </dsp:txXfrm>
    </dsp:sp>
    <dsp:sp modelId="{5DDF532D-49F0-4165-916C-D8C0F9152CF4}">
      <dsp:nvSpPr>
        <dsp:cNvPr id="0" name=""/>
        <dsp:cNvSpPr/>
      </dsp:nvSpPr>
      <dsp:spPr>
        <a:xfrm>
          <a:off x="3000529"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5CE3F8-7D68-4DE1-BAF3-07DD9CA88F0F}">
      <dsp:nvSpPr>
        <dsp:cNvPr id="0" name=""/>
        <dsp:cNvSpPr/>
      </dsp:nvSpPr>
      <dsp:spPr>
        <a:xfrm>
          <a:off x="4032279" y="149304"/>
          <a:ext cx="575675" cy="27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Signes</a:t>
          </a:r>
        </a:p>
      </dsp:txBody>
      <dsp:txXfrm>
        <a:off x="4032279" y="149304"/>
        <a:ext cx="575675" cy="274253"/>
      </dsp:txXfrm>
    </dsp:sp>
    <dsp:sp modelId="{7FCA40AF-BB84-4497-9FB5-0855F17D142F}">
      <dsp:nvSpPr>
        <dsp:cNvPr id="0" name=""/>
        <dsp:cNvSpPr/>
      </dsp:nvSpPr>
      <dsp:spPr>
        <a:xfrm>
          <a:off x="423090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230761-9C16-450D-9492-9E75DAD7910C}">
      <dsp:nvSpPr>
        <dsp:cNvPr id="0" name=""/>
        <dsp:cNvSpPr/>
      </dsp:nvSpPr>
      <dsp:spPr>
        <a:xfrm>
          <a:off x="4964988" y="186845"/>
          <a:ext cx="1168646" cy="252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CAT</a:t>
          </a:r>
        </a:p>
      </dsp:txBody>
      <dsp:txXfrm>
        <a:off x="4964988" y="186845"/>
        <a:ext cx="1168646" cy="252989"/>
      </dsp:txXfrm>
    </dsp:sp>
    <dsp:sp modelId="{6483544B-EDBE-4CED-846C-C19FEDFC4D09}">
      <dsp:nvSpPr>
        <dsp:cNvPr id="0" name=""/>
        <dsp:cNvSpPr/>
      </dsp:nvSpPr>
      <dsp:spPr>
        <a:xfrm>
          <a:off x="5525171"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4FF547-D40C-4E4F-A3F0-022BE3045C95}">
      <dsp:nvSpPr>
        <dsp:cNvPr id="0" name=""/>
        <dsp:cNvSpPr/>
      </dsp:nvSpPr>
      <dsp:spPr>
        <a:xfrm>
          <a:off x="6278044" y="146769"/>
          <a:ext cx="1168646" cy="278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rgbClr val="00529B"/>
              </a:solidFill>
            </a:rPr>
            <a:t>Cas particuliers</a:t>
          </a:r>
        </a:p>
      </dsp:txBody>
      <dsp:txXfrm>
        <a:off x="6278044" y="146769"/>
        <a:ext cx="1168646" cy="278559"/>
      </dsp:txXfrm>
    </dsp:sp>
    <dsp:sp modelId="{5B8EDC3F-4046-4C89-B6FB-983DE2F31D52}">
      <dsp:nvSpPr>
        <dsp:cNvPr id="0" name=""/>
        <dsp:cNvSpPr/>
      </dsp:nvSpPr>
      <dsp:spPr>
        <a:xfrm>
          <a:off x="6690753" y="74108"/>
          <a:ext cx="108000" cy="108000"/>
        </a:xfrm>
        <a:prstGeom prst="triangle">
          <a:avLst/>
        </a:prstGeom>
        <a:solidFill>
          <a:srgbClr val="00529B"/>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521EAA-0B0C-4D97-8524-AE653F8ADEBB}">
      <dsp:nvSpPr>
        <dsp:cNvPr id="0" name=""/>
        <dsp:cNvSpPr/>
      </dsp:nvSpPr>
      <dsp:spPr>
        <a:xfrm flipV="1">
          <a:off x="0" y="178659"/>
          <a:ext cx="8128000" cy="35999"/>
        </a:xfrm>
        <a:prstGeom prst="rect">
          <a:avLst/>
        </a:prstGeom>
        <a:gradFill rotWithShape="0">
          <a:gsLst>
            <a:gs pos="15000">
              <a:schemeClr val="tx2">
                <a:lumMod val="50000"/>
                <a:lumOff val="50000"/>
              </a:schemeClr>
            </a:gs>
            <a:gs pos="85000">
              <a:srgbClr val="438CD1"/>
            </a:gs>
            <a:gs pos="50000">
              <a:srgbClr val="00529B"/>
            </a:gs>
          </a:gsLst>
          <a:lin ang="0" scaled="1"/>
        </a:gradFill>
        <a:ln>
          <a:noFill/>
        </a:ln>
        <a:effectLst/>
      </dsp:spPr>
      <dsp:style>
        <a:lnRef idx="0">
          <a:scrgbClr r="0" g="0" b="0"/>
        </a:lnRef>
        <a:fillRef idx="1">
          <a:scrgbClr r="0" g="0" b="0"/>
        </a:fillRef>
        <a:effectRef idx="0">
          <a:scrgbClr r="0" g="0" b="0"/>
        </a:effectRef>
        <a:fontRef idx="minor"/>
      </dsp:style>
    </dsp:sp>
    <dsp:sp modelId="{AFE42778-E477-4A5C-A7A5-D31298E8B0A3}">
      <dsp:nvSpPr>
        <dsp:cNvPr id="0" name=""/>
        <dsp:cNvSpPr/>
      </dsp:nvSpPr>
      <dsp:spPr>
        <a:xfrm>
          <a:off x="78876" y="174803"/>
          <a:ext cx="1168646" cy="255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rgbClr val="00529B"/>
              </a:solidFill>
            </a:rPr>
            <a:t>Définition</a:t>
          </a:r>
        </a:p>
      </dsp:txBody>
      <dsp:txXfrm>
        <a:off x="78876" y="174803"/>
        <a:ext cx="1168646" cy="255302"/>
      </dsp:txXfrm>
    </dsp:sp>
    <dsp:sp modelId="{ACD7F1BD-E679-40A4-B12E-87C631281CC6}">
      <dsp:nvSpPr>
        <dsp:cNvPr id="0" name=""/>
        <dsp:cNvSpPr/>
      </dsp:nvSpPr>
      <dsp:spPr>
        <a:xfrm>
          <a:off x="55208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E1A169-B047-4093-9968-2BE5A1A49A28}">
      <dsp:nvSpPr>
        <dsp:cNvPr id="0" name=""/>
        <dsp:cNvSpPr/>
      </dsp:nvSpPr>
      <dsp:spPr>
        <a:xfrm>
          <a:off x="1492828" y="146406"/>
          <a:ext cx="749441" cy="278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rgbClr val="00529B"/>
              </a:solidFill>
            </a:rPr>
            <a:t>Causes</a:t>
          </a:r>
        </a:p>
      </dsp:txBody>
      <dsp:txXfrm>
        <a:off x="1492828" y="146406"/>
        <a:ext cx="749441" cy="278116"/>
      </dsp:txXfrm>
    </dsp:sp>
    <dsp:sp modelId="{918A8567-85D8-4217-9935-CCEA487333DA}">
      <dsp:nvSpPr>
        <dsp:cNvPr id="0" name=""/>
        <dsp:cNvSpPr/>
      </dsp:nvSpPr>
      <dsp:spPr>
        <a:xfrm>
          <a:off x="1803418"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0DB0D1-05F8-4272-A6BA-C104C9726DA6}">
      <dsp:nvSpPr>
        <dsp:cNvPr id="0" name=""/>
        <dsp:cNvSpPr/>
      </dsp:nvSpPr>
      <dsp:spPr>
        <a:xfrm>
          <a:off x="2730389" y="149864"/>
          <a:ext cx="723193" cy="289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rgbClr val="00529B"/>
              </a:solidFill>
            </a:rPr>
            <a:t>Risques</a:t>
          </a:r>
        </a:p>
      </dsp:txBody>
      <dsp:txXfrm>
        <a:off x="2730389" y="149864"/>
        <a:ext cx="723193" cy="289969"/>
      </dsp:txXfrm>
    </dsp:sp>
    <dsp:sp modelId="{5DDF532D-49F0-4165-916C-D8C0F9152CF4}">
      <dsp:nvSpPr>
        <dsp:cNvPr id="0" name=""/>
        <dsp:cNvSpPr/>
      </dsp:nvSpPr>
      <dsp:spPr>
        <a:xfrm>
          <a:off x="3000529"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5CE3F8-7D68-4DE1-BAF3-07DD9CA88F0F}">
      <dsp:nvSpPr>
        <dsp:cNvPr id="0" name=""/>
        <dsp:cNvSpPr/>
      </dsp:nvSpPr>
      <dsp:spPr>
        <a:xfrm>
          <a:off x="4032279" y="149304"/>
          <a:ext cx="575675" cy="27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Signes</a:t>
          </a:r>
        </a:p>
      </dsp:txBody>
      <dsp:txXfrm>
        <a:off x="4032279" y="149304"/>
        <a:ext cx="575675" cy="274253"/>
      </dsp:txXfrm>
    </dsp:sp>
    <dsp:sp modelId="{7FCA40AF-BB84-4497-9FB5-0855F17D142F}">
      <dsp:nvSpPr>
        <dsp:cNvPr id="0" name=""/>
        <dsp:cNvSpPr/>
      </dsp:nvSpPr>
      <dsp:spPr>
        <a:xfrm>
          <a:off x="423090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230761-9C16-450D-9492-9E75DAD7910C}">
      <dsp:nvSpPr>
        <dsp:cNvPr id="0" name=""/>
        <dsp:cNvSpPr/>
      </dsp:nvSpPr>
      <dsp:spPr>
        <a:xfrm>
          <a:off x="4964988" y="186845"/>
          <a:ext cx="1168646" cy="252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CAT</a:t>
          </a:r>
        </a:p>
      </dsp:txBody>
      <dsp:txXfrm>
        <a:off x="4964988" y="186845"/>
        <a:ext cx="1168646" cy="252989"/>
      </dsp:txXfrm>
    </dsp:sp>
    <dsp:sp modelId="{6483544B-EDBE-4CED-846C-C19FEDFC4D09}">
      <dsp:nvSpPr>
        <dsp:cNvPr id="0" name=""/>
        <dsp:cNvSpPr/>
      </dsp:nvSpPr>
      <dsp:spPr>
        <a:xfrm>
          <a:off x="5525171"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4FF547-D40C-4E4F-A3F0-022BE3045C95}">
      <dsp:nvSpPr>
        <dsp:cNvPr id="0" name=""/>
        <dsp:cNvSpPr/>
      </dsp:nvSpPr>
      <dsp:spPr>
        <a:xfrm>
          <a:off x="6278044" y="146769"/>
          <a:ext cx="1168646" cy="278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Cas particuliers</a:t>
          </a:r>
        </a:p>
      </dsp:txBody>
      <dsp:txXfrm>
        <a:off x="6278044" y="146769"/>
        <a:ext cx="1168646" cy="278559"/>
      </dsp:txXfrm>
    </dsp:sp>
    <dsp:sp modelId="{5B8EDC3F-4046-4C89-B6FB-983DE2F31D52}">
      <dsp:nvSpPr>
        <dsp:cNvPr id="0" name=""/>
        <dsp:cNvSpPr/>
      </dsp:nvSpPr>
      <dsp:spPr>
        <a:xfrm>
          <a:off x="6690753" y="74108"/>
          <a:ext cx="108000" cy="108000"/>
        </a:xfrm>
        <a:prstGeom prst="triangle">
          <a:avLst/>
        </a:prstGeom>
        <a:solidFill>
          <a:srgbClr val="00529B"/>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521EAA-0B0C-4D97-8524-AE653F8ADEBB}">
      <dsp:nvSpPr>
        <dsp:cNvPr id="0" name=""/>
        <dsp:cNvSpPr/>
      </dsp:nvSpPr>
      <dsp:spPr>
        <a:xfrm flipV="1">
          <a:off x="0" y="178659"/>
          <a:ext cx="8128000" cy="35999"/>
        </a:xfrm>
        <a:prstGeom prst="rect">
          <a:avLst/>
        </a:prstGeom>
        <a:gradFill rotWithShape="0">
          <a:gsLst>
            <a:gs pos="15000">
              <a:schemeClr val="tx2">
                <a:lumMod val="50000"/>
                <a:lumOff val="50000"/>
              </a:schemeClr>
            </a:gs>
            <a:gs pos="85000">
              <a:srgbClr val="438CD1"/>
            </a:gs>
            <a:gs pos="50000">
              <a:srgbClr val="00529B"/>
            </a:gs>
          </a:gsLst>
          <a:lin ang="0" scaled="1"/>
        </a:gradFill>
        <a:ln>
          <a:noFill/>
        </a:ln>
        <a:effectLst/>
      </dsp:spPr>
      <dsp:style>
        <a:lnRef idx="0">
          <a:scrgbClr r="0" g="0" b="0"/>
        </a:lnRef>
        <a:fillRef idx="1">
          <a:scrgbClr r="0" g="0" b="0"/>
        </a:fillRef>
        <a:effectRef idx="0">
          <a:scrgbClr r="0" g="0" b="0"/>
        </a:effectRef>
        <a:fontRef idx="minor"/>
      </dsp:style>
    </dsp:sp>
    <dsp:sp modelId="{AFE42778-E477-4A5C-A7A5-D31298E8B0A3}">
      <dsp:nvSpPr>
        <dsp:cNvPr id="0" name=""/>
        <dsp:cNvSpPr/>
      </dsp:nvSpPr>
      <dsp:spPr>
        <a:xfrm>
          <a:off x="78876" y="174803"/>
          <a:ext cx="1168646" cy="255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Définition</a:t>
          </a:r>
        </a:p>
      </dsp:txBody>
      <dsp:txXfrm>
        <a:off x="78876" y="174803"/>
        <a:ext cx="1168646" cy="255302"/>
      </dsp:txXfrm>
    </dsp:sp>
    <dsp:sp modelId="{ACD7F1BD-E679-40A4-B12E-87C631281CC6}">
      <dsp:nvSpPr>
        <dsp:cNvPr id="0" name=""/>
        <dsp:cNvSpPr/>
      </dsp:nvSpPr>
      <dsp:spPr>
        <a:xfrm>
          <a:off x="55208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E1A169-B047-4093-9968-2BE5A1A49A28}">
      <dsp:nvSpPr>
        <dsp:cNvPr id="0" name=""/>
        <dsp:cNvSpPr/>
      </dsp:nvSpPr>
      <dsp:spPr>
        <a:xfrm>
          <a:off x="1492828" y="146406"/>
          <a:ext cx="749441" cy="278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Causes</a:t>
          </a:r>
        </a:p>
      </dsp:txBody>
      <dsp:txXfrm>
        <a:off x="1492828" y="146406"/>
        <a:ext cx="749441" cy="278116"/>
      </dsp:txXfrm>
    </dsp:sp>
    <dsp:sp modelId="{918A8567-85D8-4217-9935-CCEA487333DA}">
      <dsp:nvSpPr>
        <dsp:cNvPr id="0" name=""/>
        <dsp:cNvSpPr/>
      </dsp:nvSpPr>
      <dsp:spPr>
        <a:xfrm>
          <a:off x="1803418"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0DB0D1-05F8-4272-A6BA-C104C9726DA6}">
      <dsp:nvSpPr>
        <dsp:cNvPr id="0" name=""/>
        <dsp:cNvSpPr/>
      </dsp:nvSpPr>
      <dsp:spPr>
        <a:xfrm>
          <a:off x="2730389" y="149864"/>
          <a:ext cx="723193" cy="289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Risques</a:t>
          </a:r>
        </a:p>
      </dsp:txBody>
      <dsp:txXfrm>
        <a:off x="2730389" y="149864"/>
        <a:ext cx="723193" cy="289969"/>
      </dsp:txXfrm>
    </dsp:sp>
    <dsp:sp modelId="{5DDF532D-49F0-4165-916C-D8C0F9152CF4}">
      <dsp:nvSpPr>
        <dsp:cNvPr id="0" name=""/>
        <dsp:cNvSpPr/>
      </dsp:nvSpPr>
      <dsp:spPr>
        <a:xfrm>
          <a:off x="3000529"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5CE3F8-7D68-4DE1-BAF3-07DD9CA88F0F}">
      <dsp:nvSpPr>
        <dsp:cNvPr id="0" name=""/>
        <dsp:cNvSpPr/>
      </dsp:nvSpPr>
      <dsp:spPr>
        <a:xfrm>
          <a:off x="4032279" y="149304"/>
          <a:ext cx="575675" cy="27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Signes</a:t>
          </a:r>
        </a:p>
      </dsp:txBody>
      <dsp:txXfrm>
        <a:off x="4032279" y="149304"/>
        <a:ext cx="575675" cy="274253"/>
      </dsp:txXfrm>
    </dsp:sp>
    <dsp:sp modelId="{7FCA40AF-BB84-4497-9FB5-0855F17D142F}">
      <dsp:nvSpPr>
        <dsp:cNvPr id="0" name=""/>
        <dsp:cNvSpPr/>
      </dsp:nvSpPr>
      <dsp:spPr>
        <a:xfrm>
          <a:off x="423090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230761-9C16-450D-9492-9E75DAD7910C}">
      <dsp:nvSpPr>
        <dsp:cNvPr id="0" name=""/>
        <dsp:cNvSpPr/>
      </dsp:nvSpPr>
      <dsp:spPr>
        <a:xfrm>
          <a:off x="4964988" y="186845"/>
          <a:ext cx="1168646" cy="252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rgbClr val="00529B"/>
              </a:solidFill>
            </a:rPr>
            <a:t>CAT</a:t>
          </a:r>
        </a:p>
      </dsp:txBody>
      <dsp:txXfrm>
        <a:off x="4964988" y="186845"/>
        <a:ext cx="1168646" cy="252989"/>
      </dsp:txXfrm>
    </dsp:sp>
    <dsp:sp modelId="{6483544B-EDBE-4CED-846C-C19FEDFC4D09}">
      <dsp:nvSpPr>
        <dsp:cNvPr id="0" name=""/>
        <dsp:cNvSpPr/>
      </dsp:nvSpPr>
      <dsp:spPr>
        <a:xfrm>
          <a:off x="5525171"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4FF547-D40C-4E4F-A3F0-022BE3045C95}">
      <dsp:nvSpPr>
        <dsp:cNvPr id="0" name=""/>
        <dsp:cNvSpPr/>
      </dsp:nvSpPr>
      <dsp:spPr>
        <a:xfrm>
          <a:off x="6278044" y="146769"/>
          <a:ext cx="1168646" cy="278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Cas particuliers</a:t>
          </a:r>
        </a:p>
      </dsp:txBody>
      <dsp:txXfrm>
        <a:off x="6278044" y="146769"/>
        <a:ext cx="1168646" cy="278559"/>
      </dsp:txXfrm>
    </dsp:sp>
    <dsp:sp modelId="{5B8EDC3F-4046-4C89-B6FB-983DE2F31D52}">
      <dsp:nvSpPr>
        <dsp:cNvPr id="0" name=""/>
        <dsp:cNvSpPr/>
      </dsp:nvSpPr>
      <dsp:spPr>
        <a:xfrm>
          <a:off x="6690753" y="74108"/>
          <a:ext cx="108000" cy="108000"/>
        </a:xfrm>
        <a:prstGeom prst="triangle">
          <a:avLst/>
        </a:prstGeom>
        <a:solidFill>
          <a:srgbClr val="00529B"/>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521EAA-0B0C-4D97-8524-AE653F8ADEBB}">
      <dsp:nvSpPr>
        <dsp:cNvPr id="0" name=""/>
        <dsp:cNvSpPr/>
      </dsp:nvSpPr>
      <dsp:spPr>
        <a:xfrm flipV="1">
          <a:off x="0" y="178659"/>
          <a:ext cx="8128000" cy="35999"/>
        </a:xfrm>
        <a:prstGeom prst="rect">
          <a:avLst/>
        </a:prstGeom>
        <a:gradFill rotWithShape="0">
          <a:gsLst>
            <a:gs pos="15000">
              <a:schemeClr val="tx2">
                <a:lumMod val="50000"/>
                <a:lumOff val="50000"/>
              </a:schemeClr>
            </a:gs>
            <a:gs pos="85000">
              <a:srgbClr val="438CD1"/>
            </a:gs>
            <a:gs pos="50000">
              <a:srgbClr val="00529B"/>
            </a:gs>
          </a:gsLst>
          <a:lin ang="0" scaled="1"/>
        </a:gradFill>
        <a:ln>
          <a:noFill/>
        </a:ln>
        <a:effectLst/>
      </dsp:spPr>
      <dsp:style>
        <a:lnRef idx="0">
          <a:scrgbClr r="0" g="0" b="0"/>
        </a:lnRef>
        <a:fillRef idx="1">
          <a:scrgbClr r="0" g="0" b="0"/>
        </a:fillRef>
        <a:effectRef idx="0">
          <a:scrgbClr r="0" g="0" b="0"/>
        </a:effectRef>
        <a:fontRef idx="minor"/>
      </dsp:style>
    </dsp:sp>
    <dsp:sp modelId="{AFE42778-E477-4A5C-A7A5-D31298E8B0A3}">
      <dsp:nvSpPr>
        <dsp:cNvPr id="0" name=""/>
        <dsp:cNvSpPr/>
      </dsp:nvSpPr>
      <dsp:spPr>
        <a:xfrm>
          <a:off x="94852" y="203987"/>
          <a:ext cx="1404160" cy="255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Définition</a:t>
          </a:r>
        </a:p>
      </dsp:txBody>
      <dsp:txXfrm>
        <a:off x="94852" y="203987"/>
        <a:ext cx="1404160" cy="255302"/>
      </dsp:txXfrm>
    </dsp:sp>
    <dsp:sp modelId="{ACD7F1BD-E679-40A4-B12E-87C631281CC6}">
      <dsp:nvSpPr>
        <dsp:cNvPr id="0" name=""/>
        <dsp:cNvSpPr/>
      </dsp:nvSpPr>
      <dsp:spPr>
        <a:xfrm>
          <a:off x="671047"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E1A169-B047-4093-9968-2BE5A1A49A28}">
      <dsp:nvSpPr>
        <dsp:cNvPr id="0" name=""/>
        <dsp:cNvSpPr/>
      </dsp:nvSpPr>
      <dsp:spPr>
        <a:xfrm>
          <a:off x="1793752" y="204773"/>
          <a:ext cx="900473" cy="278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Causes</a:t>
          </a:r>
        </a:p>
      </dsp:txBody>
      <dsp:txXfrm>
        <a:off x="1793752" y="204773"/>
        <a:ext cx="900473" cy="278116"/>
      </dsp:txXfrm>
    </dsp:sp>
    <dsp:sp modelId="{918A8567-85D8-4217-9935-CCEA487333DA}">
      <dsp:nvSpPr>
        <dsp:cNvPr id="0" name=""/>
        <dsp:cNvSpPr/>
      </dsp:nvSpPr>
      <dsp:spPr>
        <a:xfrm>
          <a:off x="2169668"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0DB0D1-05F8-4272-A6BA-C104C9726DA6}">
      <dsp:nvSpPr>
        <dsp:cNvPr id="0" name=""/>
        <dsp:cNvSpPr/>
      </dsp:nvSpPr>
      <dsp:spPr>
        <a:xfrm>
          <a:off x="3280716" y="169320"/>
          <a:ext cx="868936" cy="289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Risques</a:t>
          </a:r>
        </a:p>
      </dsp:txBody>
      <dsp:txXfrm>
        <a:off x="3280716" y="169320"/>
        <a:ext cx="868936" cy="289969"/>
      </dsp:txXfrm>
    </dsp:sp>
    <dsp:sp modelId="{5DDF532D-49F0-4165-916C-D8C0F9152CF4}">
      <dsp:nvSpPr>
        <dsp:cNvPr id="0" name=""/>
        <dsp:cNvSpPr/>
      </dsp:nvSpPr>
      <dsp:spPr>
        <a:xfrm>
          <a:off x="3614068"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5CE3F8-7D68-4DE1-BAF3-07DD9CA88F0F}">
      <dsp:nvSpPr>
        <dsp:cNvPr id="0" name=""/>
        <dsp:cNvSpPr/>
      </dsp:nvSpPr>
      <dsp:spPr>
        <a:xfrm>
          <a:off x="4844971" y="207671"/>
          <a:ext cx="691689" cy="27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Signes</a:t>
          </a:r>
        </a:p>
      </dsp:txBody>
      <dsp:txXfrm>
        <a:off x="4844971" y="207671"/>
        <a:ext cx="691689" cy="274253"/>
      </dsp:txXfrm>
    </dsp:sp>
    <dsp:sp modelId="{7FCA40AF-BB84-4497-9FB5-0855F17D142F}">
      <dsp:nvSpPr>
        <dsp:cNvPr id="0" name=""/>
        <dsp:cNvSpPr/>
      </dsp:nvSpPr>
      <dsp:spPr>
        <a:xfrm>
          <a:off x="5091735"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230761-9C16-450D-9492-9E75DAD7910C}">
      <dsp:nvSpPr>
        <dsp:cNvPr id="0" name=""/>
        <dsp:cNvSpPr/>
      </dsp:nvSpPr>
      <dsp:spPr>
        <a:xfrm>
          <a:off x="5965646" y="206300"/>
          <a:ext cx="1404160" cy="252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rgbClr val="00529B"/>
              </a:solidFill>
            </a:rPr>
            <a:t>CAT</a:t>
          </a:r>
        </a:p>
      </dsp:txBody>
      <dsp:txXfrm>
        <a:off x="5965646" y="206300"/>
        <a:ext cx="1404160" cy="252989"/>
      </dsp:txXfrm>
    </dsp:sp>
    <dsp:sp modelId="{6483544B-EDBE-4CED-846C-C19FEDFC4D09}">
      <dsp:nvSpPr>
        <dsp:cNvPr id="0" name=""/>
        <dsp:cNvSpPr/>
      </dsp:nvSpPr>
      <dsp:spPr>
        <a:xfrm>
          <a:off x="6633289"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521EAA-0B0C-4D97-8524-AE653F8ADEBB}">
      <dsp:nvSpPr>
        <dsp:cNvPr id="0" name=""/>
        <dsp:cNvSpPr/>
      </dsp:nvSpPr>
      <dsp:spPr>
        <a:xfrm flipV="1">
          <a:off x="0" y="178659"/>
          <a:ext cx="8128000" cy="35999"/>
        </a:xfrm>
        <a:prstGeom prst="rect">
          <a:avLst/>
        </a:prstGeom>
        <a:gradFill rotWithShape="0">
          <a:gsLst>
            <a:gs pos="15000">
              <a:schemeClr val="tx2">
                <a:lumMod val="50000"/>
                <a:lumOff val="50000"/>
              </a:schemeClr>
            </a:gs>
            <a:gs pos="85000">
              <a:srgbClr val="438CD1"/>
            </a:gs>
            <a:gs pos="50000">
              <a:srgbClr val="00529B"/>
            </a:gs>
          </a:gsLst>
          <a:lin ang="0" scaled="1"/>
        </a:gradFill>
        <a:ln>
          <a:noFill/>
        </a:ln>
        <a:effectLst/>
      </dsp:spPr>
      <dsp:style>
        <a:lnRef idx="0">
          <a:scrgbClr r="0" g="0" b="0"/>
        </a:lnRef>
        <a:fillRef idx="1">
          <a:scrgbClr r="0" g="0" b="0"/>
        </a:fillRef>
        <a:effectRef idx="0">
          <a:scrgbClr r="0" g="0" b="0"/>
        </a:effectRef>
        <a:fontRef idx="minor"/>
      </dsp:style>
    </dsp:sp>
    <dsp:sp modelId="{AFE42778-E477-4A5C-A7A5-D31298E8B0A3}">
      <dsp:nvSpPr>
        <dsp:cNvPr id="0" name=""/>
        <dsp:cNvSpPr/>
      </dsp:nvSpPr>
      <dsp:spPr>
        <a:xfrm>
          <a:off x="78876" y="174803"/>
          <a:ext cx="1168646" cy="255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Définition</a:t>
          </a:r>
        </a:p>
      </dsp:txBody>
      <dsp:txXfrm>
        <a:off x="78876" y="174803"/>
        <a:ext cx="1168646" cy="255302"/>
      </dsp:txXfrm>
    </dsp:sp>
    <dsp:sp modelId="{ACD7F1BD-E679-40A4-B12E-87C631281CC6}">
      <dsp:nvSpPr>
        <dsp:cNvPr id="0" name=""/>
        <dsp:cNvSpPr/>
      </dsp:nvSpPr>
      <dsp:spPr>
        <a:xfrm>
          <a:off x="55208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E1A169-B047-4093-9968-2BE5A1A49A28}">
      <dsp:nvSpPr>
        <dsp:cNvPr id="0" name=""/>
        <dsp:cNvSpPr/>
      </dsp:nvSpPr>
      <dsp:spPr>
        <a:xfrm>
          <a:off x="1492828" y="146406"/>
          <a:ext cx="749441" cy="278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Causes</a:t>
          </a:r>
        </a:p>
      </dsp:txBody>
      <dsp:txXfrm>
        <a:off x="1492828" y="146406"/>
        <a:ext cx="749441" cy="278116"/>
      </dsp:txXfrm>
    </dsp:sp>
    <dsp:sp modelId="{918A8567-85D8-4217-9935-CCEA487333DA}">
      <dsp:nvSpPr>
        <dsp:cNvPr id="0" name=""/>
        <dsp:cNvSpPr/>
      </dsp:nvSpPr>
      <dsp:spPr>
        <a:xfrm>
          <a:off x="1803418"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0DB0D1-05F8-4272-A6BA-C104C9726DA6}">
      <dsp:nvSpPr>
        <dsp:cNvPr id="0" name=""/>
        <dsp:cNvSpPr/>
      </dsp:nvSpPr>
      <dsp:spPr>
        <a:xfrm>
          <a:off x="2730389" y="149864"/>
          <a:ext cx="723193" cy="289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Risques</a:t>
          </a:r>
        </a:p>
      </dsp:txBody>
      <dsp:txXfrm>
        <a:off x="2730389" y="149864"/>
        <a:ext cx="723193" cy="289969"/>
      </dsp:txXfrm>
    </dsp:sp>
    <dsp:sp modelId="{5DDF532D-49F0-4165-916C-D8C0F9152CF4}">
      <dsp:nvSpPr>
        <dsp:cNvPr id="0" name=""/>
        <dsp:cNvSpPr/>
      </dsp:nvSpPr>
      <dsp:spPr>
        <a:xfrm>
          <a:off x="3000529"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5CE3F8-7D68-4DE1-BAF3-07DD9CA88F0F}">
      <dsp:nvSpPr>
        <dsp:cNvPr id="0" name=""/>
        <dsp:cNvSpPr/>
      </dsp:nvSpPr>
      <dsp:spPr>
        <a:xfrm>
          <a:off x="4032279" y="149304"/>
          <a:ext cx="575675" cy="27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Signes</a:t>
          </a:r>
        </a:p>
      </dsp:txBody>
      <dsp:txXfrm>
        <a:off x="4032279" y="149304"/>
        <a:ext cx="575675" cy="274253"/>
      </dsp:txXfrm>
    </dsp:sp>
    <dsp:sp modelId="{7FCA40AF-BB84-4497-9FB5-0855F17D142F}">
      <dsp:nvSpPr>
        <dsp:cNvPr id="0" name=""/>
        <dsp:cNvSpPr/>
      </dsp:nvSpPr>
      <dsp:spPr>
        <a:xfrm>
          <a:off x="423090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230761-9C16-450D-9492-9E75DAD7910C}">
      <dsp:nvSpPr>
        <dsp:cNvPr id="0" name=""/>
        <dsp:cNvSpPr/>
      </dsp:nvSpPr>
      <dsp:spPr>
        <a:xfrm>
          <a:off x="4964988" y="186845"/>
          <a:ext cx="1168646" cy="252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rgbClr val="00529B"/>
              </a:solidFill>
            </a:rPr>
            <a:t>CAT</a:t>
          </a:r>
        </a:p>
      </dsp:txBody>
      <dsp:txXfrm>
        <a:off x="4964988" y="186845"/>
        <a:ext cx="1168646" cy="252989"/>
      </dsp:txXfrm>
    </dsp:sp>
    <dsp:sp modelId="{6483544B-EDBE-4CED-846C-C19FEDFC4D09}">
      <dsp:nvSpPr>
        <dsp:cNvPr id="0" name=""/>
        <dsp:cNvSpPr/>
      </dsp:nvSpPr>
      <dsp:spPr>
        <a:xfrm>
          <a:off x="5525171"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4FF547-D40C-4E4F-A3F0-022BE3045C95}">
      <dsp:nvSpPr>
        <dsp:cNvPr id="0" name=""/>
        <dsp:cNvSpPr/>
      </dsp:nvSpPr>
      <dsp:spPr>
        <a:xfrm>
          <a:off x="6278044" y="146769"/>
          <a:ext cx="1168646" cy="278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Cas particuliers</a:t>
          </a:r>
        </a:p>
      </dsp:txBody>
      <dsp:txXfrm>
        <a:off x="6278044" y="146769"/>
        <a:ext cx="1168646" cy="278559"/>
      </dsp:txXfrm>
    </dsp:sp>
    <dsp:sp modelId="{5B8EDC3F-4046-4C89-B6FB-983DE2F31D52}">
      <dsp:nvSpPr>
        <dsp:cNvPr id="0" name=""/>
        <dsp:cNvSpPr/>
      </dsp:nvSpPr>
      <dsp:spPr>
        <a:xfrm>
          <a:off x="6690753" y="74108"/>
          <a:ext cx="108000" cy="108000"/>
        </a:xfrm>
        <a:prstGeom prst="triangle">
          <a:avLst/>
        </a:prstGeom>
        <a:solidFill>
          <a:srgbClr val="00529B"/>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521EAA-0B0C-4D97-8524-AE653F8ADEBB}">
      <dsp:nvSpPr>
        <dsp:cNvPr id="0" name=""/>
        <dsp:cNvSpPr/>
      </dsp:nvSpPr>
      <dsp:spPr>
        <a:xfrm flipV="1">
          <a:off x="0" y="178659"/>
          <a:ext cx="8128000" cy="35999"/>
        </a:xfrm>
        <a:prstGeom prst="rect">
          <a:avLst/>
        </a:prstGeom>
        <a:gradFill rotWithShape="0">
          <a:gsLst>
            <a:gs pos="15000">
              <a:schemeClr val="tx2">
                <a:lumMod val="50000"/>
                <a:lumOff val="50000"/>
              </a:schemeClr>
            </a:gs>
            <a:gs pos="85000">
              <a:srgbClr val="438CD1"/>
            </a:gs>
            <a:gs pos="50000">
              <a:srgbClr val="00529B"/>
            </a:gs>
          </a:gsLst>
          <a:lin ang="0" scaled="1"/>
        </a:gradFill>
        <a:ln>
          <a:noFill/>
        </a:ln>
        <a:effectLst/>
      </dsp:spPr>
      <dsp:style>
        <a:lnRef idx="0">
          <a:scrgbClr r="0" g="0" b="0"/>
        </a:lnRef>
        <a:fillRef idx="1">
          <a:scrgbClr r="0" g="0" b="0"/>
        </a:fillRef>
        <a:effectRef idx="0">
          <a:scrgbClr r="0" g="0" b="0"/>
        </a:effectRef>
        <a:fontRef idx="minor"/>
      </dsp:style>
    </dsp:sp>
    <dsp:sp modelId="{AFE42778-E477-4A5C-A7A5-D31298E8B0A3}">
      <dsp:nvSpPr>
        <dsp:cNvPr id="0" name=""/>
        <dsp:cNvSpPr/>
      </dsp:nvSpPr>
      <dsp:spPr>
        <a:xfrm>
          <a:off x="78876" y="174803"/>
          <a:ext cx="1168646" cy="255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Définition</a:t>
          </a:r>
        </a:p>
      </dsp:txBody>
      <dsp:txXfrm>
        <a:off x="78876" y="174803"/>
        <a:ext cx="1168646" cy="255302"/>
      </dsp:txXfrm>
    </dsp:sp>
    <dsp:sp modelId="{ACD7F1BD-E679-40A4-B12E-87C631281CC6}">
      <dsp:nvSpPr>
        <dsp:cNvPr id="0" name=""/>
        <dsp:cNvSpPr/>
      </dsp:nvSpPr>
      <dsp:spPr>
        <a:xfrm>
          <a:off x="55208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E1A169-B047-4093-9968-2BE5A1A49A28}">
      <dsp:nvSpPr>
        <dsp:cNvPr id="0" name=""/>
        <dsp:cNvSpPr/>
      </dsp:nvSpPr>
      <dsp:spPr>
        <a:xfrm>
          <a:off x="1492828" y="146406"/>
          <a:ext cx="749441" cy="278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Causes</a:t>
          </a:r>
        </a:p>
      </dsp:txBody>
      <dsp:txXfrm>
        <a:off x="1492828" y="146406"/>
        <a:ext cx="749441" cy="278116"/>
      </dsp:txXfrm>
    </dsp:sp>
    <dsp:sp modelId="{918A8567-85D8-4217-9935-CCEA487333DA}">
      <dsp:nvSpPr>
        <dsp:cNvPr id="0" name=""/>
        <dsp:cNvSpPr/>
      </dsp:nvSpPr>
      <dsp:spPr>
        <a:xfrm>
          <a:off x="1803418"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0DB0D1-05F8-4272-A6BA-C104C9726DA6}">
      <dsp:nvSpPr>
        <dsp:cNvPr id="0" name=""/>
        <dsp:cNvSpPr/>
      </dsp:nvSpPr>
      <dsp:spPr>
        <a:xfrm>
          <a:off x="2730389" y="149864"/>
          <a:ext cx="723193" cy="289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Risques</a:t>
          </a:r>
        </a:p>
      </dsp:txBody>
      <dsp:txXfrm>
        <a:off x="2730389" y="149864"/>
        <a:ext cx="723193" cy="289969"/>
      </dsp:txXfrm>
    </dsp:sp>
    <dsp:sp modelId="{5DDF532D-49F0-4165-916C-D8C0F9152CF4}">
      <dsp:nvSpPr>
        <dsp:cNvPr id="0" name=""/>
        <dsp:cNvSpPr/>
      </dsp:nvSpPr>
      <dsp:spPr>
        <a:xfrm>
          <a:off x="3000529"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5CE3F8-7D68-4DE1-BAF3-07DD9CA88F0F}">
      <dsp:nvSpPr>
        <dsp:cNvPr id="0" name=""/>
        <dsp:cNvSpPr/>
      </dsp:nvSpPr>
      <dsp:spPr>
        <a:xfrm>
          <a:off x="4032279" y="149304"/>
          <a:ext cx="575675" cy="27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Signes</a:t>
          </a:r>
        </a:p>
      </dsp:txBody>
      <dsp:txXfrm>
        <a:off x="4032279" y="149304"/>
        <a:ext cx="575675" cy="274253"/>
      </dsp:txXfrm>
    </dsp:sp>
    <dsp:sp modelId="{7FCA40AF-BB84-4497-9FB5-0855F17D142F}">
      <dsp:nvSpPr>
        <dsp:cNvPr id="0" name=""/>
        <dsp:cNvSpPr/>
      </dsp:nvSpPr>
      <dsp:spPr>
        <a:xfrm>
          <a:off x="423090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230761-9C16-450D-9492-9E75DAD7910C}">
      <dsp:nvSpPr>
        <dsp:cNvPr id="0" name=""/>
        <dsp:cNvSpPr/>
      </dsp:nvSpPr>
      <dsp:spPr>
        <a:xfrm>
          <a:off x="4964988" y="186845"/>
          <a:ext cx="1168646" cy="252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rgbClr val="00529B"/>
              </a:solidFill>
            </a:rPr>
            <a:t>CAT</a:t>
          </a:r>
        </a:p>
      </dsp:txBody>
      <dsp:txXfrm>
        <a:off x="4964988" y="186845"/>
        <a:ext cx="1168646" cy="252989"/>
      </dsp:txXfrm>
    </dsp:sp>
    <dsp:sp modelId="{6483544B-EDBE-4CED-846C-C19FEDFC4D09}">
      <dsp:nvSpPr>
        <dsp:cNvPr id="0" name=""/>
        <dsp:cNvSpPr/>
      </dsp:nvSpPr>
      <dsp:spPr>
        <a:xfrm>
          <a:off x="5525171"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4FF547-D40C-4E4F-A3F0-022BE3045C95}">
      <dsp:nvSpPr>
        <dsp:cNvPr id="0" name=""/>
        <dsp:cNvSpPr/>
      </dsp:nvSpPr>
      <dsp:spPr>
        <a:xfrm>
          <a:off x="6278044" y="146769"/>
          <a:ext cx="1168646" cy="278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Cas particuliers</a:t>
          </a:r>
        </a:p>
      </dsp:txBody>
      <dsp:txXfrm>
        <a:off x="6278044" y="146769"/>
        <a:ext cx="1168646" cy="278559"/>
      </dsp:txXfrm>
    </dsp:sp>
    <dsp:sp modelId="{5B8EDC3F-4046-4C89-B6FB-983DE2F31D52}">
      <dsp:nvSpPr>
        <dsp:cNvPr id="0" name=""/>
        <dsp:cNvSpPr/>
      </dsp:nvSpPr>
      <dsp:spPr>
        <a:xfrm>
          <a:off x="6690753" y="74108"/>
          <a:ext cx="108000" cy="108000"/>
        </a:xfrm>
        <a:prstGeom prst="triangle">
          <a:avLst/>
        </a:prstGeom>
        <a:solidFill>
          <a:srgbClr val="00529B"/>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521EAA-0B0C-4D97-8524-AE653F8ADEBB}">
      <dsp:nvSpPr>
        <dsp:cNvPr id="0" name=""/>
        <dsp:cNvSpPr/>
      </dsp:nvSpPr>
      <dsp:spPr>
        <a:xfrm flipV="1">
          <a:off x="0" y="178659"/>
          <a:ext cx="8128000" cy="35999"/>
        </a:xfrm>
        <a:prstGeom prst="rect">
          <a:avLst/>
        </a:prstGeom>
        <a:gradFill rotWithShape="0">
          <a:gsLst>
            <a:gs pos="15000">
              <a:schemeClr val="tx2">
                <a:lumMod val="50000"/>
                <a:lumOff val="50000"/>
              </a:schemeClr>
            </a:gs>
            <a:gs pos="85000">
              <a:srgbClr val="438CD1"/>
            </a:gs>
            <a:gs pos="50000">
              <a:srgbClr val="00529B"/>
            </a:gs>
          </a:gsLst>
          <a:lin ang="0" scaled="1"/>
        </a:gradFill>
        <a:ln>
          <a:noFill/>
        </a:ln>
        <a:effectLst/>
      </dsp:spPr>
      <dsp:style>
        <a:lnRef idx="0">
          <a:scrgbClr r="0" g="0" b="0"/>
        </a:lnRef>
        <a:fillRef idx="1">
          <a:scrgbClr r="0" g="0" b="0"/>
        </a:fillRef>
        <a:effectRef idx="0">
          <a:scrgbClr r="0" g="0" b="0"/>
        </a:effectRef>
        <a:fontRef idx="minor"/>
      </dsp:style>
    </dsp:sp>
    <dsp:sp modelId="{AFE42778-E477-4A5C-A7A5-D31298E8B0A3}">
      <dsp:nvSpPr>
        <dsp:cNvPr id="0" name=""/>
        <dsp:cNvSpPr/>
      </dsp:nvSpPr>
      <dsp:spPr>
        <a:xfrm>
          <a:off x="78876" y="174803"/>
          <a:ext cx="1168646" cy="255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rgbClr val="00529B"/>
              </a:solidFill>
            </a:rPr>
            <a:t>Définition</a:t>
          </a:r>
        </a:p>
      </dsp:txBody>
      <dsp:txXfrm>
        <a:off x="78876" y="174803"/>
        <a:ext cx="1168646" cy="255302"/>
      </dsp:txXfrm>
    </dsp:sp>
    <dsp:sp modelId="{ACD7F1BD-E679-40A4-B12E-87C631281CC6}">
      <dsp:nvSpPr>
        <dsp:cNvPr id="0" name=""/>
        <dsp:cNvSpPr/>
      </dsp:nvSpPr>
      <dsp:spPr>
        <a:xfrm>
          <a:off x="55208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E1A169-B047-4093-9968-2BE5A1A49A28}">
      <dsp:nvSpPr>
        <dsp:cNvPr id="0" name=""/>
        <dsp:cNvSpPr/>
      </dsp:nvSpPr>
      <dsp:spPr>
        <a:xfrm>
          <a:off x="1492828" y="146406"/>
          <a:ext cx="749441" cy="278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Causes</a:t>
          </a:r>
        </a:p>
      </dsp:txBody>
      <dsp:txXfrm>
        <a:off x="1492828" y="146406"/>
        <a:ext cx="749441" cy="278116"/>
      </dsp:txXfrm>
    </dsp:sp>
    <dsp:sp modelId="{918A8567-85D8-4217-9935-CCEA487333DA}">
      <dsp:nvSpPr>
        <dsp:cNvPr id="0" name=""/>
        <dsp:cNvSpPr/>
      </dsp:nvSpPr>
      <dsp:spPr>
        <a:xfrm>
          <a:off x="1803418"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0DB0D1-05F8-4272-A6BA-C104C9726DA6}">
      <dsp:nvSpPr>
        <dsp:cNvPr id="0" name=""/>
        <dsp:cNvSpPr/>
      </dsp:nvSpPr>
      <dsp:spPr>
        <a:xfrm>
          <a:off x="2730389" y="149864"/>
          <a:ext cx="723193" cy="289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Risques</a:t>
          </a:r>
        </a:p>
      </dsp:txBody>
      <dsp:txXfrm>
        <a:off x="2730389" y="149864"/>
        <a:ext cx="723193" cy="289969"/>
      </dsp:txXfrm>
    </dsp:sp>
    <dsp:sp modelId="{5DDF532D-49F0-4165-916C-D8C0F9152CF4}">
      <dsp:nvSpPr>
        <dsp:cNvPr id="0" name=""/>
        <dsp:cNvSpPr/>
      </dsp:nvSpPr>
      <dsp:spPr>
        <a:xfrm>
          <a:off x="3000529"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5CE3F8-7D68-4DE1-BAF3-07DD9CA88F0F}">
      <dsp:nvSpPr>
        <dsp:cNvPr id="0" name=""/>
        <dsp:cNvSpPr/>
      </dsp:nvSpPr>
      <dsp:spPr>
        <a:xfrm>
          <a:off x="4032279" y="149304"/>
          <a:ext cx="575675" cy="27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Signes</a:t>
          </a:r>
        </a:p>
      </dsp:txBody>
      <dsp:txXfrm>
        <a:off x="4032279" y="149304"/>
        <a:ext cx="575675" cy="274253"/>
      </dsp:txXfrm>
    </dsp:sp>
    <dsp:sp modelId="{7FCA40AF-BB84-4497-9FB5-0855F17D142F}">
      <dsp:nvSpPr>
        <dsp:cNvPr id="0" name=""/>
        <dsp:cNvSpPr/>
      </dsp:nvSpPr>
      <dsp:spPr>
        <a:xfrm>
          <a:off x="423090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230761-9C16-450D-9492-9E75DAD7910C}">
      <dsp:nvSpPr>
        <dsp:cNvPr id="0" name=""/>
        <dsp:cNvSpPr/>
      </dsp:nvSpPr>
      <dsp:spPr>
        <a:xfrm>
          <a:off x="4964988" y="186845"/>
          <a:ext cx="1168646" cy="252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CAT</a:t>
          </a:r>
        </a:p>
      </dsp:txBody>
      <dsp:txXfrm>
        <a:off x="4964988" y="186845"/>
        <a:ext cx="1168646" cy="252989"/>
      </dsp:txXfrm>
    </dsp:sp>
    <dsp:sp modelId="{6483544B-EDBE-4CED-846C-C19FEDFC4D09}">
      <dsp:nvSpPr>
        <dsp:cNvPr id="0" name=""/>
        <dsp:cNvSpPr/>
      </dsp:nvSpPr>
      <dsp:spPr>
        <a:xfrm>
          <a:off x="5525171"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4FF547-D40C-4E4F-A3F0-022BE3045C95}">
      <dsp:nvSpPr>
        <dsp:cNvPr id="0" name=""/>
        <dsp:cNvSpPr/>
      </dsp:nvSpPr>
      <dsp:spPr>
        <a:xfrm>
          <a:off x="6278044" y="146769"/>
          <a:ext cx="1168646" cy="278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Cas particuliers</a:t>
          </a:r>
        </a:p>
      </dsp:txBody>
      <dsp:txXfrm>
        <a:off x="6278044" y="146769"/>
        <a:ext cx="1168646" cy="278559"/>
      </dsp:txXfrm>
    </dsp:sp>
    <dsp:sp modelId="{5B8EDC3F-4046-4C89-B6FB-983DE2F31D52}">
      <dsp:nvSpPr>
        <dsp:cNvPr id="0" name=""/>
        <dsp:cNvSpPr/>
      </dsp:nvSpPr>
      <dsp:spPr>
        <a:xfrm>
          <a:off x="6690753" y="74108"/>
          <a:ext cx="108000" cy="108000"/>
        </a:xfrm>
        <a:prstGeom prst="triangle">
          <a:avLst/>
        </a:prstGeom>
        <a:solidFill>
          <a:srgbClr val="00529B"/>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521EAA-0B0C-4D97-8524-AE653F8ADEBB}">
      <dsp:nvSpPr>
        <dsp:cNvPr id="0" name=""/>
        <dsp:cNvSpPr/>
      </dsp:nvSpPr>
      <dsp:spPr>
        <a:xfrm flipV="1">
          <a:off x="0" y="178659"/>
          <a:ext cx="8128000" cy="35999"/>
        </a:xfrm>
        <a:prstGeom prst="rect">
          <a:avLst/>
        </a:prstGeom>
        <a:gradFill rotWithShape="0">
          <a:gsLst>
            <a:gs pos="15000">
              <a:schemeClr val="tx2">
                <a:lumMod val="50000"/>
                <a:lumOff val="50000"/>
              </a:schemeClr>
            </a:gs>
            <a:gs pos="85000">
              <a:srgbClr val="438CD1"/>
            </a:gs>
            <a:gs pos="50000">
              <a:srgbClr val="00529B"/>
            </a:gs>
          </a:gsLst>
          <a:lin ang="0" scaled="1"/>
        </a:gradFill>
        <a:ln>
          <a:noFill/>
        </a:ln>
        <a:effectLst/>
      </dsp:spPr>
      <dsp:style>
        <a:lnRef idx="0">
          <a:scrgbClr r="0" g="0" b="0"/>
        </a:lnRef>
        <a:fillRef idx="1">
          <a:scrgbClr r="0" g="0" b="0"/>
        </a:fillRef>
        <a:effectRef idx="0">
          <a:scrgbClr r="0" g="0" b="0"/>
        </a:effectRef>
        <a:fontRef idx="minor"/>
      </dsp:style>
    </dsp:sp>
    <dsp:sp modelId="{AFE42778-E477-4A5C-A7A5-D31298E8B0A3}">
      <dsp:nvSpPr>
        <dsp:cNvPr id="0" name=""/>
        <dsp:cNvSpPr/>
      </dsp:nvSpPr>
      <dsp:spPr>
        <a:xfrm>
          <a:off x="78876" y="174803"/>
          <a:ext cx="1168646" cy="255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Définition</a:t>
          </a:r>
        </a:p>
      </dsp:txBody>
      <dsp:txXfrm>
        <a:off x="78876" y="174803"/>
        <a:ext cx="1168646" cy="255302"/>
      </dsp:txXfrm>
    </dsp:sp>
    <dsp:sp modelId="{ACD7F1BD-E679-40A4-B12E-87C631281CC6}">
      <dsp:nvSpPr>
        <dsp:cNvPr id="0" name=""/>
        <dsp:cNvSpPr/>
      </dsp:nvSpPr>
      <dsp:spPr>
        <a:xfrm>
          <a:off x="55208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E1A169-B047-4093-9968-2BE5A1A49A28}">
      <dsp:nvSpPr>
        <dsp:cNvPr id="0" name=""/>
        <dsp:cNvSpPr/>
      </dsp:nvSpPr>
      <dsp:spPr>
        <a:xfrm>
          <a:off x="1492828" y="146406"/>
          <a:ext cx="749441" cy="278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rgbClr val="00529B"/>
              </a:solidFill>
            </a:rPr>
            <a:t>Causes</a:t>
          </a:r>
        </a:p>
      </dsp:txBody>
      <dsp:txXfrm>
        <a:off x="1492828" y="146406"/>
        <a:ext cx="749441" cy="278116"/>
      </dsp:txXfrm>
    </dsp:sp>
    <dsp:sp modelId="{918A8567-85D8-4217-9935-CCEA487333DA}">
      <dsp:nvSpPr>
        <dsp:cNvPr id="0" name=""/>
        <dsp:cNvSpPr/>
      </dsp:nvSpPr>
      <dsp:spPr>
        <a:xfrm>
          <a:off x="1803418"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0DB0D1-05F8-4272-A6BA-C104C9726DA6}">
      <dsp:nvSpPr>
        <dsp:cNvPr id="0" name=""/>
        <dsp:cNvSpPr/>
      </dsp:nvSpPr>
      <dsp:spPr>
        <a:xfrm>
          <a:off x="2730389" y="149864"/>
          <a:ext cx="723193" cy="289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rgbClr val="00529B"/>
              </a:solidFill>
            </a:rPr>
            <a:t>Risques</a:t>
          </a:r>
        </a:p>
      </dsp:txBody>
      <dsp:txXfrm>
        <a:off x="2730389" y="149864"/>
        <a:ext cx="723193" cy="289969"/>
      </dsp:txXfrm>
    </dsp:sp>
    <dsp:sp modelId="{5DDF532D-49F0-4165-916C-D8C0F9152CF4}">
      <dsp:nvSpPr>
        <dsp:cNvPr id="0" name=""/>
        <dsp:cNvSpPr/>
      </dsp:nvSpPr>
      <dsp:spPr>
        <a:xfrm>
          <a:off x="3000529"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5CE3F8-7D68-4DE1-BAF3-07DD9CA88F0F}">
      <dsp:nvSpPr>
        <dsp:cNvPr id="0" name=""/>
        <dsp:cNvSpPr/>
      </dsp:nvSpPr>
      <dsp:spPr>
        <a:xfrm>
          <a:off x="4032279" y="149304"/>
          <a:ext cx="575675" cy="27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Signes</a:t>
          </a:r>
        </a:p>
      </dsp:txBody>
      <dsp:txXfrm>
        <a:off x="4032279" y="149304"/>
        <a:ext cx="575675" cy="274253"/>
      </dsp:txXfrm>
    </dsp:sp>
    <dsp:sp modelId="{7FCA40AF-BB84-4497-9FB5-0855F17D142F}">
      <dsp:nvSpPr>
        <dsp:cNvPr id="0" name=""/>
        <dsp:cNvSpPr/>
      </dsp:nvSpPr>
      <dsp:spPr>
        <a:xfrm>
          <a:off x="423090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230761-9C16-450D-9492-9E75DAD7910C}">
      <dsp:nvSpPr>
        <dsp:cNvPr id="0" name=""/>
        <dsp:cNvSpPr/>
      </dsp:nvSpPr>
      <dsp:spPr>
        <a:xfrm>
          <a:off x="4964988" y="186845"/>
          <a:ext cx="1168646" cy="252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CAT</a:t>
          </a:r>
        </a:p>
      </dsp:txBody>
      <dsp:txXfrm>
        <a:off x="4964988" y="186845"/>
        <a:ext cx="1168646" cy="252989"/>
      </dsp:txXfrm>
    </dsp:sp>
    <dsp:sp modelId="{6483544B-EDBE-4CED-846C-C19FEDFC4D09}">
      <dsp:nvSpPr>
        <dsp:cNvPr id="0" name=""/>
        <dsp:cNvSpPr/>
      </dsp:nvSpPr>
      <dsp:spPr>
        <a:xfrm>
          <a:off x="5525171"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4FF547-D40C-4E4F-A3F0-022BE3045C95}">
      <dsp:nvSpPr>
        <dsp:cNvPr id="0" name=""/>
        <dsp:cNvSpPr/>
      </dsp:nvSpPr>
      <dsp:spPr>
        <a:xfrm>
          <a:off x="6278044" y="146769"/>
          <a:ext cx="1168646" cy="278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Cas particuliers</a:t>
          </a:r>
        </a:p>
      </dsp:txBody>
      <dsp:txXfrm>
        <a:off x="6278044" y="146769"/>
        <a:ext cx="1168646" cy="278559"/>
      </dsp:txXfrm>
    </dsp:sp>
    <dsp:sp modelId="{5B8EDC3F-4046-4C89-B6FB-983DE2F31D52}">
      <dsp:nvSpPr>
        <dsp:cNvPr id="0" name=""/>
        <dsp:cNvSpPr/>
      </dsp:nvSpPr>
      <dsp:spPr>
        <a:xfrm>
          <a:off x="6690753" y="74108"/>
          <a:ext cx="108000" cy="108000"/>
        </a:xfrm>
        <a:prstGeom prst="triangle">
          <a:avLst/>
        </a:prstGeom>
        <a:solidFill>
          <a:srgbClr val="00529B"/>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521EAA-0B0C-4D97-8524-AE653F8ADEBB}">
      <dsp:nvSpPr>
        <dsp:cNvPr id="0" name=""/>
        <dsp:cNvSpPr/>
      </dsp:nvSpPr>
      <dsp:spPr>
        <a:xfrm flipV="1">
          <a:off x="0" y="178659"/>
          <a:ext cx="8128000" cy="35999"/>
        </a:xfrm>
        <a:prstGeom prst="rect">
          <a:avLst/>
        </a:prstGeom>
        <a:gradFill rotWithShape="0">
          <a:gsLst>
            <a:gs pos="15000">
              <a:schemeClr val="tx2">
                <a:lumMod val="50000"/>
                <a:lumOff val="50000"/>
              </a:schemeClr>
            </a:gs>
            <a:gs pos="85000">
              <a:srgbClr val="438CD1"/>
            </a:gs>
            <a:gs pos="50000">
              <a:srgbClr val="00529B"/>
            </a:gs>
          </a:gsLst>
          <a:lin ang="0" scaled="1"/>
        </a:gradFill>
        <a:ln>
          <a:noFill/>
        </a:ln>
        <a:effectLst/>
      </dsp:spPr>
      <dsp:style>
        <a:lnRef idx="0">
          <a:scrgbClr r="0" g="0" b="0"/>
        </a:lnRef>
        <a:fillRef idx="1">
          <a:scrgbClr r="0" g="0" b="0"/>
        </a:fillRef>
        <a:effectRef idx="0">
          <a:scrgbClr r="0" g="0" b="0"/>
        </a:effectRef>
        <a:fontRef idx="minor"/>
      </dsp:style>
    </dsp:sp>
    <dsp:sp modelId="{AFE42778-E477-4A5C-A7A5-D31298E8B0A3}">
      <dsp:nvSpPr>
        <dsp:cNvPr id="0" name=""/>
        <dsp:cNvSpPr/>
      </dsp:nvSpPr>
      <dsp:spPr>
        <a:xfrm>
          <a:off x="78876" y="174803"/>
          <a:ext cx="1168646" cy="255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Définition</a:t>
          </a:r>
        </a:p>
      </dsp:txBody>
      <dsp:txXfrm>
        <a:off x="78876" y="174803"/>
        <a:ext cx="1168646" cy="255302"/>
      </dsp:txXfrm>
    </dsp:sp>
    <dsp:sp modelId="{ACD7F1BD-E679-40A4-B12E-87C631281CC6}">
      <dsp:nvSpPr>
        <dsp:cNvPr id="0" name=""/>
        <dsp:cNvSpPr/>
      </dsp:nvSpPr>
      <dsp:spPr>
        <a:xfrm>
          <a:off x="55208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E1A169-B047-4093-9968-2BE5A1A49A28}">
      <dsp:nvSpPr>
        <dsp:cNvPr id="0" name=""/>
        <dsp:cNvSpPr/>
      </dsp:nvSpPr>
      <dsp:spPr>
        <a:xfrm>
          <a:off x="1492828" y="146406"/>
          <a:ext cx="749441" cy="278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Causes</a:t>
          </a:r>
        </a:p>
      </dsp:txBody>
      <dsp:txXfrm>
        <a:off x="1492828" y="146406"/>
        <a:ext cx="749441" cy="278116"/>
      </dsp:txXfrm>
    </dsp:sp>
    <dsp:sp modelId="{918A8567-85D8-4217-9935-CCEA487333DA}">
      <dsp:nvSpPr>
        <dsp:cNvPr id="0" name=""/>
        <dsp:cNvSpPr/>
      </dsp:nvSpPr>
      <dsp:spPr>
        <a:xfrm>
          <a:off x="1803418"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0DB0D1-05F8-4272-A6BA-C104C9726DA6}">
      <dsp:nvSpPr>
        <dsp:cNvPr id="0" name=""/>
        <dsp:cNvSpPr/>
      </dsp:nvSpPr>
      <dsp:spPr>
        <a:xfrm>
          <a:off x="2730389" y="149864"/>
          <a:ext cx="723193" cy="289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Risques</a:t>
          </a:r>
        </a:p>
      </dsp:txBody>
      <dsp:txXfrm>
        <a:off x="2730389" y="149864"/>
        <a:ext cx="723193" cy="289969"/>
      </dsp:txXfrm>
    </dsp:sp>
    <dsp:sp modelId="{5DDF532D-49F0-4165-916C-D8C0F9152CF4}">
      <dsp:nvSpPr>
        <dsp:cNvPr id="0" name=""/>
        <dsp:cNvSpPr/>
      </dsp:nvSpPr>
      <dsp:spPr>
        <a:xfrm>
          <a:off x="3000529"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5CE3F8-7D68-4DE1-BAF3-07DD9CA88F0F}">
      <dsp:nvSpPr>
        <dsp:cNvPr id="0" name=""/>
        <dsp:cNvSpPr/>
      </dsp:nvSpPr>
      <dsp:spPr>
        <a:xfrm>
          <a:off x="4032279" y="149304"/>
          <a:ext cx="575675" cy="27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Signes</a:t>
          </a:r>
        </a:p>
      </dsp:txBody>
      <dsp:txXfrm>
        <a:off x="4032279" y="149304"/>
        <a:ext cx="575675" cy="274253"/>
      </dsp:txXfrm>
    </dsp:sp>
    <dsp:sp modelId="{7FCA40AF-BB84-4497-9FB5-0855F17D142F}">
      <dsp:nvSpPr>
        <dsp:cNvPr id="0" name=""/>
        <dsp:cNvSpPr/>
      </dsp:nvSpPr>
      <dsp:spPr>
        <a:xfrm>
          <a:off x="423090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230761-9C16-450D-9492-9E75DAD7910C}">
      <dsp:nvSpPr>
        <dsp:cNvPr id="0" name=""/>
        <dsp:cNvSpPr/>
      </dsp:nvSpPr>
      <dsp:spPr>
        <a:xfrm>
          <a:off x="4964988" y="186845"/>
          <a:ext cx="1168646" cy="252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rgbClr val="00529B"/>
              </a:solidFill>
            </a:rPr>
            <a:t>CAT</a:t>
          </a:r>
        </a:p>
      </dsp:txBody>
      <dsp:txXfrm>
        <a:off x="4964988" y="186845"/>
        <a:ext cx="1168646" cy="252989"/>
      </dsp:txXfrm>
    </dsp:sp>
    <dsp:sp modelId="{6483544B-EDBE-4CED-846C-C19FEDFC4D09}">
      <dsp:nvSpPr>
        <dsp:cNvPr id="0" name=""/>
        <dsp:cNvSpPr/>
      </dsp:nvSpPr>
      <dsp:spPr>
        <a:xfrm>
          <a:off x="5525171"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4FF547-D40C-4E4F-A3F0-022BE3045C95}">
      <dsp:nvSpPr>
        <dsp:cNvPr id="0" name=""/>
        <dsp:cNvSpPr/>
      </dsp:nvSpPr>
      <dsp:spPr>
        <a:xfrm>
          <a:off x="6278044" y="146769"/>
          <a:ext cx="1168646" cy="278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Cas particuliers</a:t>
          </a:r>
        </a:p>
      </dsp:txBody>
      <dsp:txXfrm>
        <a:off x="6278044" y="146769"/>
        <a:ext cx="1168646" cy="278559"/>
      </dsp:txXfrm>
    </dsp:sp>
    <dsp:sp modelId="{5B8EDC3F-4046-4C89-B6FB-983DE2F31D52}">
      <dsp:nvSpPr>
        <dsp:cNvPr id="0" name=""/>
        <dsp:cNvSpPr/>
      </dsp:nvSpPr>
      <dsp:spPr>
        <a:xfrm>
          <a:off x="6690753" y="74108"/>
          <a:ext cx="108000" cy="108000"/>
        </a:xfrm>
        <a:prstGeom prst="triangle">
          <a:avLst/>
        </a:prstGeom>
        <a:solidFill>
          <a:srgbClr val="00529B"/>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521EAA-0B0C-4D97-8524-AE653F8ADEBB}">
      <dsp:nvSpPr>
        <dsp:cNvPr id="0" name=""/>
        <dsp:cNvSpPr/>
      </dsp:nvSpPr>
      <dsp:spPr>
        <a:xfrm flipV="1">
          <a:off x="0" y="178659"/>
          <a:ext cx="8128000" cy="35999"/>
        </a:xfrm>
        <a:prstGeom prst="rect">
          <a:avLst/>
        </a:prstGeom>
        <a:gradFill rotWithShape="0">
          <a:gsLst>
            <a:gs pos="15000">
              <a:schemeClr val="tx2">
                <a:lumMod val="50000"/>
                <a:lumOff val="50000"/>
              </a:schemeClr>
            </a:gs>
            <a:gs pos="85000">
              <a:srgbClr val="438CD1"/>
            </a:gs>
            <a:gs pos="50000">
              <a:srgbClr val="00529B"/>
            </a:gs>
          </a:gsLst>
          <a:lin ang="0" scaled="1"/>
        </a:gradFill>
        <a:ln>
          <a:noFill/>
        </a:ln>
        <a:effectLst/>
      </dsp:spPr>
      <dsp:style>
        <a:lnRef idx="0">
          <a:scrgbClr r="0" g="0" b="0"/>
        </a:lnRef>
        <a:fillRef idx="1">
          <a:scrgbClr r="0" g="0" b="0"/>
        </a:fillRef>
        <a:effectRef idx="0">
          <a:scrgbClr r="0" g="0" b="0"/>
        </a:effectRef>
        <a:fontRef idx="minor"/>
      </dsp:style>
    </dsp:sp>
    <dsp:sp modelId="{AFE42778-E477-4A5C-A7A5-D31298E8B0A3}">
      <dsp:nvSpPr>
        <dsp:cNvPr id="0" name=""/>
        <dsp:cNvSpPr/>
      </dsp:nvSpPr>
      <dsp:spPr>
        <a:xfrm>
          <a:off x="78876" y="174803"/>
          <a:ext cx="1168646" cy="255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Définition</a:t>
          </a:r>
        </a:p>
      </dsp:txBody>
      <dsp:txXfrm>
        <a:off x="78876" y="174803"/>
        <a:ext cx="1168646" cy="255302"/>
      </dsp:txXfrm>
    </dsp:sp>
    <dsp:sp modelId="{ACD7F1BD-E679-40A4-B12E-87C631281CC6}">
      <dsp:nvSpPr>
        <dsp:cNvPr id="0" name=""/>
        <dsp:cNvSpPr/>
      </dsp:nvSpPr>
      <dsp:spPr>
        <a:xfrm>
          <a:off x="55208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E1A169-B047-4093-9968-2BE5A1A49A28}">
      <dsp:nvSpPr>
        <dsp:cNvPr id="0" name=""/>
        <dsp:cNvSpPr/>
      </dsp:nvSpPr>
      <dsp:spPr>
        <a:xfrm>
          <a:off x="1492828" y="146406"/>
          <a:ext cx="749441" cy="278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Causes</a:t>
          </a:r>
        </a:p>
      </dsp:txBody>
      <dsp:txXfrm>
        <a:off x="1492828" y="146406"/>
        <a:ext cx="749441" cy="278116"/>
      </dsp:txXfrm>
    </dsp:sp>
    <dsp:sp modelId="{918A8567-85D8-4217-9935-CCEA487333DA}">
      <dsp:nvSpPr>
        <dsp:cNvPr id="0" name=""/>
        <dsp:cNvSpPr/>
      </dsp:nvSpPr>
      <dsp:spPr>
        <a:xfrm>
          <a:off x="1803418"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0DB0D1-05F8-4272-A6BA-C104C9726DA6}">
      <dsp:nvSpPr>
        <dsp:cNvPr id="0" name=""/>
        <dsp:cNvSpPr/>
      </dsp:nvSpPr>
      <dsp:spPr>
        <a:xfrm>
          <a:off x="2730389" y="149864"/>
          <a:ext cx="723193" cy="289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Risques</a:t>
          </a:r>
        </a:p>
      </dsp:txBody>
      <dsp:txXfrm>
        <a:off x="2730389" y="149864"/>
        <a:ext cx="723193" cy="289969"/>
      </dsp:txXfrm>
    </dsp:sp>
    <dsp:sp modelId="{5DDF532D-49F0-4165-916C-D8C0F9152CF4}">
      <dsp:nvSpPr>
        <dsp:cNvPr id="0" name=""/>
        <dsp:cNvSpPr/>
      </dsp:nvSpPr>
      <dsp:spPr>
        <a:xfrm>
          <a:off x="3000529"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5CE3F8-7D68-4DE1-BAF3-07DD9CA88F0F}">
      <dsp:nvSpPr>
        <dsp:cNvPr id="0" name=""/>
        <dsp:cNvSpPr/>
      </dsp:nvSpPr>
      <dsp:spPr>
        <a:xfrm>
          <a:off x="4032279" y="149304"/>
          <a:ext cx="575675" cy="27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Signes</a:t>
          </a:r>
        </a:p>
      </dsp:txBody>
      <dsp:txXfrm>
        <a:off x="4032279" y="149304"/>
        <a:ext cx="575675" cy="274253"/>
      </dsp:txXfrm>
    </dsp:sp>
    <dsp:sp modelId="{7FCA40AF-BB84-4497-9FB5-0855F17D142F}">
      <dsp:nvSpPr>
        <dsp:cNvPr id="0" name=""/>
        <dsp:cNvSpPr/>
      </dsp:nvSpPr>
      <dsp:spPr>
        <a:xfrm>
          <a:off x="423090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230761-9C16-450D-9492-9E75DAD7910C}">
      <dsp:nvSpPr>
        <dsp:cNvPr id="0" name=""/>
        <dsp:cNvSpPr/>
      </dsp:nvSpPr>
      <dsp:spPr>
        <a:xfrm>
          <a:off x="4964988" y="186845"/>
          <a:ext cx="1168646" cy="252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rgbClr val="00529B"/>
              </a:solidFill>
            </a:rPr>
            <a:t>CAT</a:t>
          </a:r>
        </a:p>
      </dsp:txBody>
      <dsp:txXfrm>
        <a:off x="4964988" y="186845"/>
        <a:ext cx="1168646" cy="252989"/>
      </dsp:txXfrm>
    </dsp:sp>
    <dsp:sp modelId="{6483544B-EDBE-4CED-846C-C19FEDFC4D09}">
      <dsp:nvSpPr>
        <dsp:cNvPr id="0" name=""/>
        <dsp:cNvSpPr/>
      </dsp:nvSpPr>
      <dsp:spPr>
        <a:xfrm>
          <a:off x="5525171"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4FF547-D40C-4E4F-A3F0-022BE3045C95}">
      <dsp:nvSpPr>
        <dsp:cNvPr id="0" name=""/>
        <dsp:cNvSpPr/>
      </dsp:nvSpPr>
      <dsp:spPr>
        <a:xfrm>
          <a:off x="6278044" y="146769"/>
          <a:ext cx="1168646" cy="278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Cas particuliers</a:t>
          </a:r>
        </a:p>
      </dsp:txBody>
      <dsp:txXfrm>
        <a:off x="6278044" y="146769"/>
        <a:ext cx="1168646" cy="278559"/>
      </dsp:txXfrm>
    </dsp:sp>
    <dsp:sp modelId="{5B8EDC3F-4046-4C89-B6FB-983DE2F31D52}">
      <dsp:nvSpPr>
        <dsp:cNvPr id="0" name=""/>
        <dsp:cNvSpPr/>
      </dsp:nvSpPr>
      <dsp:spPr>
        <a:xfrm>
          <a:off x="6690753" y="74108"/>
          <a:ext cx="108000" cy="108000"/>
        </a:xfrm>
        <a:prstGeom prst="triangle">
          <a:avLst/>
        </a:prstGeom>
        <a:solidFill>
          <a:srgbClr val="00529B"/>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521EAA-0B0C-4D97-8524-AE653F8ADEBB}">
      <dsp:nvSpPr>
        <dsp:cNvPr id="0" name=""/>
        <dsp:cNvSpPr/>
      </dsp:nvSpPr>
      <dsp:spPr>
        <a:xfrm flipV="1">
          <a:off x="0" y="178659"/>
          <a:ext cx="8128000" cy="35999"/>
        </a:xfrm>
        <a:prstGeom prst="rect">
          <a:avLst/>
        </a:prstGeom>
        <a:gradFill rotWithShape="0">
          <a:gsLst>
            <a:gs pos="15000">
              <a:schemeClr val="tx2">
                <a:lumMod val="50000"/>
                <a:lumOff val="50000"/>
              </a:schemeClr>
            </a:gs>
            <a:gs pos="85000">
              <a:srgbClr val="438CD1"/>
            </a:gs>
            <a:gs pos="50000">
              <a:srgbClr val="00529B"/>
            </a:gs>
          </a:gsLst>
          <a:lin ang="0" scaled="1"/>
        </a:gradFill>
        <a:ln>
          <a:noFill/>
        </a:ln>
        <a:effectLst/>
      </dsp:spPr>
      <dsp:style>
        <a:lnRef idx="0">
          <a:scrgbClr r="0" g="0" b="0"/>
        </a:lnRef>
        <a:fillRef idx="1">
          <a:scrgbClr r="0" g="0" b="0"/>
        </a:fillRef>
        <a:effectRef idx="0">
          <a:scrgbClr r="0" g="0" b="0"/>
        </a:effectRef>
        <a:fontRef idx="minor"/>
      </dsp:style>
    </dsp:sp>
    <dsp:sp modelId="{AFE42778-E477-4A5C-A7A5-D31298E8B0A3}">
      <dsp:nvSpPr>
        <dsp:cNvPr id="0" name=""/>
        <dsp:cNvSpPr/>
      </dsp:nvSpPr>
      <dsp:spPr>
        <a:xfrm>
          <a:off x="78876" y="174803"/>
          <a:ext cx="1168646" cy="255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Définition</a:t>
          </a:r>
        </a:p>
      </dsp:txBody>
      <dsp:txXfrm>
        <a:off x="78876" y="174803"/>
        <a:ext cx="1168646" cy="255302"/>
      </dsp:txXfrm>
    </dsp:sp>
    <dsp:sp modelId="{ACD7F1BD-E679-40A4-B12E-87C631281CC6}">
      <dsp:nvSpPr>
        <dsp:cNvPr id="0" name=""/>
        <dsp:cNvSpPr/>
      </dsp:nvSpPr>
      <dsp:spPr>
        <a:xfrm>
          <a:off x="55208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E1A169-B047-4093-9968-2BE5A1A49A28}">
      <dsp:nvSpPr>
        <dsp:cNvPr id="0" name=""/>
        <dsp:cNvSpPr/>
      </dsp:nvSpPr>
      <dsp:spPr>
        <a:xfrm>
          <a:off x="1492828" y="146406"/>
          <a:ext cx="749441" cy="278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Causes</a:t>
          </a:r>
        </a:p>
      </dsp:txBody>
      <dsp:txXfrm>
        <a:off x="1492828" y="146406"/>
        <a:ext cx="749441" cy="278116"/>
      </dsp:txXfrm>
    </dsp:sp>
    <dsp:sp modelId="{918A8567-85D8-4217-9935-CCEA487333DA}">
      <dsp:nvSpPr>
        <dsp:cNvPr id="0" name=""/>
        <dsp:cNvSpPr/>
      </dsp:nvSpPr>
      <dsp:spPr>
        <a:xfrm>
          <a:off x="1803418"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0DB0D1-05F8-4272-A6BA-C104C9726DA6}">
      <dsp:nvSpPr>
        <dsp:cNvPr id="0" name=""/>
        <dsp:cNvSpPr/>
      </dsp:nvSpPr>
      <dsp:spPr>
        <a:xfrm>
          <a:off x="2730389" y="149864"/>
          <a:ext cx="723193" cy="289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Risques</a:t>
          </a:r>
        </a:p>
      </dsp:txBody>
      <dsp:txXfrm>
        <a:off x="2730389" y="149864"/>
        <a:ext cx="723193" cy="289969"/>
      </dsp:txXfrm>
    </dsp:sp>
    <dsp:sp modelId="{5DDF532D-49F0-4165-916C-D8C0F9152CF4}">
      <dsp:nvSpPr>
        <dsp:cNvPr id="0" name=""/>
        <dsp:cNvSpPr/>
      </dsp:nvSpPr>
      <dsp:spPr>
        <a:xfrm>
          <a:off x="3000529"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5CE3F8-7D68-4DE1-BAF3-07DD9CA88F0F}">
      <dsp:nvSpPr>
        <dsp:cNvPr id="0" name=""/>
        <dsp:cNvSpPr/>
      </dsp:nvSpPr>
      <dsp:spPr>
        <a:xfrm>
          <a:off x="4032279" y="149304"/>
          <a:ext cx="575675" cy="27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Signes</a:t>
          </a:r>
        </a:p>
      </dsp:txBody>
      <dsp:txXfrm>
        <a:off x="4032279" y="149304"/>
        <a:ext cx="575675" cy="274253"/>
      </dsp:txXfrm>
    </dsp:sp>
    <dsp:sp modelId="{7FCA40AF-BB84-4497-9FB5-0855F17D142F}">
      <dsp:nvSpPr>
        <dsp:cNvPr id="0" name=""/>
        <dsp:cNvSpPr/>
      </dsp:nvSpPr>
      <dsp:spPr>
        <a:xfrm>
          <a:off x="4230906"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230761-9C16-450D-9492-9E75DAD7910C}">
      <dsp:nvSpPr>
        <dsp:cNvPr id="0" name=""/>
        <dsp:cNvSpPr/>
      </dsp:nvSpPr>
      <dsp:spPr>
        <a:xfrm>
          <a:off x="4964988" y="186845"/>
          <a:ext cx="1168646" cy="252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rgbClr val="00529B"/>
              </a:solidFill>
            </a:rPr>
            <a:t>CAT</a:t>
          </a:r>
        </a:p>
      </dsp:txBody>
      <dsp:txXfrm>
        <a:off x="4964988" y="186845"/>
        <a:ext cx="1168646" cy="252989"/>
      </dsp:txXfrm>
    </dsp:sp>
    <dsp:sp modelId="{6483544B-EDBE-4CED-846C-C19FEDFC4D09}">
      <dsp:nvSpPr>
        <dsp:cNvPr id="0" name=""/>
        <dsp:cNvSpPr/>
      </dsp:nvSpPr>
      <dsp:spPr>
        <a:xfrm>
          <a:off x="5525171"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4FF547-D40C-4E4F-A3F0-022BE3045C95}">
      <dsp:nvSpPr>
        <dsp:cNvPr id="0" name=""/>
        <dsp:cNvSpPr/>
      </dsp:nvSpPr>
      <dsp:spPr>
        <a:xfrm>
          <a:off x="6278044" y="146769"/>
          <a:ext cx="1168646" cy="278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Cas particuliers</a:t>
          </a:r>
        </a:p>
      </dsp:txBody>
      <dsp:txXfrm>
        <a:off x="6278044" y="146769"/>
        <a:ext cx="1168646" cy="278559"/>
      </dsp:txXfrm>
    </dsp:sp>
    <dsp:sp modelId="{5B8EDC3F-4046-4C89-B6FB-983DE2F31D52}">
      <dsp:nvSpPr>
        <dsp:cNvPr id="0" name=""/>
        <dsp:cNvSpPr/>
      </dsp:nvSpPr>
      <dsp:spPr>
        <a:xfrm>
          <a:off x="6690753" y="74108"/>
          <a:ext cx="108000" cy="108000"/>
        </a:xfrm>
        <a:prstGeom prst="triangle">
          <a:avLst/>
        </a:prstGeom>
        <a:solidFill>
          <a:srgbClr val="00529B"/>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521EAA-0B0C-4D97-8524-AE653F8ADEBB}">
      <dsp:nvSpPr>
        <dsp:cNvPr id="0" name=""/>
        <dsp:cNvSpPr/>
      </dsp:nvSpPr>
      <dsp:spPr>
        <a:xfrm flipV="1">
          <a:off x="0" y="178659"/>
          <a:ext cx="8128000" cy="35999"/>
        </a:xfrm>
        <a:prstGeom prst="rect">
          <a:avLst/>
        </a:prstGeom>
        <a:gradFill rotWithShape="0">
          <a:gsLst>
            <a:gs pos="15000">
              <a:schemeClr val="tx2">
                <a:lumMod val="50000"/>
                <a:lumOff val="50000"/>
              </a:schemeClr>
            </a:gs>
            <a:gs pos="85000">
              <a:srgbClr val="438CD1"/>
            </a:gs>
            <a:gs pos="50000">
              <a:srgbClr val="00529B"/>
            </a:gs>
          </a:gsLst>
          <a:lin ang="0" scaled="1"/>
        </a:gradFill>
        <a:ln>
          <a:noFill/>
        </a:ln>
        <a:effectLst/>
      </dsp:spPr>
      <dsp:style>
        <a:lnRef idx="0">
          <a:scrgbClr r="0" g="0" b="0"/>
        </a:lnRef>
        <a:fillRef idx="1">
          <a:scrgbClr r="0" g="0" b="0"/>
        </a:fillRef>
        <a:effectRef idx="0">
          <a:scrgbClr r="0" g="0" b="0"/>
        </a:effectRef>
        <a:fontRef idx="minor"/>
      </dsp:style>
    </dsp:sp>
    <dsp:sp modelId="{AFE42778-E477-4A5C-A7A5-D31298E8B0A3}">
      <dsp:nvSpPr>
        <dsp:cNvPr id="0" name=""/>
        <dsp:cNvSpPr/>
      </dsp:nvSpPr>
      <dsp:spPr>
        <a:xfrm>
          <a:off x="94852" y="174803"/>
          <a:ext cx="1404160" cy="255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Définition</a:t>
          </a:r>
        </a:p>
      </dsp:txBody>
      <dsp:txXfrm>
        <a:off x="94852" y="174803"/>
        <a:ext cx="1404160" cy="255302"/>
      </dsp:txXfrm>
    </dsp:sp>
    <dsp:sp modelId="{ACD7F1BD-E679-40A4-B12E-87C631281CC6}">
      <dsp:nvSpPr>
        <dsp:cNvPr id="0" name=""/>
        <dsp:cNvSpPr/>
      </dsp:nvSpPr>
      <dsp:spPr>
        <a:xfrm>
          <a:off x="671047"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E1A169-B047-4093-9968-2BE5A1A49A28}">
      <dsp:nvSpPr>
        <dsp:cNvPr id="0" name=""/>
        <dsp:cNvSpPr/>
      </dsp:nvSpPr>
      <dsp:spPr>
        <a:xfrm>
          <a:off x="1793752" y="146406"/>
          <a:ext cx="900473" cy="278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Causes</a:t>
          </a:r>
        </a:p>
      </dsp:txBody>
      <dsp:txXfrm>
        <a:off x="1793752" y="146406"/>
        <a:ext cx="900473" cy="278116"/>
      </dsp:txXfrm>
    </dsp:sp>
    <dsp:sp modelId="{918A8567-85D8-4217-9935-CCEA487333DA}">
      <dsp:nvSpPr>
        <dsp:cNvPr id="0" name=""/>
        <dsp:cNvSpPr/>
      </dsp:nvSpPr>
      <dsp:spPr>
        <a:xfrm>
          <a:off x="2169668"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0DB0D1-05F8-4272-A6BA-C104C9726DA6}">
      <dsp:nvSpPr>
        <dsp:cNvPr id="0" name=""/>
        <dsp:cNvSpPr/>
      </dsp:nvSpPr>
      <dsp:spPr>
        <a:xfrm>
          <a:off x="3280716" y="149864"/>
          <a:ext cx="868936" cy="289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Risques</a:t>
          </a:r>
        </a:p>
      </dsp:txBody>
      <dsp:txXfrm>
        <a:off x="3280716" y="149864"/>
        <a:ext cx="868936" cy="289969"/>
      </dsp:txXfrm>
    </dsp:sp>
    <dsp:sp modelId="{5DDF532D-49F0-4165-916C-D8C0F9152CF4}">
      <dsp:nvSpPr>
        <dsp:cNvPr id="0" name=""/>
        <dsp:cNvSpPr/>
      </dsp:nvSpPr>
      <dsp:spPr>
        <a:xfrm>
          <a:off x="3614068"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5CE3F8-7D68-4DE1-BAF3-07DD9CA88F0F}">
      <dsp:nvSpPr>
        <dsp:cNvPr id="0" name=""/>
        <dsp:cNvSpPr/>
      </dsp:nvSpPr>
      <dsp:spPr>
        <a:xfrm>
          <a:off x="4844971" y="149304"/>
          <a:ext cx="691689" cy="27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Signes</a:t>
          </a:r>
        </a:p>
      </dsp:txBody>
      <dsp:txXfrm>
        <a:off x="4844971" y="149304"/>
        <a:ext cx="691689" cy="274253"/>
      </dsp:txXfrm>
    </dsp:sp>
    <dsp:sp modelId="{7FCA40AF-BB84-4497-9FB5-0855F17D142F}">
      <dsp:nvSpPr>
        <dsp:cNvPr id="0" name=""/>
        <dsp:cNvSpPr/>
      </dsp:nvSpPr>
      <dsp:spPr>
        <a:xfrm>
          <a:off x="5091735"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230761-9C16-450D-9492-9E75DAD7910C}">
      <dsp:nvSpPr>
        <dsp:cNvPr id="0" name=""/>
        <dsp:cNvSpPr/>
      </dsp:nvSpPr>
      <dsp:spPr>
        <a:xfrm>
          <a:off x="5965646" y="186845"/>
          <a:ext cx="1404160" cy="252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rgbClr val="00529B"/>
              </a:solidFill>
            </a:rPr>
            <a:t>CAT</a:t>
          </a:r>
        </a:p>
      </dsp:txBody>
      <dsp:txXfrm>
        <a:off x="5965646" y="186845"/>
        <a:ext cx="1404160" cy="252989"/>
      </dsp:txXfrm>
    </dsp:sp>
    <dsp:sp modelId="{6483544B-EDBE-4CED-846C-C19FEDFC4D09}">
      <dsp:nvSpPr>
        <dsp:cNvPr id="0" name=""/>
        <dsp:cNvSpPr/>
      </dsp:nvSpPr>
      <dsp:spPr>
        <a:xfrm>
          <a:off x="6633289"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521EAA-0B0C-4D97-8524-AE653F8ADEBB}">
      <dsp:nvSpPr>
        <dsp:cNvPr id="0" name=""/>
        <dsp:cNvSpPr/>
      </dsp:nvSpPr>
      <dsp:spPr>
        <a:xfrm flipV="1">
          <a:off x="0" y="178659"/>
          <a:ext cx="8128000" cy="35999"/>
        </a:xfrm>
        <a:prstGeom prst="rect">
          <a:avLst/>
        </a:prstGeom>
        <a:gradFill rotWithShape="0">
          <a:gsLst>
            <a:gs pos="15000">
              <a:schemeClr val="tx2">
                <a:lumMod val="50000"/>
                <a:lumOff val="50000"/>
              </a:schemeClr>
            </a:gs>
            <a:gs pos="85000">
              <a:srgbClr val="438CD1"/>
            </a:gs>
            <a:gs pos="50000">
              <a:srgbClr val="00529B"/>
            </a:gs>
          </a:gsLst>
          <a:lin ang="0" scaled="1"/>
        </a:gradFill>
        <a:ln>
          <a:noFill/>
        </a:ln>
        <a:effectLst/>
      </dsp:spPr>
      <dsp:style>
        <a:lnRef idx="0">
          <a:scrgbClr r="0" g="0" b="0"/>
        </a:lnRef>
        <a:fillRef idx="1">
          <a:scrgbClr r="0" g="0" b="0"/>
        </a:fillRef>
        <a:effectRef idx="0">
          <a:scrgbClr r="0" g="0" b="0"/>
        </a:effectRef>
        <a:fontRef idx="minor"/>
      </dsp:style>
    </dsp:sp>
    <dsp:sp modelId="{AFE42778-E477-4A5C-A7A5-D31298E8B0A3}">
      <dsp:nvSpPr>
        <dsp:cNvPr id="0" name=""/>
        <dsp:cNvSpPr/>
      </dsp:nvSpPr>
      <dsp:spPr>
        <a:xfrm>
          <a:off x="94852" y="203987"/>
          <a:ext cx="1404160" cy="255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Définition</a:t>
          </a:r>
        </a:p>
      </dsp:txBody>
      <dsp:txXfrm>
        <a:off x="94852" y="203987"/>
        <a:ext cx="1404160" cy="255302"/>
      </dsp:txXfrm>
    </dsp:sp>
    <dsp:sp modelId="{ACD7F1BD-E679-40A4-B12E-87C631281CC6}">
      <dsp:nvSpPr>
        <dsp:cNvPr id="0" name=""/>
        <dsp:cNvSpPr/>
      </dsp:nvSpPr>
      <dsp:spPr>
        <a:xfrm>
          <a:off x="671047"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E1A169-B047-4093-9968-2BE5A1A49A28}">
      <dsp:nvSpPr>
        <dsp:cNvPr id="0" name=""/>
        <dsp:cNvSpPr/>
      </dsp:nvSpPr>
      <dsp:spPr>
        <a:xfrm>
          <a:off x="1793752" y="204773"/>
          <a:ext cx="900473" cy="278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Causes</a:t>
          </a:r>
        </a:p>
      </dsp:txBody>
      <dsp:txXfrm>
        <a:off x="1793752" y="204773"/>
        <a:ext cx="900473" cy="278116"/>
      </dsp:txXfrm>
    </dsp:sp>
    <dsp:sp modelId="{918A8567-85D8-4217-9935-CCEA487333DA}">
      <dsp:nvSpPr>
        <dsp:cNvPr id="0" name=""/>
        <dsp:cNvSpPr/>
      </dsp:nvSpPr>
      <dsp:spPr>
        <a:xfrm>
          <a:off x="2169668"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0DB0D1-05F8-4272-A6BA-C104C9726DA6}">
      <dsp:nvSpPr>
        <dsp:cNvPr id="0" name=""/>
        <dsp:cNvSpPr/>
      </dsp:nvSpPr>
      <dsp:spPr>
        <a:xfrm>
          <a:off x="3280716" y="169320"/>
          <a:ext cx="868936" cy="289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Risques</a:t>
          </a:r>
        </a:p>
      </dsp:txBody>
      <dsp:txXfrm>
        <a:off x="3280716" y="169320"/>
        <a:ext cx="868936" cy="289969"/>
      </dsp:txXfrm>
    </dsp:sp>
    <dsp:sp modelId="{5DDF532D-49F0-4165-916C-D8C0F9152CF4}">
      <dsp:nvSpPr>
        <dsp:cNvPr id="0" name=""/>
        <dsp:cNvSpPr/>
      </dsp:nvSpPr>
      <dsp:spPr>
        <a:xfrm>
          <a:off x="3614068"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5CE3F8-7D68-4DE1-BAF3-07DD9CA88F0F}">
      <dsp:nvSpPr>
        <dsp:cNvPr id="0" name=""/>
        <dsp:cNvSpPr/>
      </dsp:nvSpPr>
      <dsp:spPr>
        <a:xfrm>
          <a:off x="4844971" y="207671"/>
          <a:ext cx="691689" cy="27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Signes</a:t>
          </a:r>
        </a:p>
      </dsp:txBody>
      <dsp:txXfrm>
        <a:off x="4844971" y="207671"/>
        <a:ext cx="691689" cy="274253"/>
      </dsp:txXfrm>
    </dsp:sp>
    <dsp:sp modelId="{7FCA40AF-BB84-4497-9FB5-0855F17D142F}">
      <dsp:nvSpPr>
        <dsp:cNvPr id="0" name=""/>
        <dsp:cNvSpPr/>
      </dsp:nvSpPr>
      <dsp:spPr>
        <a:xfrm>
          <a:off x="5091735"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230761-9C16-450D-9492-9E75DAD7910C}">
      <dsp:nvSpPr>
        <dsp:cNvPr id="0" name=""/>
        <dsp:cNvSpPr/>
      </dsp:nvSpPr>
      <dsp:spPr>
        <a:xfrm>
          <a:off x="5965646" y="206300"/>
          <a:ext cx="1404160" cy="252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rgbClr val="00529B"/>
              </a:solidFill>
            </a:rPr>
            <a:t>CAT</a:t>
          </a:r>
        </a:p>
      </dsp:txBody>
      <dsp:txXfrm>
        <a:off x="5965646" y="206300"/>
        <a:ext cx="1404160" cy="252989"/>
      </dsp:txXfrm>
    </dsp:sp>
    <dsp:sp modelId="{6483544B-EDBE-4CED-846C-C19FEDFC4D09}">
      <dsp:nvSpPr>
        <dsp:cNvPr id="0" name=""/>
        <dsp:cNvSpPr/>
      </dsp:nvSpPr>
      <dsp:spPr>
        <a:xfrm>
          <a:off x="6633289"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521EAA-0B0C-4D97-8524-AE653F8ADEBB}">
      <dsp:nvSpPr>
        <dsp:cNvPr id="0" name=""/>
        <dsp:cNvSpPr/>
      </dsp:nvSpPr>
      <dsp:spPr>
        <a:xfrm flipV="1">
          <a:off x="0" y="178659"/>
          <a:ext cx="8128000" cy="35999"/>
        </a:xfrm>
        <a:prstGeom prst="rect">
          <a:avLst/>
        </a:prstGeom>
        <a:gradFill rotWithShape="0">
          <a:gsLst>
            <a:gs pos="15000">
              <a:schemeClr val="tx2">
                <a:lumMod val="50000"/>
                <a:lumOff val="50000"/>
              </a:schemeClr>
            </a:gs>
            <a:gs pos="85000">
              <a:srgbClr val="438CD1"/>
            </a:gs>
            <a:gs pos="50000">
              <a:srgbClr val="00529B"/>
            </a:gs>
          </a:gsLst>
          <a:lin ang="0" scaled="1"/>
        </a:gradFill>
        <a:ln>
          <a:noFill/>
        </a:ln>
        <a:effectLst/>
      </dsp:spPr>
      <dsp:style>
        <a:lnRef idx="0">
          <a:scrgbClr r="0" g="0" b="0"/>
        </a:lnRef>
        <a:fillRef idx="1">
          <a:scrgbClr r="0" g="0" b="0"/>
        </a:fillRef>
        <a:effectRef idx="0">
          <a:scrgbClr r="0" g="0" b="0"/>
        </a:effectRef>
        <a:fontRef idx="minor"/>
      </dsp:style>
    </dsp:sp>
    <dsp:sp modelId="{AFE42778-E477-4A5C-A7A5-D31298E8B0A3}">
      <dsp:nvSpPr>
        <dsp:cNvPr id="0" name=""/>
        <dsp:cNvSpPr/>
      </dsp:nvSpPr>
      <dsp:spPr>
        <a:xfrm>
          <a:off x="94852" y="174803"/>
          <a:ext cx="1404160" cy="255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rgbClr val="00529B"/>
              </a:solidFill>
            </a:rPr>
            <a:t>Définition</a:t>
          </a:r>
        </a:p>
      </dsp:txBody>
      <dsp:txXfrm>
        <a:off x="94852" y="174803"/>
        <a:ext cx="1404160" cy="255302"/>
      </dsp:txXfrm>
    </dsp:sp>
    <dsp:sp modelId="{ACD7F1BD-E679-40A4-B12E-87C631281CC6}">
      <dsp:nvSpPr>
        <dsp:cNvPr id="0" name=""/>
        <dsp:cNvSpPr/>
      </dsp:nvSpPr>
      <dsp:spPr>
        <a:xfrm>
          <a:off x="671047"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E1A169-B047-4093-9968-2BE5A1A49A28}">
      <dsp:nvSpPr>
        <dsp:cNvPr id="0" name=""/>
        <dsp:cNvSpPr/>
      </dsp:nvSpPr>
      <dsp:spPr>
        <a:xfrm>
          <a:off x="1793752" y="146406"/>
          <a:ext cx="900473" cy="278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Causes</a:t>
          </a:r>
        </a:p>
      </dsp:txBody>
      <dsp:txXfrm>
        <a:off x="1793752" y="146406"/>
        <a:ext cx="900473" cy="278116"/>
      </dsp:txXfrm>
    </dsp:sp>
    <dsp:sp modelId="{918A8567-85D8-4217-9935-CCEA487333DA}">
      <dsp:nvSpPr>
        <dsp:cNvPr id="0" name=""/>
        <dsp:cNvSpPr/>
      </dsp:nvSpPr>
      <dsp:spPr>
        <a:xfrm>
          <a:off x="2169668"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0DB0D1-05F8-4272-A6BA-C104C9726DA6}">
      <dsp:nvSpPr>
        <dsp:cNvPr id="0" name=""/>
        <dsp:cNvSpPr/>
      </dsp:nvSpPr>
      <dsp:spPr>
        <a:xfrm>
          <a:off x="3280716" y="149864"/>
          <a:ext cx="868936" cy="289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Risques</a:t>
          </a:r>
        </a:p>
      </dsp:txBody>
      <dsp:txXfrm>
        <a:off x="3280716" y="149864"/>
        <a:ext cx="868936" cy="289969"/>
      </dsp:txXfrm>
    </dsp:sp>
    <dsp:sp modelId="{5DDF532D-49F0-4165-916C-D8C0F9152CF4}">
      <dsp:nvSpPr>
        <dsp:cNvPr id="0" name=""/>
        <dsp:cNvSpPr/>
      </dsp:nvSpPr>
      <dsp:spPr>
        <a:xfrm>
          <a:off x="3614068"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5CE3F8-7D68-4DE1-BAF3-07DD9CA88F0F}">
      <dsp:nvSpPr>
        <dsp:cNvPr id="0" name=""/>
        <dsp:cNvSpPr/>
      </dsp:nvSpPr>
      <dsp:spPr>
        <a:xfrm>
          <a:off x="4844971" y="149304"/>
          <a:ext cx="691689" cy="27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rgbClr val="00529B"/>
              </a:solidFill>
            </a:rPr>
            <a:t>Signes</a:t>
          </a:r>
        </a:p>
      </dsp:txBody>
      <dsp:txXfrm>
        <a:off x="4844971" y="149304"/>
        <a:ext cx="691689" cy="274253"/>
      </dsp:txXfrm>
    </dsp:sp>
    <dsp:sp modelId="{7FCA40AF-BB84-4497-9FB5-0855F17D142F}">
      <dsp:nvSpPr>
        <dsp:cNvPr id="0" name=""/>
        <dsp:cNvSpPr/>
      </dsp:nvSpPr>
      <dsp:spPr>
        <a:xfrm>
          <a:off x="5091735"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230761-9C16-450D-9492-9E75DAD7910C}">
      <dsp:nvSpPr>
        <dsp:cNvPr id="0" name=""/>
        <dsp:cNvSpPr/>
      </dsp:nvSpPr>
      <dsp:spPr>
        <a:xfrm>
          <a:off x="5965646" y="186845"/>
          <a:ext cx="1404160" cy="252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CAT</a:t>
          </a:r>
        </a:p>
      </dsp:txBody>
      <dsp:txXfrm>
        <a:off x="5965646" y="186845"/>
        <a:ext cx="1404160" cy="252989"/>
      </dsp:txXfrm>
    </dsp:sp>
    <dsp:sp modelId="{6483544B-EDBE-4CED-846C-C19FEDFC4D09}">
      <dsp:nvSpPr>
        <dsp:cNvPr id="0" name=""/>
        <dsp:cNvSpPr/>
      </dsp:nvSpPr>
      <dsp:spPr>
        <a:xfrm>
          <a:off x="6633289"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521EAA-0B0C-4D97-8524-AE653F8ADEBB}">
      <dsp:nvSpPr>
        <dsp:cNvPr id="0" name=""/>
        <dsp:cNvSpPr/>
      </dsp:nvSpPr>
      <dsp:spPr>
        <a:xfrm flipV="1">
          <a:off x="0" y="178659"/>
          <a:ext cx="8128000" cy="35999"/>
        </a:xfrm>
        <a:prstGeom prst="rect">
          <a:avLst/>
        </a:prstGeom>
        <a:gradFill rotWithShape="0">
          <a:gsLst>
            <a:gs pos="15000">
              <a:schemeClr val="tx2">
                <a:lumMod val="50000"/>
                <a:lumOff val="50000"/>
              </a:schemeClr>
            </a:gs>
            <a:gs pos="85000">
              <a:srgbClr val="438CD1"/>
            </a:gs>
            <a:gs pos="50000">
              <a:srgbClr val="00529B"/>
            </a:gs>
          </a:gsLst>
          <a:lin ang="0" scaled="1"/>
        </a:gradFill>
        <a:ln>
          <a:noFill/>
        </a:ln>
        <a:effectLst/>
      </dsp:spPr>
      <dsp:style>
        <a:lnRef idx="0">
          <a:scrgbClr r="0" g="0" b="0"/>
        </a:lnRef>
        <a:fillRef idx="1">
          <a:scrgbClr r="0" g="0" b="0"/>
        </a:fillRef>
        <a:effectRef idx="0">
          <a:scrgbClr r="0" g="0" b="0"/>
        </a:effectRef>
        <a:fontRef idx="minor"/>
      </dsp:style>
    </dsp:sp>
    <dsp:sp modelId="{AFE42778-E477-4A5C-A7A5-D31298E8B0A3}">
      <dsp:nvSpPr>
        <dsp:cNvPr id="0" name=""/>
        <dsp:cNvSpPr/>
      </dsp:nvSpPr>
      <dsp:spPr>
        <a:xfrm>
          <a:off x="94852" y="174803"/>
          <a:ext cx="1404160" cy="255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Définition</a:t>
          </a:r>
        </a:p>
      </dsp:txBody>
      <dsp:txXfrm>
        <a:off x="94852" y="174803"/>
        <a:ext cx="1404160" cy="255302"/>
      </dsp:txXfrm>
    </dsp:sp>
    <dsp:sp modelId="{ACD7F1BD-E679-40A4-B12E-87C631281CC6}">
      <dsp:nvSpPr>
        <dsp:cNvPr id="0" name=""/>
        <dsp:cNvSpPr/>
      </dsp:nvSpPr>
      <dsp:spPr>
        <a:xfrm>
          <a:off x="671047"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E1A169-B047-4093-9968-2BE5A1A49A28}">
      <dsp:nvSpPr>
        <dsp:cNvPr id="0" name=""/>
        <dsp:cNvSpPr/>
      </dsp:nvSpPr>
      <dsp:spPr>
        <a:xfrm>
          <a:off x="1793752" y="146406"/>
          <a:ext cx="900473" cy="278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rgbClr val="00529B"/>
              </a:solidFill>
            </a:rPr>
            <a:t>Causes</a:t>
          </a:r>
        </a:p>
      </dsp:txBody>
      <dsp:txXfrm>
        <a:off x="1793752" y="146406"/>
        <a:ext cx="900473" cy="278116"/>
      </dsp:txXfrm>
    </dsp:sp>
    <dsp:sp modelId="{918A8567-85D8-4217-9935-CCEA487333DA}">
      <dsp:nvSpPr>
        <dsp:cNvPr id="0" name=""/>
        <dsp:cNvSpPr/>
      </dsp:nvSpPr>
      <dsp:spPr>
        <a:xfrm>
          <a:off x="2169668"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0DB0D1-05F8-4272-A6BA-C104C9726DA6}">
      <dsp:nvSpPr>
        <dsp:cNvPr id="0" name=""/>
        <dsp:cNvSpPr/>
      </dsp:nvSpPr>
      <dsp:spPr>
        <a:xfrm>
          <a:off x="3280716" y="149864"/>
          <a:ext cx="868936" cy="289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rgbClr val="00529B"/>
              </a:solidFill>
            </a:rPr>
            <a:t>Risques</a:t>
          </a:r>
        </a:p>
      </dsp:txBody>
      <dsp:txXfrm>
        <a:off x="3280716" y="149864"/>
        <a:ext cx="868936" cy="289969"/>
      </dsp:txXfrm>
    </dsp:sp>
    <dsp:sp modelId="{5DDF532D-49F0-4165-916C-D8C0F9152CF4}">
      <dsp:nvSpPr>
        <dsp:cNvPr id="0" name=""/>
        <dsp:cNvSpPr/>
      </dsp:nvSpPr>
      <dsp:spPr>
        <a:xfrm>
          <a:off x="3614068"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5CE3F8-7D68-4DE1-BAF3-07DD9CA88F0F}">
      <dsp:nvSpPr>
        <dsp:cNvPr id="0" name=""/>
        <dsp:cNvSpPr/>
      </dsp:nvSpPr>
      <dsp:spPr>
        <a:xfrm>
          <a:off x="4844971" y="149304"/>
          <a:ext cx="691689" cy="27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Signes</a:t>
          </a:r>
        </a:p>
      </dsp:txBody>
      <dsp:txXfrm>
        <a:off x="4844971" y="149304"/>
        <a:ext cx="691689" cy="274253"/>
      </dsp:txXfrm>
    </dsp:sp>
    <dsp:sp modelId="{7FCA40AF-BB84-4497-9FB5-0855F17D142F}">
      <dsp:nvSpPr>
        <dsp:cNvPr id="0" name=""/>
        <dsp:cNvSpPr/>
      </dsp:nvSpPr>
      <dsp:spPr>
        <a:xfrm>
          <a:off x="5091735"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230761-9C16-450D-9492-9E75DAD7910C}">
      <dsp:nvSpPr>
        <dsp:cNvPr id="0" name=""/>
        <dsp:cNvSpPr/>
      </dsp:nvSpPr>
      <dsp:spPr>
        <a:xfrm>
          <a:off x="5965646" y="186845"/>
          <a:ext cx="1404160" cy="252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CAT</a:t>
          </a:r>
        </a:p>
      </dsp:txBody>
      <dsp:txXfrm>
        <a:off x="5965646" y="186845"/>
        <a:ext cx="1404160" cy="252989"/>
      </dsp:txXfrm>
    </dsp:sp>
    <dsp:sp modelId="{6483544B-EDBE-4CED-846C-C19FEDFC4D09}">
      <dsp:nvSpPr>
        <dsp:cNvPr id="0" name=""/>
        <dsp:cNvSpPr/>
      </dsp:nvSpPr>
      <dsp:spPr>
        <a:xfrm>
          <a:off x="6633289"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521EAA-0B0C-4D97-8524-AE653F8ADEBB}">
      <dsp:nvSpPr>
        <dsp:cNvPr id="0" name=""/>
        <dsp:cNvSpPr/>
      </dsp:nvSpPr>
      <dsp:spPr>
        <a:xfrm flipV="1">
          <a:off x="0" y="178659"/>
          <a:ext cx="8128000" cy="35999"/>
        </a:xfrm>
        <a:prstGeom prst="rect">
          <a:avLst/>
        </a:prstGeom>
        <a:gradFill rotWithShape="0">
          <a:gsLst>
            <a:gs pos="15000">
              <a:schemeClr val="tx2">
                <a:lumMod val="50000"/>
                <a:lumOff val="50000"/>
              </a:schemeClr>
            </a:gs>
            <a:gs pos="85000">
              <a:srgbClr val="438CD1"/>
            </a:gs>
            <a:gs pos="50000">
              <a:srgbClr val="00529B"/>
            </a:gs>
          </a:gsLst>
          <a:lin ang="0" scaled="1"/>
        </a:gradFill>
        <a:ln>
          <a:noFill/>
        </a:ln>
        <a:effectLst/>
      </dsp:spPr>
      <dsp:style>
        <a:lnRef idx="0">
          <a:scrgbClr r="0" g="0" b="0"/>
        </a:lnRef>
        <a:fillRef idx="1">
          <a:scrgbClr r="0" g="0" b="0"/>
        </a:fillRef>
        <a:effectRef idx="0">
          <a:scrgbClr r="0" g="0" b="0"/>
        </a:effectRef>
        <a:fontRef idx="minor"/>
      </dsp:style>
    </dsp:sp>
    <dsp:sp modelId="{AFE42778-E477-4A5C-A7A5-D31298E8B0A3}">
      <dsp:nvSpPr>
        <dsp:cNvPr id="0" name=""/>
        <dsp:cNvSpPr/>
      </dsp:nvSpPr>
      <dsp:spPr>
        <a:xfrm>
          <a:off x="94852" y="203987"/>
          <a:ext cx="1404160" cy="255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Définition</a:t>
          </a:r>
        </a:p>
      </dsp:txBody>
      <dsp:txXfrm>
        <a:off x="94852" y="203987"/>
        <a:ext cx="1404160" cy="255302"/>
      </dsp:txXfrm>
    </dsp:sp>
    <dsp:sp modelId="{ACD7F1BD-E679-40A4-B12E-87C631281CC6}">
      <dsp:nvSpPr>
        <dsp:cNvPr id="0" name=""/>
        <dsp:cNvSpPr/>
      </dsp:nvSpPr>
      <dsp:spPr>
        <a:xfrm>
          <a:off x="671047"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E1A169-B047-4093-9968-2BE5A1A49A28}">
      <dsp:nvSpPr>
        <dsp:cNvPr id="0" name=""/>
        <dsp:cNvSpPr/>
      </dsp:nvSpPr>
      <dsp:spPr>
        <a:xfrm>
          <a:off x="1793752" y="204773"/>
          <a:ext cx="900473" cy="278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Causes</a:t>
          </a:r>
        </a:p>
      </dsp:txBody>
      <dsp:txXfrm>
        <a:off x="1793752" y="204773"/>
        <a:ext cx="900473" cy="278116"/>
      </dsp:txXfrm>
    </dsp:sp>
    <dsp:sp modelId="{918A8567-85D8-4217-9935-CCEA487333DA}">
      <dsp:nvSpPr>
        <dsp:cNvPr id="0" name=""/>
        <dsp:cNvSpPr/>
      </dsp:nvSpPr>
      <dsp:spPr>
        <a:xfrm>
          <a:off x="2169668"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0DB0D1-05F8-4272-A6BA-C104C9726DA6}">
      <dsp:nvSpPr>
        <dsp:cNvPr id="0" name=""/>
        <dsp:cNvSpPr/>
      </dsp:nvSpPr>
      <dsp:spPr>
        <a:xfrm>
          <a:off x="3280716" y="169320"/>
          <a:ext cx="868936" cy="289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Risques</a:t>
          </a:r>
        </a:p>
      </dsp:txBody>
      <dsp:txXfrm>
        <a:off x="3280716" y="169320"/>
        <a:ext cx="868936" cy="289969"/>
      </dsp:txXfrm>
    </dsp:sp>
    <dsp:sp modelId="{5DDF532D-49F0-4165-916C-D8C0F9152CF4}">
      <dsp:nvSpPr>
        <dsp:cNvPr id="0" name=""/>
        <dsp:cNvSpPr/>
      </dsp:nvSpPr>
      <dsp:spPr>
        <a:xfrm>
          <a:off x="3614068"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5CE3F8-7D68-4DE1-BAF3-07DD9CA88F0F}">
      <dsp:nvSpPr>
        <dsp:cNvPr id="0" name=""/>
        <dsp:cNvSpPr/>
      </dsp:nvSpPr>
      <dsp:spPr>
        <a:xfrm>
          <a:off x="4844971" y="207671"/>
          <a:ext cx="691689" cy="27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b="1" kern="1200" dirty="0">
              <a:solidFill>
                <a:schemeClr val="bg2">
                  <a:lumMod val="75000"/>
                </a:schemeClr>
              </a:solidFill>
            </a:rPr>
            <a:t>Signes</a:t>
          </a:r>
        </a:p>
      </dsp:txBody>
      <dsp:txXfrm>
        <a:off x="4844971" y="207671"/>
        <a:ext cx="691689" cy="274253"/>
      </dsp:txXfrm>
    </dsp:sp>
    <dsp:sp modelId="{7FCA40AF-BB84-4497-9FB5-0855F17D142F}">
      <dsp:nvSpPr>
        <dsp:cNvPr id="0" name=""/>
        <dsp:cNvSpPr/>
      </dsp:nvSpPr>
      <dsp:spPr>
        <a:xfrm>
          <a:off x="5091735"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230761-9C16-450D-9492-9E75DAD7910C}">
      <dsp:nvSpPr>
        <dsp:cNvPr id="0" name=""/>
        <dsp:cNvSpPr/>
      </dsp:nvSpPr>
      <dsp:spPr>
        <a:xfrm>
          <a:off x="5965646" y="206300"/>
          <a:ext cx="1404160" cy="252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b="1" kern="1200" dirty="0">
              <a:solidFill>
                <a:srgbClr val="00529B"/>
              </a:solidFill>
            </a:rPr>
            <a:t>CAT</a:t>
          </a:r>
        </a:p>
      </dsp:txBody>
      <dsp:txXfrm>
        <a:off x="5965646" y="206300"/>
        <a:ext cx="1404160" cy="252989"/>
      </dsp:txXfrm>
    </dsp:sp>
    <dsp:sp modelId="{6483544B-EDBE-4CED-846C-C19FEDFC4D09}">
      <dsp:nvSpPr>
        <dsp:cNvPr id="0" name=""/>
        <dsp:cNvSpPr/>
      </dsp:nvSpPr>
      <dsp:spPr>
        <a:xfrm>
          <a:off x="6633289" y="79249"/>
          <a:ext cx="108000" cy="108000"/>
        </a:xfrm>
        <a:prstGeom prst="triangle">
          <a:avLst/>
        </a:prstGeom>
        <a:solidFill>
          <a:srgbClr val="00529B">
            <a:alpha val="8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6.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7.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8.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9.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4.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5.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6.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7.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8.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9.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0.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4.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5.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6.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7.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8.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9.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40.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4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4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4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44.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45.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46.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3C18CC-2C39-45E2-AE05-843C5610186A}" type="datetimeFigureOut">
              <a:rPr lang="fr-FR" smtClean="0"/>
              <a:t>11/06/2026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26B14D-272E-44C2-97A8-C2E1463ED1EC}" type="slidenum">
              <a:rPr lang="fr-FR" smtClean="0"/>
              <a:t>‹N°›</a:t>
            </a:fld>
            <a:endParaRPr lang="fr-FR"/>
          </a:p>
        </p:txBody>
      </p:sp>
    </p:spTree>
    <p:extLst>
      <p:ext uri="{BB962C8B-B14F-4D97-AF65-F5344CB8AC3E}">
        <p14:creationId xmlns:p14="http://schemas.microsoft.com/office/powerpoint/2010/main" val="266194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slide" Target="../slides/slide48.xml"/><Relationship Id="rId1" Type="http://schemas.openxmlformats.org/officeDocument/2006/relationships/notesMaster" Target="../notesMasters/notesMaster1.xml"/><Relationship Id="rId6" Type="http://schemas.openxmlformats.org/officeDocument/2006/relationships/hyperlink" Target="https://kit-survie.org/ressources-pdf/" TargetMode="External"/><Relationship Id="rId5" Type="http://schemas.openxmlformats.org/officeDocument/2006/relationships/image" Target="../media/image61.png"/><Relationship Id="rId4" Type="http://schemas.openxmlformats.org/officeDocument/2006/relationships/hyperlink" Target="https://fr.dreamstime.com/vecteur-jambe-vue-face-image113961429"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826B14D-272E-44C2-97A8-C2E1463ED1EC}" type="slidenum">
              <a:rPr lang="fr-FR" smtClean="0"/>
              <a:t>1</a:t>
            </a:fld>
            <a:endParaRPr lang="fr-FR"/>
          </a:p>
        </p:txBody>
      </p:sp>
    </p:spTree>
    <p:extLst>
      <p:ext uri="{BB962C8B-B14F-4D97-AF65-F5344CB8AC3E}">
        <p14:creationId xmlns:p14="http://schemas.microsoft.com/office/powerpoint/2010/main" val="510503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lèche : en arc 14">
            <a:extLst>
              <a:ext uri="{FF2B5EF4-FFF2-40B4-BE49-F238E27FC236}">
                <a16:creationId xmlns:a16="http://schemas.microsoft.com/office/drawing/2014/main" id="{284D0C54-D2D4-F367-88B7-77B4E89CD582}"/>
              </a:ext>
            </a:extLst>
          </p:cNvPr>
          <p:cNvSpPr>
            <a:spLocks/>
          </p:cNvSpPr>
          <p:nvPr/>
        </p:nvSpPr>
        <p:spPr>
          <a:xfrm rot="16200000">
            <a:off x="5771267" y="4752088"/>
            <a:ext cx="180023" cy="1429566"/>
          </a:xfrm>
          <a:prstGeom prst="circularArrow">
            <a:avLst>
              <a:gd name="adj1" fmla="val 25848"/>
              <a:gd name="adj2" fmla="val 542870"/>
              <a:gd name="adj3" fmla="val 20958585"/>
              <a:gd name="adj4" fmla="val 6758201"/>
              <a:gd name="adj5" fmla="val 4222"/>
            </a:avLst>
          </a:prstGeom>
          <a:solidFill>
            <a:srgbClr val="002060"/>
          </a:solid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pic>
        <p:nvPicPr>
          <p:cNvPr id="13" name="Image 12" descr="Une image contenant texte, chaussures, capture d’écran, jambes&#10;&#10;Le contenu généré par l’IA peut être incorrect.">
            <a:extLst>
              <a:ext uri="{FF2B5EF4-FFF2-40B4-BE49-F238E27FC236}">
                <a16:creationId xmlns:a16="http://schemas.microsoft.com/office/drawing/2014/main" id="{F8A88301-78C7-633B-DEFF-B9D6C58B5B84}"/>
              </a:ext>
            </a:extLst>
          </p:cNvPr>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1555" t="6657" r="51000" b="11212"/>
          <a:stretch/>
        </p:blipFill>
        <p:spPr>
          <a:xfrm>
            <a:off x="5338734" y="4400549"/>
            <a:ext cx="497224" cy="1770371"/>
          </a:xfrm>
          <a:prstGeom prst="rect">
            <a:avLst/>
          </a:prstGeom>
        </p:spPr>
      </p:pic>
      <p:sp>
        <p:nvSpPr>
          <p:cNvPr id="14" name="Flèche : en arc 13">
            <a:extLst>
              <a:ext uri="{FF2B5EF4-FFF2-40B4-BE49-F238E27FC236}">
                <a16:creationId xmlns:a16="http://schemas.microsoft.com/office/drawing/2014/main" id="{093D72E7-02D1-7CB1-4D39-423434E07185}"/>
              </a:ext>
            </a:extLst>
          </p:cNvPr>
          <p:cNvSpPr/>
          <p:nvPr/>
        </p:nvSpPr>
        <p:spPr>
          <a:xfrm rot="5400000">
            <a:off x="5391542" y="4967523"/>
            <a:ext cx="114143" cy="878207"/>
          </a:xfrm>
          <a:prstGeom prst="circularArrow">
            <a:avLst>
              <a:gd name="adj1" fmla="val 25848"/>
              <a:gd name="adj2" fmla="val 3788936"/>
              <a:gd name="adj3" fmla="val 20958585"/>
              <a:gd name="adj4" fmla="val 15890115"/>
              <a:gd name="adj5" fmla="val 4222"/>
            </a:avLst>
          </a:prstGeom>
          <a:solidFill>
            <a:srgbClr val="C10435"/>
          </a:solidFill>
          <a:ln w="19050">
            <a:solidFill>
              <a:srgbClr val="C104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22" name="Flèche : en arc 21">
            <a:extLst>
              <a:ext uri="{FF2B5EF4-FFF2-40B4-BE49-F238E27FC236}">
                <a16:creationId xmlns:a16="http://schemas.microsoft.com/office/drawing/2014/main" id="{8AF44922-E14F-D0DC-50B3-A24EFA7AB46C}"/>
              </a:ext>
            </a:extLst>
          </p:cNvPr>
          <p:cNvSpPr/>
          <p:nvPr/>
        </p:nvSpPr>
        <p:spPr>
          <a:xfrm rot="14165699">
            <a:off x="4194687" y="6505251"/>
            <a:ext cx="426936" cy="779084"/>
          </a:xfrm>
          <a:prstGeom prst="circularArrow">
            <a:avLst>
              <a:gd name="adj1" fmla="val 25848"/>
              <a:gd name="adj2" fmla="val 1063690"/>
              <a:gd name="adj3" fmla="val 20958585"/>
              <a:gd name="adj4" fmla="val 14386090"/>
              <a:gd name="adj5" fmla="val 638"/>
            </a:avLst>
          </a:prstGeom>
          <a:solidFill>
            <a:srgbClr val="C10435"/>
          </a:solidFill>
          <a:ln w="19050">
            <a:solidFill>
              <a:srgbClr val="C104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dirty="0"/>
              <a:t>Pour le garrot, il existe deux modèles improvisés : </a:t>
            </a:r>
          </a:p>
          <a:p>
            <a:pPr algn="just"/>
            <a:r>
              <a:rPr lang="fr-FR" dirty="0"/>
              <a:t>en priorité le modèle de tourniquet improvisé; </a:t>
            </a:r>
          </a:p>
          <a:p>
            <a:pPr algn="just"/>
            <a:r>
              <a:rPr lang="fr-FR" dirty="0"/>
              <a:t>mais si une barre ou un bâton est indisponible, </a:t>
            </a:r>
          </a:p>
          <a:p>
            <a:pPr algn="just"/>
            <a:r>
              <a:rPr lang="fr-FR" dirty="0"/>
              <a:t>la solution avec une boucle fonctionne aussi</a:t>
            </a:r>
          </a:p>
          <a:p>
            <a:pPr algn="just"/>
            <a:endParaRPr lang="fr-FR" dirty="0"/>
          </a:p>
          <a:p>
            <a:pPr algn="just"/>
            <a:endParaRPr lang="fr-FR" dirty="0"/>
          </a:p>
          <a:p>
            <a:pPr algn="just"/>
            <a:endParaRPr lang="fr-FR" dirty="0"/>
          </a:p>
          <a:p>
            <a:pPr algn="just"/>
            <a:endParaRPr lang="fr-FR" dirty="0"/>
          </a:p>
          <a:p>
            <a:pPr algn="just"/>
            <a:endParaRPr lang="fr-FR" dirty="0"/>
          </a:p>
          <a:p>
            <a:pPr algn="just"/>
            <a:endParaRPr lang="fr-FR" dirty="0"/>
          </a:p>
          <a:p>
            <a:pPr algn="just"/>
            <a:endParaRPr lang="fr-FR" dirty="0"/>
          </a:p>
          <a:p>
            <a:pPr algn="just"/>
            <a:endParaRPr lang="fr-FR" dirty="0"/>
          </a:p>
          <a:p>
            <a:pPr algn="just"/>
            <a:endParaRPr lang="fr-FR" dirty="0"/>
          </a:p>
          <a:p>
            <a:pPr algn="just"/>
            <a:endParaRPr lang="fr-FR" dirty="0"/>
          </a:p>
          <a:p>
            <a:pPr algn="just"/>
            <a:endParaRPr lang="fr-FR" dirty="0"/>
          </a:p>
          <a:p>
            <a:pPr algn="just"/>
            <a:endParaRPr lang="fr-FR" dirty="0"/>
          </a:p>
          <a:p>
            <a:pPr algn="just"/>
            <a:endParaRPr lang="fr-FR" dirty="0"/>
          </a:p>
          <a:p>
            <a:pPr algn="just"/>
            <a:endParaRPr lang="fr-FR" dirty="0"/>
          </a:p>
          <a:p>
            <a:pPr algn="just"/>
            <a:r>
              <a:rPr lang="fr-FR" dirty="0"/>
              <a:t>Les garrots industriels font aujourd’hui partie du programme et sont intéressant car plus facile à utiliser.  </a:t>
            </a:r>
          </a:p>
        </p:txBody>
      </p:sp>
      <p:sp>
        <p:nvSpPr>
          <p:cNvPr id="4" name="Espace réservé du numéro de diapositive 3"/>
          <p:cNvSpPr>
            <a:spLocks noGrp="1"/>
          </p:cNvSpPr>
          <p:nvPr>
            <p:ph type="sldNum" sz="quarter" idx="5"/>
          </p:nvPr>
        </p:nvSpPr>
        <p:spPr/>
        <p:txBody>
          <a:bodyPr/>
          <a:lstStyle/>
          <a:p>
            <a:fld id="{326F5349-E634-43BF-9C18-E03C6695BA7B}" type="slidenum">
              <a:rPr lang="fr-FR" smtClean="0"/>
              <a:t>48</a:t>
            </a:fld>
            <a:endParaRPr lang="fr-FR" dirty="0"/>
          </a:p>
        </p:txBody>
      </p:sp>
      <p:pic>
        <p:nvPicPr>
          <p:cNvPr id="6" name="Image 5">
            <a:extLst>
              <a:ext uri="{FF2B5EF4-FFF2-40B4-BE49-F238E27FC236}">
                <a16:creationId xmlns:a16="http://schemas.microsoft.com/office/drawing/2014/main" id="{8E4E3055-AB94-BB03-00E3-EF2691856A55}"/>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140101" y="7885907"/>
            <a:ext cx="914400" cy="914400"/>
          </a:xfrm>
          <a:prstGeom prst="rect">
            <a:avLst/>
          </a:prstGeom>
        </p:spPr>
      </p:pic>
      <p:sp>
        <p:nvSpPr>
          <p:cNvPr id="7" name="Flèche : en arc 6">
            <a:extLst>
              <a:ext uri="{FF2B5EF4-FFF2-40B4-BE49-F238E27FC236}">
                <a16:creationId xmlns:a16="http://schemas.microsoft.com/office/drawing/2014/main" id="{50ED4042-81D2-CB54-175C-9980FFB81B10}"/>
              </a:ext>
            </a:extLst>
          </p:cNvPr>
          <p:cNvSpPr/>
          <p:nvPr/>
        </p:nvSpPr>
        <p:spPr>
          <a:xfrm rot="16200000">
            <a:off x="4723927" y="4651533"/>
            <a:ext cx="180023" cy="1626871"/>
          </a:xfrm>
          <a:prstGeom prst="circularArrow">
            <a:avLst>
              <a:gd name="adj1" fmla="val 25848"/>
              <a:gd name="adj2" fmla="val 2296611"/>
              <a:gd name="adj3" fmla="val 20958585"/>
              <a:gd name="adj4" fmla="val 10188866"/>
              <a:gd name="adj5" fmla="val 4222"/>
            </a:avLst>
          </a:prstGeom>
          <a:solidFill>
            <a:srgbClr val="002060"/>
          </a:solid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pic>
        <p:nvPicPr>
          <p:cNvPr id="11" name="Image 10" descr="Une image contenant texte, chaussures, capture d’écran, jambes&#10;&#10;Le contenu généré par l’IA peut être incorrect.">
            <a:extLst>
              <a:ext uri="{FF2B5EF4-FFF2-40B4-BE49-F238E27FC236}">
                <a16:creationId xmlns:a16="http://schemas.microsoft.com/office/drawing/2014/main" id="{2FD650B8-B41E-AA9B-BFBC-D455218D6094}"/>
              </a:ext>
            </a:extLst>
          </p:cNvPr>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1555" t="6657" r="51000" b="11212"/>
          <a:stretch/>
        </p:blipFill>
        <p:spPr>
          <a:xfrm>
            <a:off x="4253855" y="4400549"/>
            <a:ext cx="497224" cy="1770371"/>
          </a:xfrm>
          <a:prstGeom prst="rect">
            <a:avLst/>
          </a:prstGeom>
        </p:spPr>
      </p:pic>
      <p:sp>
        <p:nvSpPr>
          <p:cNvPr id="20" name="Flèche : en arc 19">
            <a:extLst>
              <a:ext uri="{FF2B5EF4-FFF2-40B4-BE49-F238E27FC236}">
                <a16:creationId xmlns:a16="http://schemas.microsoft.com/office/drawing/2014/main" id="{6DB8077E-429C-7EC2-EA50-C442C035CE89}"/>
              </a:ext>
            </a:extLst>
          </p:cNvPr>
          <p:cNvSpPr>
            <a:spLocks/>
          </p:cNvSpPr>
          <p:nvPr/>
        </p:nvSpPr>
        <p:spPr>
          <a:xfrm rot="16200000">
            <a:off x="4656617" y="6459292"/>
            <a:ext cx="180023" cy="1429566"/>
          </a:xfrm>
          <a:prstGeom prst="circularArrow">
            <a:avLst>
              <a:gd name="adj1" fmla="val 25848"/>
              <a:gd name="adj2" fmla="val 542870"/>
              <a:gd name="adj3" fmla="val 20958585"/>
              <a:gd name="adj4" fmla="val 6758201"/>
              <a:gd name="adj5" fmla="val 4222"/>
            </a:avLst>
          </a:prstGeom>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pic>
        <p:nvPicPr>
          <p:cNvPr id="19" name="Image 18" descr="Une image contenant texte, chaussures, capture d’écran, jambes&#10;&#10;Le contenu généré par l’IA peut être incorrect.">
            <a:extLst>
              <a:ext uri="{FF2B5EF4-FFF2-40B4-BE49-F238E27FC236}">
                <a16:creationId xmlns:a16="http://schemas.microsoft.com/office/drawing/2014/main" id="{EAC3DB27-5E14-8A54-01C5-3869B02A84D1}"/>
              </a:ext>
            </a:extLst>
          </p:cNvPr>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1555" t="6657" r="51000" b="11212"/>
          <a:stretch/>
        </p:blipFill>
        <p:spPr>
          <a:xfrm>
            <a:off x="4208187" y="6086641"/>
            <a:ext cx="497224" cy="1770371"/>
          </a:xfrm>
          <a:prstGeom prst="rect">
            <a:avLst/>
          </a:prstGeom>
        </p:spPr>
      </p:pic>
      <p:sp>
        <p:nvSpPr>
          <p:cNvPr id="21" name="Flèche : en arc 20">
            <a:extLst>
              <a:ext uri="{FF2B5EF4-FFF2-40B4-BE49-F238E27FC236}">
                <a16:creationId xmlns:a16="http://schemas.microsoft.com/office/drawing/2014/main" id="{8C13E21C-B581-F016-D756-303FE626D9E5}"/>
              </a:ext>
            </a:extLst>
          </p:cNvPr>
          <p:cNvSpPr/>
          <p:nvPr/>
        </p:nvSpPr>
        <p:spPr>
          <a:xfrm rot="5400000">
            <a:off x="4264828" y="6672822"/>
            <a:ext cx="128112" cy="878207"/>
          </a:xfrm>
          <a:prstGeom prst="circularArrow">
            <a:avLst>
              <a:gd name="adj1" fmla="val 16182"/>
              <a:gd name="adj2" fmla="val 548720"/>
              <a:gd name="adj3" fmla="val 2032379"/>
              <a:gd name="adj4" fmla="val 15976456"/>
              <a:gd name="adj5" fmla="val 8091"/>
            </a:avLst>
          </a:prstGeom>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24" name="Flèche : en arc 23">
            <a:extLst>
              <a:ext uri="{FF2B5EF4-FFF2-40B4-BE49-F238E27FC236}">
                <a16:creationId xmlns:a16="http://schemas.microsoft.com/office/drawing/2014/main" id="{0015DE2E-2A2E-39C5-A946-D7CA882A8E3B}"/>
              </a:ext>
            </a:extLst>
          </p:cNvPr>
          <p:cNvSpPr>
            <a:spLocks/>
          </p:cNvSpPr>
          <p:nvPr/>
        </p:nvSpPr>
        <p:spPr>
          <a:xfrm rot="16200000">
            <a:off x="5879484" y="6743127"/>
            <a:ext cx="257448" cy="800103"/>
          </a:xfrm>
          <a:prstGeom prst="circularArrow">
            <a:avLst>
              <a:gd name="adj1" fmla="val 6842"/>
              <a:gd name="adj2" fmla="val 47883"/>
              <a:gd name="adj3" fmla="val 17788335"/>
              <a:gd name="adj4" fmla="val 6758201"/>
              <a:gd name="adj5" fmla="val 3421"/>
            </a:avLst>
          </a:prstGeom>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pic>
        <p:nvPicPr>
          <p:cNvPr id="25" name="Image 24" descr="Une image contenant texte, chaussures, capture d’écran, jambes&#10;&#10;Le contenu généré par l’IA peut être incorrect.">
            <a:extLst>
              <a:ext uri="{FF2B5EF4-FFF2-40B4-BE49-F238E27FC236}">
                <a16:creationId xmlns:a16="http://schemas.microsoft.com/office/drawing/2014/main" id="{40E060B0-CD75-FF43-925C-1C404DD803AC}"/>
              </a:ext>
            </a:extLst>
          </p:cNvPr>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1555" t="6657" r="51000" b="11212"/>
          <a:stretch/>
        </p:blipFill>
        <p:spPr>
          <a:xfrm>
            <a:off x="5407556" y="6062329"/>
            <a:ext cx="497224" cy="1770371"/>
          </a:xfrm>
          <a:prstGeom prst="rect">
            <a:avLst/>
          </a:prstGeom>
        </p:spPr>
      </p:pic>
      <p:sp>
        <p:nvSpPr>
          <p:cNvPr id="5" name="Flèche : en arc 4">
            <a:extLst>
              <a:ext uri="{FF2B5EF4-FFF2-40B4-BE49-F238E27FC236}">
                <a16:creationId xmlns:a16="http://schemas.microsoft.com/office/drawing/2014/main" id="{95A5E36A-E97D-D3CA-6345-BB31D598D731}"/>
              </a:ext>
            </a:extLst>
          </p:cNvPr>
          <p:cNvSpPr/>
          <p:nvPr/>
        </p:nvSpPr>
        <p:spPr>
          <a:xfrm rot="16200000" flipH="1">
            <a:off x="5845662" y="6818787"/>
            <a:ext cx="145632" cy="589828"/>
          </a:xfrm>
          <a:prstGeom prst="circularArrow">
            <a:avLst>
              <a:gd name="adj1" fmla="val 8444"/>
              <a:gd name="adj2" fmla="val 499247"/>
              <a:gd name="adj3" fmla="val 16537861"/>
              <a:gd name="adj4" fmla="val 14127072"/>
              <a:gd name="adj5" fmla="val 4242"/>
            </a:avLst>
          </a:prstGeom>
          <a:solidFill>
            <a:srgbClr val="C10435"/>
          </a:solidFill>
          <a:ln w="19050">
            <a:solidFill>
              <a:srgbClr val="0052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27" name="Flèche : en arc 26">
            <a:extLst>
              <a:ext uri="{FF2B5EF4-FFF2-40B4-BE49-F238E27FC236}">
                <a16:creationId xmlns:a16="http://schemas.microsoft.com/office/drawing/2014/main" id="{9D50234B-9491-3AB9-01B2-51A1DF7B5F82}"/>
              </a:ext>
            </a:extLst>
          </p:cNvPr>
          <p:cNvSpPr/>
          <p:nvPr/>
        </p:nvSpPr>
        <p:spPr>
          <a:xfrm rot="5400000">
            <a:off x="5497334" y="6966360"/>
            <a:ext cx="180023" cy="343042"/>
          </a:xfrm>
          <a:prstGeom prst="circularArrow">
            <a:avLst>
              <a:gd name="adj1" fmla="val 25848"/>
              <a:gd name="adj2" fmla="val 273280"/>
              <a:gd name="adj3" fmla="val 20958585"/>
              <a:gd name="adj4" fmla="val 10188866"/>
              <a:gd name="adj5" fmla="val 4222"/>
            </a:avLst>
          </a:prstGeom>
          <a:solidFill>
            <a:srgbClr val="002060"/>
          </a:solid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26" name="Flèche : en arc 25">
            <a:extLst>
              <a:ext uri="{FF2B5EF4-FFF2-40B4-BE49-F238E27FC236}">
                <a16:creationId xmlns:a16="http://schemas.microsoft.com/office/drawing/2014/main" id="{C0BB7260-916D-28F6-43D5-77544F82AE99}"/>
              </a:ext>
            </a:extLst>
          </p:cNvPr>
          <p:cNvSpPr/>
          <p:nvPr/>
        </p:nvSpPr>
        <p:spPr>
          <a:xfrm rot="16200000" flipH="1">
            <a:off x="5883607" y="6829613"/>
            <a:ext cx="119501" cy="589828"/>
          </a:xfrm>
          <a:prstGeom prst="circularArrow">
            <a:avLst>
              <a:gd name="adj1" fmla="val 25848"/>
              <a:gd name="adj2" fmla="val 3788936"/>
              <a:gd name="adj3" fmla="val 20958585"/>
              <a:gd name="adj4" fmla="val 16693751"/>
              <a:gd name="adj5" fmla="val 4222"/>
            </a:avLst>
          </a:prstGeom>
          <a:solidFill>
            <a:srgbClr val="C10435"/>
          </a:solidFill>
          <a:ln w="19050">
            <a:solidFill>
              <a:srgbClr val="C104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8" name="Flèche : droite 7">
            <a:extLst>
              <a:ext uri="{FF2B5EF4-FFF2-40B4-BE49-F238E27FC236}">
                <a16:creationId xmlns:a16="http://schemas.microsoft.com/office/drawing/2014/main" id="{0166B1D4-226D-722E-9FD8-293B2F689F96}"/>
              </a:ext>
            </a:extLst>
          </p:cNvPr>
          <p:cNvSpPr/>
          <p:nvPr/>
        </p:nvSpPr>
        <p:spPr>
          <a:xfrm>
            <a:off x="6182627" y="7200871"/>
            <a:ext cx="137403" cy="81280"/>
          </a:xfrm>
          <a:prstGeom prst="rightArrow">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Flèche : droite 8">
            <a:extLst>
              <a:ext uri="{FF2B5EF4-FFF2-40B4-BE49-F238E27FC236}">
                <a16:creationId xmlns:a16="http://schemas.microsoft.com/office/drawing/2014/main" id="{E739A19D-9755-A465-8423-8B916CFE8131}"/>
              </a:ext>
            </a:extLst>
          </p:cNvPr>
          <p:cNvSpPr/>
          <p:nvPr/>
        </p:nvSpPr>
        <p:spPr>
          <a:xfrm>
            <a:off x="5967701" y="7133435"/>
            <a:ext cx="137403" cy="81280"/>
          </a:xfrm>
          <a:prstGeom prst="rightArrow">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935878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26F5349-E634-43BF-9C18-E03C6695BA7B}" type="slidenum">
              <a:rPr lang="fr-FR" smtClean="0"/>
              <a:t>49</a:t>
            </a:fld>
            <a:endParaRPr lang="fr-FR" dirty="0"/>
          </a:p>
        </p:txBody>
      </p:sp>
    </p:spTree>
    <p:extLst>
      <p:ext uri="{BB962C8B-B14F-4D97-AF65-F5344CB8AC3E}">
        <p14:creationId xmlns:p14="http://schemas.microsoft.com/office/powerpoint/2010/main" val="2464786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826B14D-272E-44C2-97A8-C2E1463ED1EC}" type="slidenum">
              <a:rPr lang="fr-FR" smtClean="0"/>
              <a:t>64</a:t>
            </a:fld>
            <a:endParaRPr lang="fr-FR"/>
          </a:p>
        </p:txBody>
      </p:sp>
    </p:spTree>
    <p:extLst>
      <p:ext uri="{BB962C8B-B14F-4D97-AF65-F5344CB8AC3E}">
        <p14:creationId xmlns:p14="http://schemas.microsoft.com/office/powerpoint/2010/main" val="424193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26F5349-E634-43BF-9C18-E03C6695BA7B}" type="slidenum">
              <a:rPr lang="fr-FR" smtClean="0"/>
              <a:t>98</a:t>
            </a:fld>
            <a:endParaRPr lang="fr-FR" dirty="0"/>
          </a:p>
        </p:txBody>
      </p:sp>
    </p:spTree>
    <p:extLst>
      <p:ext uri="{BB962C8B-B14F-4D97-AF65-F5344CB8AC3E}">
        <p14:creationId xmlns:p14="http://schemas.microsoft.com/office/powerpoint/2010/main" val="2712229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26F5349-E634-43BF-9C18-E03C6695BA7B}" type="slidenum">
              <a:rPr lang="fr-FR" smtClean="0"/>
              <a:t>99</a:t>
            </a:fld>
            <a:endParaRPr lang="fr-FR" dirty="0"/>
          </a:p>
        </p:txBody>
      </p:sp>
    </p:spTree>
    <p:extLst>
      <p:ext uri="{BB962C8B-B14F-4D97-AF65-F5344CB8AC3E}">
        <p14:creationId xmlns:p14="http://schemas.microsoft.com/office/powerpoint/2010/main" val="2854276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26F5349-E634-43BF-9C18-E03C6695BA7B}" type="slidenum">
              <a:rPr lang="fr-FR" smtClean="0"/>
              <a:t>100</a:t>
            </a:fld>
            <a:endParaRPr lang="fr-FR" dirty="0"/>
          </a:p>
        </p:txBody>
      </p:sp>
    </p:spTree>
    <p:extLst>
      <p:ext uri="{BB962C8B-B14F-4D97-AF65-F5344CB8AC3E}">
        <p14:creationId xmlns:p14="http://schemas.microsoft.com/office/powerpoint/2010/main" val="830486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826B14D-272E-44C2-97A8-C2E1463ED1EC}" type="slidenum">
              <a:rPr lang="fr-FR" smtClean="0"/>
              <a:t>9</a:t>
            </a:fld>
            <a:endParaRPr lang="fr-FR"/>
          </a:p>
        </p:txBody>
      </p:sp>
    </p:spTree>
    <p:extLst>
      <p:ext uri="{BB962C8B-B14F-4D97-AF65-F5344CB8AC3E}">
        <p14:creationId xmlns:p14="http://schemas.microsoft.com/office/powerpoint/2010/main" val="3426332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26F5349-E634-43BF-9C18-E03C6695BA7B}" type="slidenum">
              <a:rPr lang="fr-FR" smtClean="0"/>
              <a:t>13</a:t>
            </a:fld>
            <a:endParaRPr lang="fr-FR" dirty="0"/>
          </a:p>
        </p:txBody>
      </p:sp>
    </p:spTree>
    <p:extLst>
      <p:ext uri="{BB962C8B-B14F-4D97-AF65-F5344CB8AC3E}">
        <p14:creationId xmlns:p14="http://schemas.microsoft.com/office/powerpoint/2010/main" val="3509813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26F5349-E634-43BF-9C18-E03C6695BA7B}" type="slidenum">
              <a:rPr lang="fr-FR" smtClean="0"/>
              <a:t>15</a:t>
            </a:fld>
            <a:endParaRPr lang="fr-FR" dirty="0"/>
          </a:p>
        </p:txBody>
      </p:sp>
    </p:spTree>
    <p:extLst>
      <p:ext uri="{BB962C8B-B14F-4D97-AF65-F5344CB8AC3E}">
        <p14:creationId xmlns:p14="http://schemas.microsoft.com/office/powerpoint/2010/main" val="741797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26F5349-E634-43BF-9C18-E03C6695BA7B}" type="slidenum">
              <a:rPr lang="fr-FR" smtClean="0"/>
              <a:t>17</a:t>
            </a:fld>
            <a:endParaRPr lang="fr-FR" dirty="0"/>
          </a:p>
        </p:txBody>
      </p:sp>
    </p:spTree>
    <p:extLst>
      <p:ext uri="{BB962C8B-B14F-4D97-AF65-F5344CB8AC3E}">
        <p14:creationId xmlns:p14="http://schemas.microsoft.com/office/powerpoint/2010/main" val="2556322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26F5349-E634-43BF-9C18-E03C6695BA7B}" type="slidenum">
              <a:rPr lang="fr-FR" smtClean="0"/>
              <a:t>18</a:t>
            </a:fld>
            <a:endParaRPr lang="fr-FR" dirty="0"/>
          </a:p>
        </p:txBody>
      </p:sp>
    </p:spTree>
    <p:extLst>
      <p:ext uri="{BB962C8B-B14F-4D97-AF65-F5344CB8AC3E}">
        <p14:creationId xmlns:p14="http://schemas.microsoft.com/office/powerpoint/2010/main" val="2024187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826B14D-272E-44C2-97A8-C2E1463ED1EC}" type="slidenum">
              <a:rPr lang="fr-FR" smtClean="0"/>
              <a:t>20</a:t>
            </a:fld>
            <a:endParaRPr lang="fr-FR"/>
          </a:p>
        </p:txBody>
      </p:sp>
    </p:spTree>
    <p:extLst>
      <p:ext uri="{BB962C8B-B14F-4D97-AF65-F5344CB8AC3E}">
        <p14:creationId xmlns:p14="http://schemas.microsoft.com/office/powerpoint/2010/main" val="79139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826B14D-272E-44C2-97A8-C2E1463ED1EC}" type="slidenum">
              <a:rPr lang="fr-FR" smtClean="0"/>
              <a:t>34</a:t>
            </a:fld>
            <a:endParaRPr lang="fr-FR"/>
          </a:p>
        </p:txBody>
      </p:sp>
    </p:spTree>
    <p:extLst>
      <p:ext uri="{BB962C8B-B14F-4D97-AF65-F5344CB8AC3E}">
        <p14:creationId xmlns:p14="http://schemas.microsoft.com/office/powerpoint/2010/main" val="3201793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26F5349-E634-43BF-9C18-E03C6695BA7B}" type="slidenum">
              <a:rPr lang="fr-FR" smtClean="0"/>
              <a:t>47</a:t>
            </a:fld>
            <a:endParaRPr lang="fr-FR" dirty="0"/>
          </a:p>
        </p:txBody>
      </p:sp>
    </p:spTree>
    <p:extLst>
      <p:ext uri="{BB962C8B-B14F-4D97-AF65-F5344CB8AC3E}">
        <p14:creationId xmlns:p14="http://schemas.microsoft.com/office/powerpoint/2010/main" val="12246052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metropole.nantes.fr/infonantes/association/1078-comite-departemental-secouristes-francais-croix-blanche-44" TargetMode="External"/><Relationship Id="rId2" Type="http://schemas.openxmlformats.org/officeDocument/2006/relationships/image" Target="../media/image1.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blagnac.beatitudes.org/event/horaires-dete/" TargetMode="External"/><Relationship Id="rId7" Type="http://schemas.microsoft.com/office/2007/relationships/hdphoto" Target="../media/hdphoto1.wdp"/><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hyperlink" Target="https://fr.dreamstime.com/objectif-d-orange-vecteur-ic%C3%B4ne-cible-image116722387" TargetMode="External"/><Relationship Id="rId4" Type="http://schemas.openxmlformats.org/officeDocument/2006/relationships/image" Target="../media/image4.jpg"/></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RE">
    <p:spTree>
      <p:nvGrpSpPr>
        <p:cNvPr id="1" name=""/>
        <p:cNvGrpSpPr/>
        <p:nvPr/>
      </p:nvGrpSpPr>
      <p:grpSpPr>
        <a:xfrm>
          <a:off x="0" y="0"/>
          <a:ext cx="0" cy="0"/>
          <a:chOff x="0" y="0"/>
          <a:chExt cx="0" cy="0"/>
        </a:xfrm>
      </p:grpSpPr>
      <p:sp>
        <p:nvSpPr>
          <p:cNvPr id="6" name="Triangle rectangle 5">
            <a:extLst>
              <a:ext uri="{FF2B5EF4-FFF2-40B4-BE49-F238E27FC236}">
                <a16:creationId xmlns:a16="http://schemas.microsoft.com/office/drawing/2014/main" id="{4D987B82-C86E-AD4E-196A-F107C17C6205}"/>
              </a:ext>
            </a:extLst>
          </p:cNvPr>
          <p:cNvSpPr/>
          <p:nvPr/>
        </p:nvSpPr>
        <p:spPr>
          <a:xfrm>
            <a:off x="-79131" y="3006969"/>
            <a:ext cx="2681654" cy="3912577"/>
          </a:xfrm>
          <a:prstGeom prst="rtTriangle">
            <a:avLst/>
          </a:prstGeom>
          <a:solidFill>
            <a:srgbClr val="C10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Image 18" descr="Une image contenant texte&#10;&#10;Description générée automatiquement">
            <a:extLst>
              <a:ext uri="{FF2B5EF4-FFF2-40B4-BE49-F238E27FC236}">
                <a16:creationId xmlns:a16="http://schemas.microsoft.com/office/drawing/2014/main" id="{61E3F66C-2CA6-562E-29F7-F27AE0756CC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 y="1293920"/>
            <a:ext cx="5704621" cy="1447727"/>
          </a:xfrm>
          <a:prstGeom prst="rect">
            <a:avLst/>
          </a:prstGeom>
        </p:spPr>
      </p:pic>
      <p:sp>
        <p:nvSpPr>
          <p:cNvPr id="9" name="Triangle rectangle 8">
            <a:extLst>
              <a:ext uri="{FF2B5EF4-FFF2-40B4-BE49-F238E27FC236}">
                <a16:creationId xmlns:a16="http://schemas.microsoft.com/office/drawing/2014/main" id="{8A4731B5-DAF7-877B-1D4F-FF7F9C541698}"/>
              </a:ext>
            </a:extLst>
          </p:cNvPr>
          <p:cNvSpPr/>
          <p:nvPr/>
        </p:nvSpPr>
        <p:spPr>
          <a:xfrm rot="5400000">
            <a:off x="520941" y="-657227"/>
            <a:ext cx="1226531" cy="2426677"/>
          </a:xfrm>
          <a:prstGeom prst="rtTriangle">
            <a:avLst/>
          </a:prstGeom>
          <a:solidFill>
            <a:srgbClr val="005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3" name="Groupe 12">
            <a:extLst>
              <a:ext uri="{FF2B5EF4-FFF2-40B4-BE49-F238E27FC236}">
                <a16:creationId xmlns:a16="http://schemas.microsoft.com/office/drawing/2014/main" id="{0F0CCBA3-5B70-BAC9-C9B9-4A5A100AD568}"/>
              </a:ext>
            </a:extLst>
          </p:cNvPr>
          <p:cNvGrpSpPr/>
          <p:nvPr/>
        </p:nvGrpSpPr>
        <p:grpSpPr>
          <a:xfrm>
            <a:off x="224120" y="-579085"/>
            <a:ext cx="12160587" cy="7499840"/>
            <a:chOff x="545118" y="-580294"/>
            <a:chExt cx="11767869" cy="7499840"/>
          </a:xfrm>
        </p:grpSpPr>
        <p:sp>
          <p:nvSpPr>
            <p:cNvPr id="11" name="Triangle rectangle 10">
              <a:extLst>
                <a:ext uri="{FF2B5EF4-FFF2-40B4-BE49-F238E27FC236}">
                  <a16:creationId xmlns:a16="http://schemas.microsoft.com/office/drawing/2014/main" id="{DDD3D53C-EF1C-A9FC-1B4C-A46EF48B9264}"/>
                </a:ext>
              </a:extLst>
            </p:cNvPr>
            <p:cNvSpPr/>
            <p:nvPr/>
          </p:nvSpPr>
          <p:spPr>
            <a:xfrm rot="16200000">
              <a:off x="1252901" y="-1288077"/>
              <a:ext cx="7499839" cy="8915405"/>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Rectangle 11">
              <a:extLst>
                <a:ext uri="{FF2B5EF4-FFF2-40B4-BE49-F238E27FC236}">
                  <a16:creationId xmlns:a16="http://schemas.microsoft.com/office/drawing/2014/main" id="{9699C12B-88EB-C8FB-DCF7-6654BC65D2FC}"/>
                </a:ext>
              </a:extLst>
            </p:cNvPr>
            <p:cNvSpPr/>
            <p:nvPr/>
          </p:nvSpPr>
          <p:spPr>
            <a:xfrm>
              <a:off x="9267093" y="-57155"/>
              <a:ext cx="3045894" cy="69767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0" name="Trapèze 9">
            <a:extLst>
              <a:ext uri="{FF2B5EF4-FFF2-40B4-BE49-F238E27FC236}">
                <a16:creationId xmlns:a16="http://schemas.microsoft.com/office/drawing/2014/main" id="{664428FA-3ACE-AE00-7B93-DE5451903221}"/>
              </a:ext>
            </a:extLst>
          </p:cNvPr>
          <p:cNvSpPr/>
          <p:nvPr/>
        </p:nvSpPr>
        <p:spPr>
          <a:xfrm rot="19193157">
            <a:off x="5423468" y="650847"/>
            <a:ext cx="3629887" cy="452536"/>
          </a:xfrm>
          <a:prstGeom prst="trapezoid">
            <a:avLst>
              <a:gd name="adj" fmla="val 118304"/>
            </a:avLst>
          </a:prstGeom>
          <a:solidFill>
            <a:srgbClr val="1141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Triangle rectangle 17">
            <a:extLst>
              <a:ext uri="{FF2B5EF4-FFF2-40B4-BE49-F238E27FC236}">
                <a16:creationId xmlns:a16="http://schemas.microsoft.com/office/drawing/2014/main" id="{2BDA43D7-1C4B-B3EA-CA2C-78103BD1B44C}"/>
              </a:ext>
            </a:extLst>
          </p:cNvPr>
          <p:cNvSpPr/>
          <p:nvPr/>
        </p:nvSpPr>
        <p:spPr>
          <a:xfrm rot="16200000">
            <a:off x="10326551" y="4217679"/>
            <a:ext cx="2911231" cy="1298687"/>
          </a:xfrm>
          <a:prstGeom prst="rtTriangle">
            <a:avLst/>
          </a:prstGeom>
          <a:solidFill>
            <a:srgbClr val="005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descr="Une image contenant texte, logo, Emblème, symbole&#10;&#10;Le contenu généré par l’IA peut être incorrect.">
            <a:extLst>
              <a:ext uri="{FF2B5EF4-FFF2-40B4-BE49-F238E27FC236}">
                <a16:creationId xmlns:a16="http://schemas.microsoft.com/office/drawing/2014/main" id="{9C0B516E-EECE-CCC8-EA70-B1FBA41642B0}"/>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1795" b="96923" l="3627" r="97150">
                        <a14:foregroundMark x1="85492" y1="18718" x2="59845" y2="14872"/>
                        <a14:foregroundMark x1="59845" y1="14872" x2="12435" y2="38462"/>
                        <a14:foregroundMark x1="12435" y1="38462" x2="37824" y2="73590"/>
                        <a14:foregroundMark x1="37824" y1="73590" x2="85233" y2="42051"/>
                        <a14:foregroundMark x1="85233" y1="42051" x2="42746" y2="15128"/>
                        <a14:foregroundMark x1="42746" y1="15128" x2="32124" y2="68718"/>
                        <a14:foregroundMark x1="32124" y1="68718" x2="76425" y2="63077"/>
                        <a14:foregroundMark x1="76425" y1="63077" x2="38083" y2="37692"/>
                        <a14:foregroundMark x1="38083" y1="37692" x2="18394" y2="73590"/>
                        <a14:foregroundMark x1="18394" y1="73590" x2="20725" y2="81026"/>
                        <a14:foregroundMark x1="13472" y1="23333" x2="11399" y2="58462"/>
                        <a14:foregroundMark x1="11399" y1="58462" x2="45337" y2="85385"/>
                        <a14:foregroundMark x1="45337" y1="85385" x2="85233" y2="83333"/>
                        <a14:foregroundMark x1="85233" y1="83333" x2="83938" y2="47179"/>
                        <a14:foregroundMark x1="83938" y1="47179" x2="75389" y2="31538"/>
                        <a14:foregroundMark x1="75389" y1="31538" x2="6736" y2="31282"/>
                        <a14:foregroundMark x1="15026" y1="15897" x2="3627" y2="52308"/>
                        <a14:foregroundMark x1="3627" y1="52308" x2="15285" y2="65897"/>
                        <a14:foregroundMark x1="15285" y1="65897" x2="28497" y2="73333"/>
                        <a14:foregroundMark x1="19171" y1="14872" x2="37047" y2="3077"/>
                        <a14:foregroundMark x1="37047" y1="3077" x2="55959" y2="3590"/>
                        <a14:foregroundMark x1="61430" y1="5911" x2="75907" y2="12051"/>
                        <a14:foregroundMark x1="55959" y1="3590" x2="56943" y2="4007"/>
                        <a14:foregroundMark x1="92190" y1="31920" x2="94819" y2="35128"/>
                        <a14:foregroundMark x1="89356" y1="28462" x2="89578" y2="28733"/>
                        <a14:foregroundMark x1="75907" y1="12051" x2="89356" y2="28462"/>
                        <a14:foregroundMark x1="89554" y1="28075" x2="72021" y2="10513"/>
                        <a14:foregroundMark x1="93523" y1="32051" x2="93014" y2="31541"/>
                        <a14:foregroundMark x1="72021" y1="10513" x2="22008" y2="9763"/>
                        <a14:foregroundMark x1="17660" y1="14999" x2="6218" y2="34615"/>
                        <a14:foregroundMark x1="6218" y1="34615" x2="9978" y2="72573"/>
                        <a14:foregroundMark x1="10466" y1="73982" x2="46373" y2="87436"/>
                        <a14:foregroundMark x1="46373" y1="87436" x2="83679" y2="71795"/>
                        <a14:foregroundMark x1="83679" y1="71795" x2="96114" y2="40513"/>
                        <a14:foregroundMark x1="96114" y1="40513" x2="94752" y2="30744"/>
                        <a14:foregroundMark x1="34197" y1="6154" x2="51295" y2="1538"/>
                        <a14:foregroundMark x1="51295" y1="1538" x2="55593" y2="1673"/>
                        <a14:foregroundMark x1="5699" y1="31026" x2="61140" y2="25641"/>
                        <a14:foregroundMark x1="61140" y1="25641" x2="69430" y2="77179"/>
                        <a14:foregroundMark x1="69430" y1="77179" x2="37047" y2="74359"/>
                        <a14:foregroundMark x1="37047" y1="74359" x2="21503" y2="52051"/>
                        <a14:foregroundMark x1="21503" y1="52051" x2="24870" y2="33333"/>
                        <a14:foregroundMark x1="23057" y1="23590" x2="18912" y2="48462"/>
                        <a14:foregroundMark x1="18912" y1="48462" x2="46114" y2="85641"/>
                        <a14:foregroundMark x1="46114" y1="85641" x2="68912" y2="65897"/>
                        <a14:foregroundMark x1="68912" y1="65897" x2="49482" y2="28205"/>
                        <a14:foregroundMark x1="49482" y1="28205" x2="29793" y2="24872"/>
                        <a14:foregroundMark x1="29793" y1="24872" x2="25907" y2="27179"/>
                        <a14:foregroundMark x1="37565" y1="34359" x2="25130" y2="49231"/>
                        <a14:foregroundMark x1="25130" y1="49231" x2="46891" y2="76154"/>
                        <a14:foregroundMark x1="46891" y1="76154" x2="72539" y2="54359"/>
                        <a14:foregroundMark x1="72539" y1="54359" x2="51813" y2="34359"/>
                        <a14:foregroundMark x1="51813" y1="34359" x2="47409" y2="33846"/>
                        <a14:foregroundMark x1="38083" y1="33333" x2="19171" y2="56410"/>
                        <a14:foregroundMark x1="19171" y1="56410" x2="50777" y2="83590"/>
                        <a14:foregroundMark x1="50777" y1="83590" x2="79534" y2="65641"/>
                        <a14:foregroundMark x1="79534" y1="65641" x2="46891" y2="32821"/>
                        <a14:foregroundMark x1="46891" y1="32821" x2="12694" y2="36923"/>
                        <a14:foregroundMark x1="5181" y1="35385" x2="2332" y2="56154"/>
                        <a14:foregroundMark x1="2332" y1="56154" x2="6998" y2="70777"/>
                        <a14:foregroundMark x1="31731" y1="94623" x2="43264" y2="97179"/>
                        <a14:foregroundMark x1="27813" y1="93755" x2="28534" y2="93915"/>
                        <a14:foregroundMark x1="43264" y1="97179" x2="79793" y2="85385"/>
                        <a14:foregroundMark x1="79793" y1="85385" x2="87565" y2="80000"/>
                        <a14:foregroundMark x1="26425" y1="12308" x2="16580" y2="25641"/>
                        <a14:foregroundMark x1="38342" y1="8718" x2="55699" y2="7436"/>
                        <a14:foregroundMark x1="55699" y1="7436" x2="71503" y2="8205"/>
                        <a14:foregroundMark x1="84456" y1="19487" x2="96373" y2="47179"/>
                        <a14:foregroundMark x1="96373" y1="47179" x2="97145" y2="63486"/>
                        <a14:foregroundMark x1="18854" y1="83703" x2="19171" y2="84103"/>
                        <a14:foregroundMark x1="10622" y1="73333" x2="16934" y2="81285"/>
                        <a14:foregroundMark x1="50518" y1="96410" x2="60622" y2="93333"/>
                        <a14:foregroundMark x1="44041" y1="89231" x2="53627" y2="92821"/>
                        <a14:foregroundMark x1="41451" y1="91026" x2="48187" y2="94359"/>
                        <a14:foregroundMark x1="90933" y1="65897" x2="88860" y2="52821"/>
                        <a14:foregroundMark x1="93005" y1="50769" x2="93005" y2="65385"/>
                        <a14:foregroundMark x1="93005" y1="67436" x2="94560" y2="61538"/>
                        <a14:foregroundMark x1="87306" y1="32564" x2="83420" y2="29231"/>
                        <a14:foregroundMark x1="83938" y1="26667" x2="86269" y2="32564"/>
                        <a14:backgroundMark x1="7254" y1="11795" x2="7254" y2="11795"/>
                        <a14:backgroundMark x1="93264" y1="3333" x2="93264" y2="3333"/>
                        <a14:backgroundMark x1="68135" y1="2308" x2="68135" y2="2308"/>
                        <a14:backgroundMark x1="11399" y1="92308" x2="11399" y2="92308"/>
                        <a14:backgroundMark x1="3886" y1="71795" x2="12953" y2="97949"/>
                        <a14:backgroundMark x1="12953" y1="97949" x2="12953" y2="97949"/>
                        <a14:backgroundMark x1="16061" y1="86152" x2="27720" y2="93846"/>
                        <a14:backgroundMark x1="65803" y1="0" x2="65803" y2="1538"/>
                        <a14:backgroundMark x1="69430" y1="3077" x2="54922" y2="513"/>
                        <a14:backgroundMark x1="94301" y1="25897" x2="96373" y2="30000"/>
                        <a14:backgroundMark x1="94560" y1="27179" x2="93523" y2="24872"/>
                        <a14:backgroundMark x1="94301" y1="28462" x2="94301" y2="28462"/>
                        <a14:backgroundMark x1="98187" y1="65641" x2="98187" y2="65641"/>
                        <a14:backgroundMark x1="96654" y1="65385" x2="94819" y2="69744"/>
                        <a14:backgroundMark x1="13731" y1="83590" x2="15803" y2="85897"/>
                        <a14:backgroundMark x1="28497" y1="94872" x2="29275" y2="94872"/>
                        <a14:backgroundMark x1="31865" y1="94872" x2="28497" y2="93846"/>
                        <a14:backgroundMark x1="27979" y1="93846" x2="27979" y2="94615"/>
                        <a14:backgroundMark x1="18653" y1="10769" x2="22280" y2="9231"/>
                      </a14:backgroundRemoval>
                    </a14:imgEffect>
                  </a14:imgLayer>
                </a14:imgProps>
              </a:ext>
              <a:ext uri="{28A0092B-C50C-407E-A947-70E740481C1C}">
                <a14:useLocalDpi xmlns:a14="http://schemas.microsoft.com/office/drawing/2010/main" val="0"/>
              </a:ext>
            </a:extLst>
          </a:blip>
          <a:stretch>
            <a:fillRect/>
          </a:stretch>
        </p:blipFill>
        <p:spPr>
          <a:xfrm>
            <a:off x="6682742" y="4572640"/>
            <a:ext cx="1663620" cy="1680859"/>
          </a:xfrm>
          <a:prstGeom prst="rect">
            <a:avLst/>
          </a:prstGeom>
        </p:spPr>
      </p:pic>
      <p:sp>
        <p:nvSpPr>
          <p:cNvPr id="24" name="Espace réservé de la date 23">
            <a:extLst>
              <a:ext uri="{FF2B5EF4-FFF2-40B4-BE49-F238E27FC236}">
                <a16:creationId xmlns:a16="http://schemas.microsoft.com/office/drawing/2014/main" id="{30D646B5-318F-6847-7E64-203E7AAE5BDA}"/>
              </a:ext>
            </a:extLst>
          </p:cNvPr>
          <p:cNvSpPr>
            <a:spLocks noGrp="1"/>
          </p:cNvSpPr>
          <p:nvPr>
            <p:ph type="dt" sz="half" idx="11"/>
          </p:nvPr>
        </p:nvSpPr>
        <p:spPr/>
        <p:txBody>
          <a:bodyPr/>
          <a:lstStyle/>
          <a:p>
            <a:endParaRPr lang="fr-FR"/>
          </a:p>
        </p:txBody>
      </p:sp>
      <p:sp>
        <p:nvSpPr>
          <p:cNvPr id="25" name="Espace réservé du pied de page 24">
            <a:extLst>
              <a:ext uri="{FF2B5EF4-FFF2-40B4-BE49-F238E27FC236}">
                <a16:creationId xmlns:a16="http://schemas.microsoft.com/office/drawing/2014/main" id="{48F8FEBA-A6C5-C1A8-C538-24FE90A7E200}"/>
              </a:ext>
            </a:extLst>
          </p:cNvPr>
          <p:cNvSpPr>
            <a:spLocks noGrp="1"/>
          </p:cNvSpPr>
          <p:nvPr>
            <p:ph type="ftr" sz="quarter" idx="12"/>
          </p:nvPr>
        </p:nvSpPr>
        <p:spPr>
          <a:xfrm>
            <a:off x="11013141" y="6609659"/>
            <a:ext cx="1178859" cy="206935"/>
          </a:xfrm>
        </p:spPr>
        <p:txBody>
          <a:bodyPr/>
          <a:lstStyle>
            <a:lvl1pPr>
              <a:defRPr sz="900"/>
            </a:lvl1pPr>
          </a:lstStyle>
          <a:p>
            <a:r>
              <a:rPr lang="fr-FR"/>
              <a:t>Version 2026 - JF</a:t>
            </a:r>
            <a:endParaRPr lang="fr-FR" dirty="0"/>
          </a:p>
        </p:txBody>
      </p:sp>
      <p:sp>
        <p:nvSpPr>
          <p:cNvPr id="26" name="Espace réservé du numéro de diapositive 25">
            <a:extLst>
              <a:ext uri="{FF2B5EF4-FFF2-40B4-BE49-F238E27FC236}">
                <a16:creationId xmlns:a16="http://schemas.microsoft.com/office/drawing/2014/main" id="{B8B1027F-1016-DE56-35C1-C1599D901EE6}"/>
              </a:ext>
            </a:extLst>
          </p:cNvPr>
          <p:cNvSpPr>
            <a:spLocks noGrp="1"/>
          </p:cNvSpPr>
          <p:nvPr>
            <p:ph type="sldNum" sz="quarter" idx="13"/>
          </p:nvPr>
        </p:nvSpPr>
        <p:spPr>
          <a:xfrm>
            <a:off x="10990203" y="6253499"/>
            <a:ext cx="805353" cy="365125"/>
          </a:xfrm>
        </p:spPr>
        <p:txBody>
          <a:bodyPr/>
          <a:lstStyle>
            <a:lvl1pPr>
              <a:defRPr sz="1000"/>
            </a:lvl1pPr>
          </a:lstStyle>
          <a:p>
            <a:fld id="{3D4CE6FC-64A4-4AAA-BA35-6D65DD1B778E}" type="slidenum">
              <a:rPr lang="fr-FR" smtClean="0"/>
              <a:pPr/>
              <a:t>‹N°›</a:t>
            </a:fld>
            <a:endParaRPr lang="fr-FR"/>
          </a:p>
        </p:txBody>
      </p:sp>
      <p:sp>
        <p:nvSpPr>
          <p:cNvPr id="28" name="Titre 27">
            <a:extLst>
              <a:ext uri="{FF2B5EF4-FFF2-40B4-BE49-F238E27FC236}">
                <a16:creationId xmlns:a16="http://schemas.microsoft.com/office/drawing/2014/main" id="{3B161C19-C148-E13B-C0EE-9C90B02482C0}"/>
              </a:ext>
            </a:extLst>
          </p:cNvPr>
          <p:cNvSpPr>
            <a:spLocks noGrp="1"/>
          </p:cNvSpPr>
          <p:nvPr>
            <p:ph type="title"/>
          </p:nvPr>
        </p:nvSpPr>
        <p:spPr>
          <a:xfrm>
            <a:off x="5156946" y="2652233"/>
            <a:ext cx="6445624" cy="2115804"/>
          </a:xfrm>
        </p:spPr>
        <p:txBody>
          <a:bodyPr>
            <a:normAutofit/>
          </a:bodyPr>
          <a:lstStyle>
            <a:lvl1pPr algn="ctr">
              <a:defRPr sz="4800" b="1">
                <a:solidFill>
                  <a:srgbClr val="00529B"/>
                </a:solidFill>
              </a:defRPr>
            </a:lvl1pPr>
          </a:lstStyle>
          <a:p>
            <a:r>
              <a:rPr lang="fr-FR"/>
              <a:t>Modifiez le style du titre</a:t>
            </a:r>
          </a:p>
        </p:txBody>
      </p:sp>
    </p:spTree>
    <p:extLst>
      <p:ext uri="{BB962C8B-B14F-4D97-AF65-F5344CB8AC3E}">
        <p14:creationId xmlns:p14="http://schemas.microsoft.com/office/powerpoint/2010/main" val="472053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equence et sous titre">
    <p:spTree>
      <p:nvGrpSpPr>
        <p:cNvPr id="1" name=""/>
        <p:cNvGrpSpPr/>
        <p:nvPr/>
      </p:nvGrpSpPr>
      <p:grpSpPr>
        <a:xfrm>
          <a:off x="0" y="0"/>
          <a:ext cx="0" cy="0"/>
          <a:chOff x="0" y="0"/>
          <a:chExt cx="0" cy="0"/>
        </a:xfrm>
      </p:grpSpPr>
      <p:sp>
        <p:nvSpPr>
          <p:cNvPr id="6" name="Parallélogramme 5">
            <a:extLst>
              <a:ext uri="{FF2B5EF4-FFF2-40B4-BE49-F238E27FC236}">
                <a16:creationId xmlns:a16="http://schemas.microsoft.com/office/drawing/2014/main" id="{3913D9A1-C02C-02DF-D64F-48DF44F22F70}"/>
              </a:ext>
            </a:extLst>
          </p:cNvPr>
          <p:cNvSpPr/>
          <p:nvPr/>
        </p:nvSpPr>
        <p:spPr>
          <a:xfrm rot="8037041" flipV="1">
            <a:off x="-2230160" y="2699521"/>
            <a:ext cx="11065102" cy="1421221"/>
          </a:xfrm>
          <a:prstGeom prst="parallelogram">
            <a:avLst>
              <a:gd name="adj" fmla="val 96457"/>
            </a:avLst>
          </a:prstGeom>
          <a:solidFill>
            <a:srgbClr val="005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riangle rectangle 9">
            <a:extLst>
              <a:ext uri="{FF2B5EF4-FFF2-40B4-BE49-F238E27FC236}">
                <a16:creationId xmlns:a16="http://schemas.microsoft.com/office/drawing/2014/main" id="{150714E7-FAF3-CEAD-D609-F4899679F03D}"/>
              </a:ext>
            </a:extLst>
          </p:cNvPr>
          <p:cNvSpPr/>
          <p:nvPr/>
        </p:nvSpPr>
        <p:spPr>
          <a:xfrm rot="5400000">
            <a:off x="1060569" y="-1196856"/>
            <a:ext cx="1447804" cy="3727207"/>
          </a:xfrm>
          <a:prstGeom prst="rtTriangle">
            <a:avLst/>
          </a:prstGeom>
          <a:solidFill>
            <a:srgbClr val="1141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E7B6339F-5394-7A8B-A01C-4C8A6064455A}"/>
              </a:ext>
            </a:extLst>
          </p:cNvPr>
          <p:cNvSpPr/>
          <p:nvPr/>
        </p:nvSpPr>
        <p:spPr>
          <a:xfrm>
            <a:off x="190500" y="192298"/>
            <a:ext cx="4962525" cy="4798801"/>
          </a:xfrm>
          <a:prstGeom prst="ellipse">
            <a:avLst/>
          </a:prstGeom>
          <a:solidFill>
            <a:schemeClr val="bg1"/>
          </a:solidFill>
          <a:ln w="5715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Sous-titre 2">
            <a:extLst>
              <a:ext uri="{FF2B5EF4-FFF2-40B4-BE49-F238E27FC236}">
                <a16:creationId xmlns:a16="http://schemas.microsoft.com/office/drawing/2014/main" id="{5C076FAE-8A0C-2051-5EEB-143A2C521D56}"/>
              </a:ext>
            </a:extLst>
          </p:cNvPr>
          <p:cNvSpPr>
            <a:spLocks noGrp="1"/>
          </p:cNvSpPr>
          <p:nvPr>
            <p:ph type="subTitle" idx="1" hasCustomPrompt="1"/>
          </p:nvPr>
        </p:nvSpPr>
        <p:spPr>
          <a:xfrm>
            <a:off x="582044" y="1266981"/>
            <a:ext cx="4179436" cy="2403448"/>
          </a:xfrm>
        </p:spPr>
        <p:txBody>
          <a:bodyPr>
            <a:normAutofit/>
          </a:bodyPr>
          <a:lstStyle>
            <a:lvl1pPr marL="0" indent="0" algn="ctr">
              <a:buNone/>
              <a:defRPr sz="4000">
                <a:solidFill>
                  <a:srgbClr val="C1043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Séquence </a:t>
            </a:r>
          </a:p>
          <a:p>
            <a:endParaRPr lang="fr-FR" dirty="0"/>
          </a:p>
          <a:p>
            <a:r>
              <a:rPr lang="fr-FR" dirty="0"/>
              <a:t>Sous titre</a:t>
            </a:r>
          </a:p>
        </p:txBody>
      </p:sp>
      <p:sp>
        <p:nvSpPr>
          <p:cNvPr id="2" name="Espace réservé du texte 4">
            <a:extLst>
              <a:ext uri="{FF2B5EF4-FFF2-40B4-BE49-F238E27FC236}">
                <a16:creationId xmlns:a16="http://schemas.microsoft.com/office/drawing/2014/main" id="{C3DBE6B9-9A8A-F420-BF95-77760311206B}"/>
              </a:ext>
            </a:extLst>
          </p:cNvPr>
          <p:cNvSpPr>
            <a:spLocks noGrp="1"/>
          </p:cNvSpPr>
          <p:nvPr>
            <p:ph type="body" sz="quarter" idx="10" hasCustomPrompt="1"/>
          </p:nvPr>
        </p:nvSpPr>
        <p:spPr>
          <a:xfrm>
            <a:off x="5943599" y="1833725"/>
            <a:ext cx="6248399" cy="2919413"/>
          </a:xfrm>
        </p:spPr>
        <p:txBody>
          <a:bodyPr/>
          <a:lstStyle>
            <a:lvl1pPr marL="0" indent="0">
              <a:buNone/>
              <a:defRPr>
                <a:solidFill>
                  <a:srgbClr val="C10435"/>
                </a:solidFill>
              </a:defRPr>
            </a:lvl1pPr>
          </a:lstStyle>
          <a:p>
            <a:pPr lvl="0"/>
            <a:r>
              <a:rPr lang="fr-FR" dirty="0"/>
              <a:t>OBJECTIF</a:t>
            </a:r>
          </a:p>
          <a:p>
            <a:pPr lvl="0"/>
            <a:endParaRPr lang="fr-FR" dirty="0"/>
          </a:p>
        </p:txBody>
      </p:sp>
      <p:sp>
        <p:nvSpPr>
          <p:cNvPr id="3" name="Espace réservé du texte 4">
            <a:extLst>
              <a:ext uri="{FF2B5EF4-FFF2-40B4-BE49-F238E27FC236}">
                <a16:creationId xmlns:a16="http://schemas.microsoft.com/office/drawing/2014/main" id="{4C18F323-7F74-6190-F671-F97AF74AC525}"/>
              </a:ext>
            </a:extLst>
          </p:cNvPr>
          <p:cNvSpPr>
            <a:spLocks noGrp="1"/>
          </p:cNvSpPr>
          <p:nvPr>
            <p:ph type="body" sz="quarter" idx="11" hasCustomPrompt="1"/>
          </p:nvPr>
        </p:nvSpPr>
        <p:spPr>
          <a:xfrm>
            <a:off x="2733743" y="6002173"/>
            <a:ext cx="1137295" cy="494750"/>
          </a:xfrm>
        </p:spPr>
        <p:txBody>
          <a:bodyPr>
            <a:normAutofit/>
          </a:bodyPr>
          <a:lstStyle>
            <a:lvl1pPr marL="0" indent="0">
              <a:buNone/>
              <a:defRPr sz="2000"/>
            </a:lvl1pPr>
          </a:lstStyle>
          <a:p>
            <a:pPr lvl="0"/>
            <a:r>
              <a:rPr lang="fr-FR" dirty="0"/>
              <a:t>TEMPS</a:t>
            </a:r>
          </a:p>
        </p:txBody>
      </p:sp>
      <p:pic>
        <p:nvPicPr>
          <p:cNvPr id="8" name="Image 7" descr="Une image contenant intérieur, blanc, appareil&#10;&#10;Description générée automatiquement">
            <a:extLst>
              <a:ext uri="{FF2B5EF4-FFF2-40B4-BE49-F238E27FC236}">
                <a16:creationId xmlns:a16="http://schemas.microsoft.com/office/drawing/2014/main" id="{294F8FC1-85CB-B6A2-BAA7-20ADD7928E18}"/>
              </a:ext>
            </a:extLst>
          </p:cNvPr>
          <p:cNvPicPr>
            <a:picLocks noChangeAspect="1"/>
          </p:cNvPicPr>
          <p:nvPr userDrawn="1"/>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085609" y="5827691"/>
            <a:ext cx="714203" cy="744781"/>
          </a:xfrm>
          <a:prstGeom prst="rect">
            <a:avLst/>
          </a:prstGeom>
        </p:spPr>
      </p:pic>
      <p:pic>
        <p:nvPicPr>
          <p:cNvPr id="14" name="Image 13" descr="Une image contenant texte, signe&#10;&#10;Description générée automatiquement">
            <a:extLst>
              <a:ext uri="{FF2B5EF4-FFF2-40B4-BE49-F238E27FC236}">
                <a16:creationId xmlns:a16="http://schemas.microsoft.com/office/drawing/2014/main" id="{8F7AC1C4-6581-C9BD-E94D-C11E1AD89003}"/>
              </a:ext>
            </a:extLst>
          </p:cNvPr>
          <p:cNvPicPr>
            <a:picLocks noChangeAspect="1"/>
          </p:cNvPicPr>
          <p:nvPr userDrawn="1"/>
        </p:nvPicPr>
        <p:blipFill>
          <a:blip r:embed="rId4">
            <a:alphaModFix amt="20000"/>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333235" y="2051418"/>
            <a:ext cx="2839915" cy="2839915"/>
          </a:xfrm>
          <a:prstGeom prst="rect">
            <a:avLst/>
          </a:prstGeom>
        </p:spPr>
      </p:pic>
      <p:pic>
        <p:nvPicPr>
          <p:cNvPr id="7" name="Image 6" descr="Une image contenant texte, logo, Emblème, symbole&#10;&#10;Le contenu généré par l’IA peut être incorrect.">
            <a:extLst>
              <a:ext uri="{FF2B5EF4-FFF2-40B4-BE49-F238E27FC236}">
                <a16:creationId xmlns:a16="http://schemas.microsoft.com/office/drawing/2014/main" id="{B2384EC2-9A34-0099-43B6-AF41E07E5A3C}"/>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1795" b="96923" l="3627" r="97150">
                        <a14:foregroundMark x1="85492" y1="18718" x2="59845" y2="14872"/>
                        <a14:foregroundMark x1="59845" y1="14872" x2="12435" y2="38462"/>
                        <a14:foregroundMark x1="12435" y1="38462" x2="37824" y2="73590"/>
                        <a14:foregroundMark x1="37824" y1="73590" x2="85233" y2="42051"/>
                        <a14:foregroundMark x1="85233" y1="42051" x2="42746" y2="15128"/>
                        <a14:foregroundMark x1="42746" y1="15128" x2="32124" y2="68718"/>
                        <a14:foregroundMark x1="32124" y1="68718" x2="76425" y2="63077"/>
                        <a14:foregroundMark x1="76425" y1="63077" x2="38083" y2="37692"/>
                        <a14:foregroundMark x1="38083" y1="37692" x2="18394" y2="73590"/>
                        <a14:foregroundMark x1="18394" y1="73590" x2="20725" y2="81026"/>
                        <a14:foregroundMark x1="13472" y1="23333" x2="11399" y2="58462"/>
                        <a14:foregroundMark x1="11399" y1="58462" x2="45337" y2="85385"/>
                        <a14:foregroundMark x1="45337" y1="85385" x2="85233" y2="83333"/>
                        <a14:foregroundMark x1="85233" y1="83333" x2="83938" y2="47179"/>
                        <a14:foregroundMark x1="83938" y1="47179" x2="75389" y2="31538"/>
                        <a14:foregroundMark x1="75389" y1="31538" x2="6736" y2="31282"/>
                        <a14:foregroundMark x1="15026" y1="15897" x2="3627" y2="52308"/>
                        <a14:foregroundMark x1="3627" y1="52308" x2="15285" y2="65897"/>
                        <a14:foregroundMark x1="15285" y1="65897" x2="28497" y2="73333"/>
                        <a14:foregroundMark x1="19171" y1="14872" x2="37047" y2="3077"/>
                        <a14:foregroundMark x1="37047" y1="3077" x2="55959" y2="3590"/>
                        <a14:foregroundMark x1="61430" y1="5911" x2="75907" y2="12051"/>
                        <a14:foregroundMark x1="55959" y1="3590" x2="56943" y2="4007"/>
                        <a14:foregroundMark x1="92190" y1="31920" x2="94819" y2="35128"/>
                        <a14:foregroundMark x1="89356" y1="28462" x2="89578" y2="28733"/>
                        <a14:foregroundMark x1="75907" y1="12051" x2="89356" y2="28462"/>
                        <a14:foregroundMark x1="89554" y1="28075" x2="72021" y2="10513"/>
                        <a14:foregroundMark x1="93523" y1="32051" x2="93014" y2="31541"/>
                        <a14:foregroundMark x1="72021" y1="10513" x2="22008" y2="9763"/>
                        <a14:foregroundMark x1="17660" y1="14999" x2="6218" y2="34615"/>
                        <a14:foregroundMark x1="6218" y1="34615" x2="9978" y2="72573"/>
                        <a14:foregroundMark x1="10466" y1="73982" x2="46373" y2="87436"/>
                        <a14:foregroundMark x1="46373" y1="87436" x2="83679" y2="71795"/>
                        <a14:foregroundMark x1="83679" y1="71795" x2="96114" y2="40513"/>
                        <a14:foregroundMark x1="96114" y1="40513" x2="94752" y2="30744"/>
                        <a14:foregroundMark x1="34197" y1="6154" x2="51295" y2="1538"/>
                        <a14:foregroundMark x1="51295" y1="1538" x2="55593" y2="1673"/>
                        <a14:foregroundMark x1="5699" y1="31026" x2="61140" y2="25641"/>
                        <a14:foregroundMark x1="61140" y1="25641" x2="69430" y2="77179"/>
                        <a14:foregroundMark x1="69430" y1="77179" x2="37047" y2="74359"/>
                        <a14:foregroundMark x1="37047" y1="74359" x2="21503" y2="52051"/>
                        <a14:foregroundMark x1="21503" y1="52051" x2="24870" y2="33333"/>
                        <a14:foregroundMark x1="23057" y1="23590" x2="18912" y2="48462"/>
                        <a14:foregroundMark x1="18912" y1="48462" x2="46114" y2="85641"/>
                        <a14:foregroundMark x1="46114" y1="85641" x2="68912" y2="65897"/>
                        <a14:foregroundMark x1="68912" y1="65897" x2="49482" y2="28205"/>
                        <a14:foregroundMark x1="49482" y1="28205" x2="29793" y2="24872"/>
                        <a14:foregroundMark x1="29793" y1="24872" x2="25907" y2="27179"/>
                        <a14:foregroundMark x1="37565" y1="34359" x2="25130" y2="49231"/>
                        <a14:foregroundMark x1="25130" y1="49231" x2="46891" y2="76154"/>
                        <a14:foregroundMark x1="46891" y1="76154" x2="72539" y2="54359"/>
                        <a14:foregroundMark x1="72539" y1="54359" x2="51813" y2="34359"/>
                        <a14:foregroundMark x1="51813" y1="34359" x2="47409" y2="33846"/>
                        <a14:foregroundMark x1="38083" y1="33333" x2="19171" y2="56410"/>
                        <a14:foregroundMark x1="19171" y1="56410" x2="50777" y2="83590"/>
                        <a14:foregroundMark x1="50777" y1="83590" x2="79534" y2="65641"/>
                        <a14:foregroundMark x1="79534" y1="65641" x2="46891" y2="32821"/>
                        <a14:foregroundMark x1="46891" y1="32821" x2="12694" y2="36923"/>
                        <a14:foregroundMark x1="5181" y1="35385" x2="2332" y2="56154"/>
                        <a14:foregroundMark x1="2332" y1="56154" x2="6998" y2="70777"/>
                        <a14:foregroundMark x1="31731" y1="94623" x2="43264" y2="97179"/>
                        <a14:foregroundMark x1="27813" y1="93755" x2="28534" y2="93915"/>
                        <a14:foregroundMark x1="43264" y1="97179" x2="79793" y2="85385"/>
                        <a14:foregroundMark x1="79793" y1="85385" x2="87565" y2="80000"/>
                        <a14:foregroundMark x1="26425" y1="12308" x2="16580" y2="25641"/>
                        <a14:foregroundMark x1="38342" y1="8718" x2="55699" y2="7436"/>
                        <a14:foregroundMark x1="55699" y1="7436" x2="71503" y2="8205"/>
                        <a14:foregroundMark x1="84456" y1="19487" x2="96373" y2="47179"/>
                        <a14:foregroundMark x1="96373" y1="47179" x2="97145" y2="63486"/>
                        <a14:foregroundMark x1="18854" y1="83703" x2="19171" y2="84103"/>
                        <a14:foregroundMark x1="10622" y1="73333" x2="16934" y2="81285"/>
                        <a14:foregroundMark x1="50518" y1="96410" x2="60622" y2="93333"/>
                        <a14:backgroundMark x1="7254" y1="11795" x2="7254" y2="11795"/>
                        <a14:backgroundMark x1="93264" y1="3333" x2="93264" y2="3333"/>
                        <a14:backgroundMark x1="68135" y1="2308" x2="68135" y2="2308"/>
                        <a14:backgroundMark x1="11399" y1="92308" x2="11399" y2="92308"/>
                        <a14:backgroundMark x1="3886" y1="71795" x2="12953" y2="97949"/>
                        <a14:backgroundMark x1="12953" y1="97949" x2="12953" y2="97949"/>
                        <a14:backgroundMark x1="16061" y1="86152" x2="27720" y2="93846"/>
                        <a14:backgroundMark x1="65803" y1="0" x2="65803" y2="1538"/>
                        <a14:backgroundMark x1="69430" y1="3077" x2="54922" y2="513"/>
                        <a14:backgroundMark x1="94301" y1="25897" x2="96373" y2="30000"/>
                        <a14:backgroundMark x1="94560" y1="27179" x2="93523" y2="24872"/>
                        <a14:backgroundMark x1="94301" y1="28462" x2="94301" y2="28462"/>
                        <a14:backgroundMark x1="98187" y1="65641" x2="98187" y2="65641"/>
                        <a14:backgroundMark x1="97409" y1="65128" x2="97409" y2="65128"/>
                        <a14:backgroundMark x1="97409" y1="63590" x2="94819" y2="69744"/>
                        <a14:backgroundMark x1="13731" y1="83590" x2="15803" y2="85897"/>
                        <a14:backgroundMark x1="28497" y1="94872" x2="29275" y2="94872"/>
                        <a14:backgroundMark x1="31865" y1="94872" x2="28497" y2="93846"/>
                        <a14:backgroundMark x1="27979" y1="93846" x2="27979" y2="94615"/>
                        <a14:backgroundMark x1="18653" y1="10769" x2="22280" y2="9231"/>
                      </a14:backgroundRemoval>
                    </a14:imgEffect>
                  </a14:imgLayer>
                </a14:imgProps>
              </a:ext>
              <a:ext uri="{28A0092B-C50C-407E-A947-70E740481C1C}">
                <a14:useLocalDpi xmlns:a14="http://schemas.microsoft.com/office/drawing/2010/main" val="0"/>
              </a:ext>
            </a:extLst>
          </a:blip>
          <a:stretch>
            <a:fillRect/>
          </a:stretch>
        </p:blipFill>
        <p:spPr>
          <a:xfrm>
            <a:off x="53790" y="5642999"/>
            <a:ext cx="1120482" cy="1132093"/>
          </a:xfrm>
          <a:prstGeom prst="rect">
            <a:avLst/>
          </a:prstGeom>
        </p:spPr>
      </p:pic>
      <p:sp>
        <p:nvSpPr>
          <p:cNvPr id="17" name="Espace réservé du pied de page 24">
            <a:extLst>
              <a:ext uri="{FF2B5EF4-FFF2-40B4-BE49-F238E27FC236}">
                <a16:creationId xmlns:a16="http://schemas.microsoft.com/office/drawing/2014/main" id="{3D878D39-683D-5F54-8903-95E21E93BC57}"/>
              </a:ext>
            </a:extLst>
          </p:cNvPr>
          <p:cNvSpPr>
            <a:spLocks noGrp="1"/>
          </p:cNvSpPr>
          <p:nvPr>
            <p:ph type="ftr" sz="quarter" idx="12"/>
          </p:nvPr>
        </p:nvSpPr>
        <p:spPr>
          <a:xfrm>
            <a:off x="11013141" y="6609659"/>
            <a:ext cx="1178859" cy="206935"/>
          </a:xfrm>
        </p:spPr>
        <p:txBody>
          <a:bodyPr/>
          <a:lstStyle>
            <a:lvl1pPr>
              <a:defRPr sz="900"/>
            </a:lvl1pPr>
          </a:lstStyle>
          <a:p>
            <a:r>
              <a:rPr lang="fr-FR"/>
              <a:t>Version 2026 - JF</a:t>
            </a:r>
            <a:endParaRPr lang="fr-FR" dirty="0"/>
          </a:p>
        </p:txBody>
      </p:sp>
      <p:sp>
        <p:nvSpPr>
          <p:cNvPr id="18" name="Espace réservé du numéro de diapositive 25">
            <a:extLst>
              <a:ext uri="{FF2B5EF4-FFF2-40B4-BE49-F238E27FC236}">
                <a16:creationId xmlns:a16="http://schemas.microsoft.com/office/drawing/2014/main" id="{F415D02D-54B6-2D33-729C-21DD4FE1BB61}"/>
              </a:ext>
            </a:extLst>
          </p:cNvPr>
          <p:cNvSpPr>
            <a:spLocks noGrp="1"/>
          </p:cNvSpPr>
          <p:nvPr>
            <p:ph type="sldNum" sz="quarter" idx="13"/>
          </p:nvPr>
        </p:nvSpPr>
        <p:spPr>
          <a:xfrm>
            <a:off x="10990203" y="6253499"/>
            <a:ext cx="805353" cy="365125"/>
          </a:xfrm>
        </p:spPr>
        <p:txBody>
          <a:bodyPr/>
          <a:lstStyle>
            <a:lvl1pPr>
              <a:defRPr sz="1000"/>
            </a:lvl1pPr>
          </a:lstStyle>
          <a:p>
            <a:fld id="{3D4CE6FC-64A4-4AAA-BA35-6D65DD1B778E}" type="slidenum">
              <a:rPr lang="fr-FR" smtClean="0"/>
              <a:pPr/>
              <a:t>‹N°›</a:t>
            </a:fld>
            <a:endParaRPr lang="fr-FR"/>
          </a:p>
        </p:txBody>
      </p:sp>
    </p:spTree>
    <p:extLst>
      <p:ext uri="{BB962C8B-B14F-4D97-AF65-F5344CB8AC3E}">
        <p14:creationId xmlns:p14="http://schemas.microsoft.com/office/powerpoint/2010/main" val="2466662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Image ou pratique ">
    <p:spTree>
      <p:nvGrpSpPr>
        <p:cNvPr id="1" name=""/>
        <p:cNvGrpSpPr/>
        <p:nvPr/>
      </p:nvGrpSpPr>
      <p:grpSpPr>
        <a:xfrm>
          <a:off x="0" y="0"/>
          <a:ext cx="0" cy="0"/>
          <a:chOff x="0" y="0"/>
          <a:chExt cx="0" cy="0"/>
        </a:xfrm>
      </p:grpSpPr>
      <p:graphicFrame>
        <p:nvGraphicFramePr>
          <p:cNvPr id="4" name="Tableau 5">
            <a:extLst>
              <a:ext uri="{FF2B5EF4-FFF2-40B4-BE49-F238E27FC236}">
                <a16:creationId xmlns:a16="http://schemas.microsoft.com/office/drawing/2014/main" id="{214D0872-DC6F-10A5-BCED-7C3D3C8A0C69}"/>
              </a:ext>
            </a:extLst>
          </p:cNvPr>
          <p:cNvGraphicFramePr>
            <a:graphicFrameLocks noGrp="1"/>
          </p:cNvGraphicFramePr>
          <p:nvPr>
            <p:extLst>
              <p:ext uri="{D42A27DB-BD31-4B8C-83A1-F6EECF244321}">
                <p14:modId xmlns:p14="http://schemas.microsoft.com/office/powerpoint/2010/main" val="2055165066"/>
              </p:ext>
            </p:extLst>
          </p:nvPr>
        </p:nvGraphicFramePr>
        <p:xfrm>
          <a:off x="-79643" y="101846"/>
          <a:ext cx="360485" cy="6840414"/>
        </p:xfrm>
        <a:graphic>
          <a:graphicData uri="http://schemas.openxmlformats.org/drawingml/2006/table">
            <a:tbl>
              <a:tblPr firstRow="1" bandRow="1">
                <a:tableStyleId>{5C22544A-7EE6-4342-B048-85BDC9FD1C3A}</a:tableStyleId>
              </a:tblPr>
              <a:tblGrid>
                <a:gridCol w="360485">
                  <a:extLst>
                    <a:ext uri="{9D8B030D-6E8A-4147-A177-3AD203B41FA5}">
                      <a16:colId xmlns:a16="http://schemas.microsoft.com/office/drawing/2014/main" val="2803709132"/>
                    </a:ext>
                  </a:extLst>
                </a:gridCol>
              </a:tblGrid>
              <a:tr h="2280138">
                <a:tc>
                  <a:txBody>
                    <a:bodyPr/>
                    <a:lstStyle/>
                    <a:p>
                      <a:endParaRPr lang="fr-FR"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95567261"/>
                  </a:ext>
                </a:extLst>
              </a:tr>
              <a:tr h="2280138">
                <a:tc>
                  <a:txBody>
                    <a:bodyPr/>
                    <a:lstStyle/>
                    <a:p>
                      <a:endParaRPr lang="fr-FR"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10435"/>
                    </a:solidFill>
                  </a:tcPr>
                </a:tc>
                <a:extLst>
                  <a:ext uri="{0D108BD9-81ED-4DB2-BD59-A6C34878D82A}">
                    <a16:rowId xmlns:a16="http://schemas.microsoft.com/office/drawing/2014/main" val="1789783561"/>
                  </a:ext>
                </a:extLst>
              </a:tr>
              <a:tr h="2280138">
                <a:tc>
                  <a:txBody>
                    <a:bodyPr/>
                    <a:lstStyle/>
                    <a:p>
                      <a:endParaRPr lang="fr-FR"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529B"/>
                    </a:solidFill>
                  </a:tcPr>
                </a:tc>
                <a:extLst>
                  <a:ext uri="{0D108BD9-81ED-4DB2-BD59-A6C34878D82A}">
                    <a16:rowId xmlns:a16="http://schemas.microsoft.com/office/drawing/2014/main" val="238148050"/>
                  </a:ext>
                </a:extLst>
              </a:tr>
            </a:tbl>
          </a:graphicData>
        </a:graphic>
      </p:graphicFrame>
      <p:sp>
        <p:nvSpPr>
          <p:cNvPr id="10" name="Triangle rectangle 9">
            <a:extLst>
              <a:ext uri="{FF2B5EF4-FFF2-40B4-BE49-F238E27FC236}">
                <a16:creationId xmlns:a16="http://schemas.microsoft.com/office/drawing/2014/main" id="{150714E7-FAF3-CEAD-D609-F4899679F03D}"/>
              </a:ext>
            </a:extLst>
          </p:cNvPr>
          <p:cNvSpPr/>
          <p:nvPr/>
        </p:nvSpPr>
        <p:spPr>
          <a:xfrm rot="5400000">
            <a:off x="1060569" y="-1196856"/>
            <a:ext cx="1447804" cy="3727207"/>
          </a:xfrm>
          <a:prstGeom prst="rtTriangle">
            <a:avLst/>
          </a:prstGeom>
          <a:solidFill>
            <a:srgbClr val="1141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texte 4">
            <a:extLst>
              <a:ext uri="{FF2B5EF4-FFF2-40B4-BE49-F238E27FC236}">
                <a16:creationId xmlns:a16="http://schemas.microsoft.com/office/drawing/2014/main" id="{B4A47027-B646-8236-7392-096342386CA3}"/>
              </a:ext>
            </a:extLst>
          </p:cNvPr>
          <p:cNvSpPr>
            <a:spLocks noGrp="1"/>
          </p:cNvSpPr>
          <p:nvPr>
            <p:ph type="body" sz="quarter" idx="10"/>
          </p:nvPr>
        </p:nvSpPr>
        <p:spPr>
          <a:xfrm>
            <a:off x="2340219" y="1278730"/>
            <a:ext cx="7904162" cy="2919413"/>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Triangle rectangle 5">
            <a:extLst>
              <a:ext uri="{FF2B5EF4-FFF2-40B4-BE49-F238E27FC236}">
                <a16:creationId xmlns:a16="http://schemas.microsoft.com/office/drawing/2014/main" id="{C4EB634A-D86E-725E-227A-A45966C58200}"/>
              </a:ext>
            </a:extLst>
          </p:cNvPr>
          <p:cNvSpPr/>
          <p:nvPr userDrawn="1"/>
        </p:nvSpPr>
        <p:spPr>
          <a:xfrm rot="2495342">
            <a:off x="11770614" y="5525838"/>
            <a:ext cx="877941" cy="1001915"/>
          </a:xfrm>
          <a:prstGeom prst="rtTriangle">
            <a:avLst/>
          </a:prstGeom>
          <a:solidFill>
            <a:srgbClr val="C10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2" name="Image 1" descr="Une image contenant texte, logo, Emblème, symbole&#10;&#10;Le contenu généré par l’IA peut être incorrect.">
            <a:extLst>
              <a:ext uri="{FF2B5EF4-FFF2-40B4-BE49-F238E27FC236}">
                <a16:creationId xmlns:a16="http://schemas.microsoft.com/office/drawing/2014/main" id="{332F8793-C9C0-00BB-9BE7-A069D6C94DA1}"/>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795" b="96923" l="3627" r="97150">
                        <a14:foregroundMark x1="85492" y1="18718" x2="59845" y2="14872"/>
                        <a14:foregroundMark x1="59845" y1="14872" x2="12435" y2="38462"/>
                        <a14:foregroundMark x1="12435" y1="38462" x2="37824" y2="73590"/>
                        <a14:foregroundMark x1="37824" y1="73590" x2="85233" y2="42051"/>
                        <a14:foregroundMark x1="85233" y1="42051" x2="42746" y2="15128"/>
                        <a14:foregroundMark x1="42746" y1="15128" x2="32124" y2="68718"/>
                        <a14:foregroundMark x1="32124" y1="68718" x2="76425" y2="63077"/>
                        <a14:foregroundMark x1="76425" y1="63077" x2="38083" y2="37692"/>
                        <a14:foregroundMark x1="38083" y1="37692" x2="18394" y2="73590"/>
                        <a14:foregroundMark x1="18394" y1="73590" x2="20725" y2="81026"/>
                        <a14:foregroundMark x1="13472" y1="23333" x2="11399" y2="58462"/>
                        <a14:foregroundMark x1="11399" y1="58462" x2="45337" y2="85385"/>
                        <a14:foregroundMark x1="45337" y1="85385" x2="85233" y2="83333"/>
                        <a14:foregroundMark x1="85233" y1="83333" x2="83938" y2="47179"/>
                        <a14:foregroundMark x1="83938" y1="47179" x2="75389" y2="31538"/>
                        <a14:foregroundMark x1="75389" y1="31538" x2="6736" y2="31282"/>
                        <a14:foregroundMark x1="15026" y1="15897" x2="3627" y2="52308"/>
                        <a14:foregroundMark x1="3627" y1="52308" x2="15285" y2="65897"/>
                        <a14:foregroundMark x1="15285" y1="65897" x2="28497" y2="73333"/>
                        <a14:foregroundMark x1="19171" y1="14872" x2="37047" y2="3077"/>
                        <a14:foregroundMark x1="37047" y1="3077" x2="55959" y2="3590"/>
                        <a14:foregroundMark x1="61430" y1="5911" x2="75907" y2="12051"/>
                        <a14:foregroundMark x1="55959" y1="3590" x2="56943" y2="4007"/>
                        <a14:foregroundMark x1="92190" y1="31920" x2="94819" y2="35128"/>
                        <a14:foregroundMark x1="89356" y1="28462" x2="89578" y2="28733"/>
                        <a14:foregroundMark x1="75907" y1="12051" x2="89356" y2="28462"/>
                        <a14:foregroundMark x1="89554" y1="28075" x2="72021" y2="10513"/>
                        <a14:foregroundMark x1="93523" y1="32051" x2="93014" y2="31541"/>
                        <a14:foregroundMark x1="72021" y1="10513" x2="22008" y2="9763"/>
                        <a14:foregroundMark x1="17660" y1="14999" x2="6218" y2="34615"/>
                        <a14:foregroundMark x1="6218" y1="34615" x2="9978" y2="72573"/>
                        <a14:foregroundMark x1="10466" y1="73982" x2="46373" y2="87436"/>
                        <a14:foregroundMark x1="46373" y1="87436" x2="83679" y2="71795"/>
                        <a14:foregroundMark x1="83679" y1="71795" x2="96114" y2="40513"/>
                        <a14:foregroundMark x1="96114" y1="40513" x2="94752" y2="30744"/>
                        <a14:foregroundMark x1="34197" y1="6154" x2="51295" y2="1538"/>
                        <a14:foregroundMark x1="51295" y1="1538" x2="55593" y2="1673"/>
                        <a14:foregroundMark x1="5699" y1="31026" x2="61140" y2="25641"/>
                        <a14:foregroundMark x1="61140" y1="25641" x2="69430" y2="77179"/>
                        <a14:foregroundMark x1="69430" y1="77179" x2="37047" y2="74359"/>
                        <a14:foregroundMark x1="37047" y1="74359" x2="21503" y2="52051"/>
                        <a14:foregroundMark x1="21503" y1="52051" x2="24870" y2="33333"/>
                        <a14:foregroundMark x1="23057" y1="23590" x2="18912" y2="48462"/>
                        <a14:foregroundMark x1="18912" y1="48462" x2="46114" y2="85641"/>
                        <a14:foregroundMark x1="46114" y1="85641" x2="68912" y2="65897"/>
                        <a14:foregroundMark x1="68912" y1="65897" x2="49482" y2="28205"/>
                        <a14:foregroundMark x1="49482" y1="28205" x2="29793" y2="24872"/>
                        <a14:foregroundMark x1="29793" y1="24872" x2="25907" y2="27179"/>
                        <a14:foregroundMark x1="37565" y1="34359" x2="25130" y2="49231"/>
                        <a14:foregroundMark x1="25130" y1="49231" x2="46891" y2="76154"/>
                        <a14:foregroundMark x1="46891" y1="76154" x2="72539" y2="54359"/>
                        <a14:foregroundMark x1="72539" y1="54359" x2="51813" y2="34359"/>
                        <a14:foregroundMark x1="51813" y1="34359" x2="47409" y2="33846"/>
                        <a14:foregroundMark x1="38083" y1="33333" x2="19171" y2="56410"/>
                        <a14:foregroundMark x1="19171" y1="56410" x2="50777" y2="83590"/>
                        <a14:foregroundMark x1="50777" y1="83590" x2="79534" y2="65641"/>
                        <a14:foregroundMark x1="79534" y1="65641" x2="46891" y2="32821"/>
                        <a14:foregroundMark x1="46891" y1="32821" x2="12694" y2="36923"/>
                        <a14:foregroundMark x1="5181" y1="35385" x2="2332" y2="56154"/>
                        <a14:foregroundMark x1="2332" y1="56154" x2="6998" y2="70777"/>
                        <a14:foregroundMark x1="31731" y1="94623" x2="43264" y2="97179"/>
                        <a14:foregroundMark x1="27813" y1="93755" x2="28534" y2="93915"/>
                        <a14:foregroundMark x1="43264" y1="97179" x2="79793" y2="85385"/>
                        <a14:foregroundMark x1="79793" y1="85385" x2="87565" y2="80000"/>
                        <a14:foregroundMark x1="26425" y1="12308" x2="16580" y2="25641"/>
                        <a14:foregroundMark x1="38342" y1="8718" x2="55699" y2="7436"/>
                        <a14:foregroundMark x1="55699" y1="7436" x2="71503" y2="8205"/>
                        <a14:foregroundMark x1="84456" y1="19487" x2="96373" y2="47179"/>
                        <a14:foregroundMark x1="96373" y1="47179" x2="97145" y2="63486"/>
                        <a14:foregroundMark x1="18854" y1="83703" x2="19171" y2="84103"/>
                        <a14:foregroundMark x1="10622" y1="73333" x2="16934" y2="81285"/>
                        <a14:foregroundMark x1="50518" y1="96410" x2="60622" y2="93333"/>
                        <a14:backgroundMark x1="7254" y1="11795" x2="7254" y2="11795"/>
                        <a14:backgroundMark x1="93264" y1="3333" x2="93264" y2="3333"/>
                        <a14:backgroundMark x1="68135" y1="2308" x2="68135" y2="2308"/>
                        <a14:backgroundMark x1="11399" y1="92308" x2="11399" y2="92308"/>
                        <a14:backgroundMark x1="3886" y1="71795" x2="12953" y2="97949"/>
                        <a14:backgroundMark x1="12953" y1="97949" x2="12953" y2="97949"/>
                        <a14:backgroundMark x1="16061" y1="86152" x2="27720" y2="93846"/>
                        <a14:backgroundMark x1="65803" y1="0" x2="65803" y2="1538"/>
                        <a14:backgroundMark x1="69430" y1="3077" x2="54922" y2="513"/>
                        <a14:backgroundMark x1="94301" y1="25897" x2="96373" y2="30000"/>
                        <a14:backgroundMark x1="94560" y1="27179" x2="93523" y2="24872"/>
                        <a14:backgroundMark x1="94301" y1="28462" x2="94301" y2="28462"/>
                        <a14:backgroundMark x1="98187" y1="65641" x2="98187" y2="65641"/>
                        <a14:backgroundMark x1="97409" y1="65128" x2="97409" y2="65128"/>
                        <a14:backgroundMark x1="97409" y1="63590" x2="94819" y2="69744"/>
                        <a14:backgroundMark x1="13731" y1="83590" x2="15803" y2="85897"/>
                        <a14:backgroundMark x1="28497" y1="94872" x2="29275" y2="94872"/>
                        <a14:backgroundMark x1="31865" y1="94872" x2="28497" y2="93846"/>
                        <a14:backgroundMark x1="27979" y1="93846" x2="27979" y2="94615"/>
                        <a14:backgroundMark x1="18653" y1="10769" x2="22280" y2="9231"/>
                      </a14:backgroundRemoval>
                    </a14:imgEffect>
                  </a14:imgLayer>
                </a14:imgProps>
              </a:ext>
              <a:ext uri="{28A0092B-C50C-407E-A947-70E740481C1C}">
                <a14:useLocalDpi xmlns:a14="http://schemas.microsoft.com/office/drawing/2010/main" val="0"/>
              </a:ext>
            </a:extLst>
          </a:blip>
          <a:stretch>
            <a:fillRect/>
          </a:stretch>
        </p:blipFill>
        <p:spPr>
          <a:xfrm>
            <a:off x="-5215" y="-12330"/>
            <a:ext cx="1116840" cy="1128413"/>
          </a:xfrm>
          <a:prstGeom prst="rect">
            <a:avLst/>
          </a:prstGeom>
        </p:spPr>
      </p:pic>
      <p:sp>
        <p:nvSpPr>
          <p:cNvPr id="14" name="Espace réservé du pied de page 24">
            <a:extLst>
              <a:ext uri="{FF2B5EF4-FFF2-40B4-BE49-F238E27FC236}">
                <a16:creationId xmlns:a16="http://schemas.microsoft.com/office/drawing/2014/main" id="{8A243C8B-612F-0A63-DCD3-0B6581BD7F36}"/>
              </a:ext>
            </a:extLst>
          </p:cNvPr>
          <p:cNvSpPr>
            <a:spLocks noGrp="1"/>
          </p:cNvSpPr>
          <p:nvPr>
            <p:ph type="ftr" sz="quarter" idx="12"/>
          </p:nvPr>
        </p:nvSpPr>
        <p:spPr>
          <a:xfrm>
            <a:off x="11013141" y="6609659"/>
            <a:ext cx="1178859" cy="206935"/>
          </a:xfrm>
        </p:spPr>
        <p:txBody>
          <a:bodyPr/>
          <a:lstStyle>
            <a:lvl1pPr>
              <a:defRPr sz="900"/>
            </a:lvl1pPr>
          </a:lstStyle>
          <a:p>
            <a:r>
              <a:rPr lang="fr-FR"/>
              <a:t>Version 2026 - JF</a:t>
            </a:r>
            <a:endParaRPr lang="fr-FR" dirty="0"/>
          </a:p>
        </p:txBody>
      </p:sp>
      <p:sp>
        <p:nvSpPr>
          <p:cNvPr id="15" name="Espace réservé du numéro de diapositive 25">
            <a:extLst>
              <a:ext uri="{FF2B5EF4-FFF2-40B4-BE49-F238E27FC236}">
                <a16:creationId xmlns:a16="http://schemas.microsoft.com/office/drawing/2014/main" id="{A8EEDB1A-BE36-8C0C-AAD6-DE4817715120}"/>
              </a:ext>
            </a:extLst>
          </p:cNvPr>
          <p:cNvSpPr>
            <a:spLocks noGrp="1"/>
          </p:cNvSpPr>
          <p:nvPr>
            <p:ph type="sldNum" sz="quarter" idx="13"/>
          </p:nvPr>
        </p:nvSpPr>
        <p:spPr>
          <a:xfrm>
            <a:off x="10990203" y="6253499"/>
            <a:ext cx="805353" cy="365125"/>
          </a:xfrm>
        </p:spPr>
        <p:txBody>
          <a:bodyPr/>
          <a:lstStyle>
            <a:lvl1pPr>
              <a:defRPr sz="1000"/>
            </a:lvl1pPr>
          </a:lstStyle>
          <a:p>
            <a:fld id="{3D4CE6FC-64A4-4AAA-BA35-6D65DD1B778E}" type="slidenum">
              <a:rPr lang="fr-FR" smtClean="0"/>
              <a:pPr/>
              <a:t>‹N°›</a:t>
            </a:fld>
            <a:endParaRPr lang="fr-FR"/>
          </a:p>
        </p:txBody>
      </p:sp>
    </p:spTree>
    <p:extLst>
      <p:ext uri="{BB962C8B-B14F-4D97-AF65-F5344CB8AC3E}">
        <p14:creationId xmlns:p14="http://schemas.microsoft.com/office/powerpoint/2010/main" val="38067956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Sequence et sous titre">
    <p:spTree>
      <p:nvGrpSpPr>
        <p:cNvPr id="1" name=""/>
        <p:cNvGrpSpPr/>
        <p:nvPr/>
      </p:nvGrpSpPr>
      <p:grpSpPr>
        <a:xfrm>
          <a:off x="0" y="0"/>
          <a:ext cx="0" cy="0"/>
          <a:chOff x="0" y="0"/>
          <a:chExt cx="0" cy="0"/>
        </a:xfrm>
      </p:grpSpPr>
      <p:sp>
        <p:nvSpPr>
          <p:cNvPr id="6" name="Parallélogramme 5">
            <a:extLst>
              <a:ext uri="{FF2B5EF4-FFF2-40B4-BE49-F238E27FC236}">
                <a16:creationId xmlns:a16="http://schemas.microsoft.com/office/drawing/2014/main" id="{3913D9A1-C02C-02DF-D64F-48DF44F22F70}"/>
              </a:ext>
            </a:extLst>
          </p:cNvPr>
          <p:cNvSpPr/>
          <p:nvPr/>
        </p:nvSpPr>
        <p:spPr>
          <a:xfrm rot="8037041" flipV="1">
            <a:off x="-2230160" y="2699521"/>
            <a:ext cx="11065102" cy="1421221"/>
          </a:xfrm>
          <a:prstGeom prst="parallelogram">
            <a:avLst>
              <a:gd name="adj" fmla="val 96457"/>
            </a:avLst>
          </a:prstGeom>
          <a:solidFill>
            <a:srgbClr val="005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riangle rectangle 9">
            <a:extLst>
              <a:ext uri="{FF2B5EF4-FFF2-40B4-BE49-F238E27FC236}">
                <a16:creationId xmlns:a16="http://schemas.microsoft.com/office/drawing/2014/main" id="{150714E7-FAF3-CEAD-D609-F4899679F03D}"/>
              </a:ext>
            </a:extLst>
          </p:cNvPr>
          <p:cNvSpPr/>
          <p:nvPr/>
        </p:nvSpPr>
        <p:spPr>
          <a:xfrm rot="5400000">
            <a:off x="1060569" y="-1196856"/>
            <a:ext cx="1447804" cy="3727207"/>
          </a:xfrm>
          <a:prstGeom prst="rtTriangle">
            <a:avLst/>
          </a:prstGeom>
          <a:solidFill>
            <a:srgbClr val="1141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exte 4">
            <a:extLst>
              <a:ext uri="{FF2B5EF4-FFF2-40B4-BE49-F238E27FC236}">
                <a16:creationId xmlns:a16="http://schemas.microsoft.com/office/drawing/2014/main" id="{C3DBE6B9-9A8A-F420-BF95-77760311206B}"/>
              </a:ext>
            </a:extLst>
          </p:cNvPr>
          <p:cNvSpPr>
            <a:spLocks noGrp="1"/>
          </p:cNvSpPr>
          <p:nvPr>
            <p:ph type="body" sz="quarter" idx="10" hasCustomPrompt="1"/>
          </p:nvPr>
        </p:nvSpPr>
        <p:spPr>
          <a:xfrm>
            <a:off x="996356" y="1191233"/>
            <a:ext cx="1576230" cy="1111698"/>
          </a:xfrm>
        </p:spPr>
        <p:txBody>
          <a:bodyPr/>
          <a:lstStyle>
            <a:lvl1pPr marL="0" indent="0">
              <a:buNone/>
              <a:defRPr b="1">
                <a:solidFill>
                  <a:srgbClr val="C10435"/>
                </a:solidFill>
              </a:defRPr>
            </a:lvl1pPr>
          </a:lstStyle>
          <a:p>
            <a:pPr lvl="0"/>
            <a:r>
              <a:rPr lang="fr-FR" dirty="0"/>
              <a:t>Plan </a:t>
            </a:r>
          </a:p>
          <a:p>
            <a:pPr lvl="0"/>
            <a:endParaRPr lang="fr-FR" dirty="0"/>
          </a:p>
        </p:txBody>
      </p:sp>
      <p:sp>
        <p:nvSpPr>
          <p:cNvPr id="7" name="Espace réservé du contenu 6">
            <a:extLst>
              <a:ext uri="{FF2B5EF4-FFF2-40B4-BE49-F238E27FC236}">
                <a16:creationId xmlns:a16="http://schemas.microsoft.com/office/drawing/2014/main" id="{7FFC55CF-B054-B0AF-98B8-BEBFA07DA372}"/>
              </a:ext>
            </a:extLst>
          </p:cNvPr>
          <p:cNvSpPr>
            <a:spLocks noGrp="1"/>
          </p:cNvSpPr>
          <p:nvPr>
            <p:ph sz="quarter" idx="11"/>
          </p:nvPr>
        </p:nvSpPr>
        <p:spPr>
          <a:xfrm>
            <a:off x="6392862" y="2176462"/>
            <a:ext cx="4932362" cy="250507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1" name="Espace réservé du pied de page 24">
            <a:extLst>
              <a:ext uri="{FF2B5EF4-FFF2-40B4-BE49-F238E27FC236}">
                <a16:creationId xmlns:a16="http://schemas.microsoft.com/office/drawing/2014/main" id="{B7632F2A-4A86-D623-DC04-AA035BC0697C}"/>
              </a:ext>
            </a:extLst>
          </p:cNvPr>
          <p:cNvSpPr>
            <a:spLocks noGrp="1"/>
          </p:cNvSpPr>
          <p:nvPr>
            <p:ph type="ftr" sz="quarter" idx="12"/>
          </p:nvPr>
        </p:nvSpPr>
        <p:spPr>
          <a:xfrm>
            <a:off x="11013141" y="6609659"/>
            <a:ext cx="1178859" cy="206935"/>
          </a:xfrm>
        </p:spPr>
        <p:txBody>
          <a:bodyPr/>
          <a:lstStyle>
            <a:lvl1pPr>
              <a:defRPr sz="900"/>
            </a:lvl1pPr>
          </a:lstStyle>
          <a:p>
            <a:r>
              <a:rPr lang="fr-FR"/>
              <a:t>Version 2026 - JF</a:t>
            </a:r>
            <a:endParaRPr lang="fr-FR" dirty="0"/>
          </a:p>
        </p:txBody>
      </p:sp>
      <p:sp>
        <p:nvSpPr>
          <p:cNvPr id="12" name="Espace réservé du numéro de diapositive 25">
            <a:extLst>
              <a:ext uri="{FF2B5EF4-FFF2-40B4-BE49-F238E27FC236}">
                <a16:creationId xmlns:a16="http://schemas.microsoft.com/office/drawing/2014/main" id="{ADAE6D15-88EA-1DB9-DD44-DA412C55091E}"/>
              </a:ext>
            </a:extLst>
          </p:cNvPr>
          <p:cNvSpPr>
            <a:spLocks noGrp="1"/>
          </p:cNvSpPr>
          <p:nvPr>
            <p:ph type="sldNum" sz="quarter" idx="13"/>
          </p:nvPr>
        </p:nvSpPr>
        <p:spPr>
          <a:xfrm>
            <a:off x="10990203" y="6253499"/>
            <a:ext cx="805353" cy="365125"/>
          </a:xfrm>
        </p:spPr>
        <p:txBody>
          <a:bodyPr/>
          <a:lstStyle>
            <a:lvl1pPr>
              <a:defRPr sz="1000"/>
            </a:lvl1pPr>
          </a:lstStyle>
          <a:p>
            <a:fld id="{3D4CE6FC-64A4-4AAA-BA35-6D65DD1B778E}" type="slidenum">
              <a:rPr lang="fr-FR" smtClean="0"/>
              <a:pPr/>
              <a:t>‹N°›</a:t>
            </a:fld>
            <a:endParaRPr lang="fr-FR"/>
          </a:p>
        </p:txBody>
      </p:sp>
      <p:pic>
        <p:nvPicPr>
          <p:cNvPr id="4" name="Image 3" descr="Une image contenant texte, logo, Emblème, symbole&#10;&#10;Le contenu généré par l’IA peut être incorrect.">
            <a:extLst>
              <a:ext uri="{FF2B5EF4-FFF2-40B4-BE49-F238E27FC236}">
                <a16:creationId xmlns:a16="http://schemas.microsoft.com/office/drawing/2014/main" id="{220ABAED-FADB-A576-C47D-56683561AF6F}"/>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795" b="96923" l="3627" r="97150">
                        <a14:foregroundMark x1="85492" y1="18718" x2="59845" y2="14872"/>
                        <a14:foregroundMark x1="59845" y1="14872" x2="12435" y2="38462"/>
                        <a14:foregroundMark x1="12435" y1="38462" x2="37824" y2="73590"/>
                        <a14:foregroundMark x1="37824" y1="73590" x2="85233" y2="42051"/>
                        <a14:foregroundMark x1="85233" y1="42051" x2="42746" y2="15128"/>
                        <a14:foregroundMark x1="42746" y1="15128" x2="32124" y2="68718"/>
                        <a14:foregroundMark x1="32124" y1="68718" x2="76425" y2="63077"/>
                        <a14:foregroundMark x1="76425" y1="63077" x2="38083" y2="37692"/>
                        <a14:foregroundMark x1="38083" y1="37692" x2="18394" y2="73590"/>
                        <a14:foregroundMark x1="18394" y1="73590" x2="20725" y2="81026"/>
                        <a14:foregroundMark x1="13472" y1="23333" x2="11399" y2="58462"/>
                        <a14:foregroundMark x1="11399" y1="58462" x2="45337" y2="85385"/>
                        <a14:foregroundMark x1="45337" y1="85385" x2="85233" y2="83333"/>
                        <a14:foregroundMark x1="85233" y1="83333" x2="83938" y2="47179"/>
                        <a14:foregroundMark x1="83938" y1="47179" x2="75389" y2="31538"/>
                        <a14:foregroundMark x1="75389" y1="31538" x2="6736" y2="31282"/>
                        <a14:foregroundMark x1="15026" y1="15897" x2="3627" y2="52308"/>
                        <a14:foregroundMark x1="3627" y1="52308" x2="15285" y2="65897"/>
                        <a14:foregroundMark x1="15285" y1="65897" x2="28497" y2="73333"/>
                        <a14:foregroundMark x1="19171" y1="14872" x2="37047" y2="3077"/>
                        <a14:foregroundMark x1="37047" y1="3077" x2="55959" y2="3590"/>
                        <a14:foregroundMark x1="61430" y1="5911" x2="75907" y2="12051"/>
                        <a14:foregroundMark x1="55959" y1="3590" x2="56943" y2="4007"/>
                        <a14:foregroundMark x1="92190" y1="31920" x2="94819" y2="35128"/>
                        <a14:foregroundMark x1="89356" y1="28462" x2="89578" y2="28733"/>
                        <a14:foregroundMark x1="75907" y1="12051" x2="89356" y2="28462"/>
                        <a14:foregroundMark x1="89554" y1="28075" x2="72021" y2="10513"/>
                        <a14:foregroundMark x1="93523" y1="32051" x2="93014" y2="31541"/>
                        <a14:foregroundMark x1="72021" y1="10513" x2="22008" y2="9763"/>
                        <a14:foregroundMark x1="17660" y1="14999" x2="6218" y2="34615"/>
                        <a14:foregroundMark x1="6218" y1="34615" x2="9978" y2="72573"/>
                        <a14:foregroundMark x1="10466" y1="73982" x2="46373" y2="87436"/>
                        <a14:foregroundMark x1="46373" y1="87436" x2="83679" y2="71795"/>
                        <a14:foregroundMark x1="83679" y1="71795" x2="96114" y2="40513"/>
                        <a14:foregroundMark x1="96114" y1="40513" x2="94752" y2="30744"/>
                        <a14:foregroundMark x1="34197" y1="6154" x2="51295" y2="1538"/>
                        <a14:foregroundMark x1="51295" y1="1538" x2="55593" y2="1673"/>
                        <a14:foregroundMark x1="5699" y1="31026" x2="61140" y2="25641"/>
                        <a14:foregroundMark x1="61140" y1="25641" x2="69430" y2="77179"/>
                        <a14:foregroundMark x1="69430" y1="77179" x2="37047" y2="74359"/>
                        <a14:foregroundMark x1="37047" y1="74359" x2="21503" y2="52051"/>
                        <a14:foregroundMark x1="21503" y1="52051" x2="24870" y2="33333"/>
                        <a14:foregroundMark x1="23057" y1="23590" x2="18912" y2="48462"/>
                        <a14:foregroundMark x1="18912" y1="48462" x2="46114" y2="85641"/>
                        <a14:foregroundMark x1="46114" y1="85641" x2="68912" y2="65897"/>
                        <a14:foregroundMark x1="68912" y1="65897" x2="49482" y2="28205"/>
                        <a14:foregroundMark x1="49482" y1="28205" x2="29793" y2="24872"/>
                        <a14:foregroundMark x1="29793" y1="24872" x2="25907" y2="27179"/>
                        <a14:foregroundMark x1="37565" y1="34359" x2="25130" y2="49231"/>
                        <a14:foregroundMark x1="25130" y1="49231" x2="46891" y2="76154"/>
                        <a14:foregroundMark x1="46891" y1="76154" x2="72539" y2="54359"/>
                        <a14:foregroundMark x1="72539" y1="54359" x2="51813" y2="34359"/>
                        <a14:foregroundMark x1="51813" y1="34359" x2="47409" y2="33846"/>
                        <a14:foregroundMark x1="38083" y1="33333" x2="19171" y2="56410"/>
                        <a14:foregroundMark x1="19171" y1="56410" x2="50777" y2="83590"/>
                        <a14:foregroundMark x1="50777" y1="83590" x2="79534" y2="65641"/>
                        <a14:foregroundMark x1="79534" y1="65641" x2="46891" y2="32821"/>
                        <a14:foregroundMark x1="46891" y1="32821" x2="12694" y2="36923"/>
                        <a14:foregroundMark x1="5181" y1="35385" x2="2332" y2="56154"/>
                        <a14:foregroundMark x1="2332" y1="56154" x2="6998" y2="70777"/>
                        <a14:foregroundMark x1="31731" y1="94623" x2="43264" y2="97179"/>
                        <a14:foregroundMark x1="27813" y1="93755" x2="28534" y2="93915"/>
                        <a14:foregroundMark x1="43264" y1="97179" x2="79793" y2="85385"/>
                        <a14:foregroundMark x1="79793" y1="85385" x2="87565" y2="80000"/>
                        <a14:foregroundMark x1="26425" y1="12308" x2="16580" y2="25641"/>
                        <a14:foregroundMark x1="38342" y1="8718" x2="55699" y2="7436"/>
                        <a14:foregroundMark x1="55699" y1="7436" x2="71503" y2="8205"/>
                        <a14:foregroundMark x1="84456" y1="19487" x2="96373" y2="47179"/>
                        <a14:foregroundMark x1="96373" y1="47179" x2="97145" y2="63486"/>
                        <a14:foregroundMark x1="18854" y1="83703" x2="19171" y2="84103"/>
                        <a14:foregroundMark x1="10622" y1="73333" x2="16934" y2="81285"/>
                        <a14:foregroundMark x1="50518" y1="96410" x2="60622" y2="93333"/>
                        <a14:backgroundMark x1="7254" y1="11795" x2="7254" y2="11795"/>
                        <a14:backgroundMark x1="93264" y1="3333" x2="93264" y2="3333"/>
                        <a14:backgroundMark x1="68135" y1="2308" x2="68135" y2="2308"/>
                        <a14:backgroundMark x1="11399" y1="92308" x2="11399" y2="92308"/>
                        <a14:backgroundMark x1="3886" y1="71795" x2="12953" y2="97949"/>
                        <a14:backgroundMark x1="12953" y1="97949" x2="12953" y2="97949"/>
                        <a14:backgroundMark x1="16061" y1="86152" x2="27720" y2="93846"/>
                        <a14:backgroundMark x1="65803" y1="0" x2="65803" y2="1538"/>
                        <a14:backgroundMark x1="69430" y1="3077" x2="54922" y2="513"/>
                        <a14:backgroundMark x1="94301" y1="25897" x2="96373" y2="30000"/>
                        <a14:backgroundMark x1="94560" y1="27179" x2="93523" y2="24872"/>
                        <a14:backgroundMark x1="94301" y1="28462" x2="94301" y2="28462"/>
                        <a14:backgroundMark x1="98187" y1="65641" x2="98187" y2="65641"/>
                        <a14:backgroundMark x1="97409" y1="65128" x2="97409" y2="65128"/>
                        <a14:backgroundMark x1="97409" y1="63590" x2="94819" y2="69744"/>
                        <a14:backgroundMark x1="13731" y1="83590" x2="15803" y2="85897"/>
                        <a14:backgroundMark x1="28497" y1="94872" x2="29275" y2="94872"/>
                        <a14:backgroundMark x1="31865" y1="94872" x2="28497" y2="93846"/>
                        <a14:backgroundMark x1="27979" y1="93846" x2="27979" y2="94615"/>
                        <a14:backgroundMark x1="18653" y1="10769" x2="22280" y2="9231"/>
                      </a14:backgroundRemoval>
                    </a14:imgEffect>
                  </a14:imgLayer>
                </a14:imgProps>
              </a:ext>
              <a:ext uri="{28A0092B-C50C-407E-A947-70E740481C1C}">
                <a14:useLocalDpi xmlns:a14="http://schemas.microsoft.com/office/drawing/2010/main" val="0"/>
              </a:ext>
            </a:extLst>
          </a:blip>
          <a:stretch>
            <a:fillRect/>
          </a:stretch>
        </p:blipFill>
        <p:spPr>
          <a:xfrm>
            <a:off x="53790" y="5642999"/>
            <a:ext cx="1120482" cy="1132093"/>
          </a:xfrm>
          <a:prstGeom prst="rect">
            <a:avLst/>
          </a:prstGeom>
        </p:spPr>
      </p:pic>
    </p:spTree>
    <p:extLst>
      <p:ext uri="{BB962C8B-B14F-4D97-AF65-F5344CB8AC3E}">
        <p14:creationId xmlns:p14="http://schemas.microsoft.com/office/powerpoint/2010/main" val="21983859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exte libre séquence">
    <p:spTree>
      <p:nvGrpSpPr>
        <p:cNvPr id="1" name=""/>
        <p:cNvGrpSpPr/>
        <p:nvPr/>
      </p:nvGrpSpPr>
      <p:grpSpPr>
        <a:xfrm>
          <a:off x="0" y="0"/>
          <a:ext cx="0" cy="0"/>
          <a:chOff x="0" y="0"/>
          <a:chExt cx="0" cy="0"/>
        </a:xfrm>
      </p:grpSpPr>
      <p:sp>
        <p:nvSpPr>
          <p:cNvPr id="10" name="Triangle rectangle 9">
            <a:extLst>
              <a:ext uri="{FF2B5EF4-FFF2-40B4-BE49-F238E27FC236}">
                <a16:creationId xmlns:a16="http://schemas.microsoft.com/office/drawing/2014/main" id="{150714E7-FAF3-CEAD-D609-F4899679F03D}"/>
              </a:ext>
            </a:extLst>
          </p:cNvPr>
          <p:cNvSpPr/>
          <p:nvPr/>
        </p:nvSpPr>
        <p:spPr>
          <a:xfrm rot="5400000">
            <a:off x="1068774" y="-1197956"/>
            <a:ext cx="1447804" cy="3727207"/>
          </a:xfrm>
          <a:prstGeom prst="rtTriangle">
            <a:avLst/>
          </a:prstGeom>
          <a:solidFill>
            <a:srgbClr val="1141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E7B6339F-5394-7A8B-A01C-4C8A6064455A}"/>
              </a:ext>
            </a:extLst>
          </p:cNvPr>
          <p:cNvSpPr/>
          <p:nvPr/>
        </p:nvSpPr>
        <p:spPr>
          <a:xfrm>
            <a:off x="21686" y="45427"/>
            <a:ext cx="1404427" cy="1390650"/>
          </a:xfrm>
          <a:prstGeom prst="ellipse">
            <a:avLst/>
          </a:prstGeom>
          <a:solidFill>
            <a:schemeClr val="bg1"/>
          </a:solidFill>
          <a:ln w="5715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riangle rectangle 1">
            <a:extLst>
              <a:ext uri="{FF2B5EF4-FFF2-40B4-BE49-F238E27FC236}">
                <a16:creationId xmlns:a16="http://schemas.microsoft.com/office/drawing/2014/main" id="{38DD4E97-EA39-D496-9D46-5367EEA8E386}"/>
              </a:ext>
            </a:extLst>
          </p:cNvPr>
          <p:cNvSpPr/>
          <p:nvPr/>
        </p:nvSpPr>
        <p:spPr>
          <a:xfrm rot="2495342">
            <a:off x="11770614" y="5525838"/>
            <a:ext cx="877941" cy="1001915"/>
          </a:xfrm>
          <a:prstGeom prst="rtTriangle">
            <a:avLst/>
          </a:prstGeom>
          <a:solidFill>
            <a:srgbClr val="C10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Espace réservé du texte 4">
            <a:extLst>
              <a:ext uri="{FF2B5EF4-FFF2-40B4-BE49-F238E27FC236}">
                <a16:creationId xmlns:a16="http://schemas.microsoft.com/office/drawing/2014/main" id="{1E24D297-2D35-DC16-A080-ABC6E525EC47}"/>
              </a:ext>
            </a:extLst>
          </p:cNvPr>
          <p:cNvSpPr>
            <a:spLocks noGrp="1"/>
          </p:cNvSpPr>
          <p:nvPr>
            <p:ph type="body" sz="quarter" idx="10"/>
          </p:nvPr>
        </p:nvSpPr>
        <p:spPr>
          <a:xfrm>
            <a:off x="2392973" y="2549037"/>
            <a:ext cx="7904162" cy="2919413"/>
          </a:xfrm>
        </p:spPr>
        <p:txBody>
          <a:bodyPr/>
          <a:lstStyle>
            <a:lvl5pPr>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a:p>
            <a:pPr lvl="4"/>
            <a:endParaRPr lang="fr-FR" dirty="0"/>
          </a:p>
          <a:p>
            <a:pPr lvl="4"/>
            <a:endParaRPr lang="fr-FR" dirty="0"/>
          </a:p>
        </p:txBody>
      </p:sp>
      <p:pic>
        <p:nvPicPr>
          <p:cNvPr id="4" name="Image 3" descr="Une image contenant texte, logo, Emblème, symbole&#10;&#10;Le contenu généré par l’IA peut être incorrect.">
            <a:extLst>
              <a:ext uri="{FF2B5EF4-FFF2-40B4-BE49-F238E27FC236}">
                <a16:creationId xmlns:a16="http://schemas.microsoft.com/office/drawing/2014/main" id="{52B5F5ED-CD27-D9EF-9542-949B38D2A97B}"/>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795" b="96923" l="3627" r="97150">
                        <a14:foregroundMark x1="85492" y1="18718" x2="59845" y2="14872"/>
                        <a14:foregroundMark x1="59845" y1="14872" x2="12435" y2="38462"/>
                        <a14:foregroundMark x1="12435" y1="38462" x2="37824" y2="73590"/>
                        <a14:foregroundMark x1="37824" y1="73590" x2="85233" y2="42051"/>
                        <a14:foregroundMark x1="85233" y1="42051" x2="42746" y2="15128"/>
                        <a14:foregroundMark x1="42746" y1="15128" x2="32124" y2="68718"/>
                        <a14:foregroundMark x1="32124" y1="68718" x2="76425" y2="63077"/>
                        <a14:foregroundMark x1="76425" y1="63077" x2="38083" y2="37692"/>
                        <a14:foregroundMark x1="38083" y1="37692" x2="18394" y2="73590"/>
                        <a14:foregroundMark x1="18394" y1="73590" x2="20725" y2="81026"/>
                        <a14:foregroundMark x1="13472" y1="23333" x2="11399" y2="58462"/>
                        <a14:foregroundMark x1="11399" y1="58462" x2="45337" y2="85385"/>
                        <a14:foregroundMark x1="45337" y1="85385" x2="85233" y2="83333"/>
                        <a14:foregroundMark x1="85233" y1="83333" x2="83938" y2="47179"/>
                        <a14:foregroundMark x1="83938" y1="47179" x2="75389" y2="31538"/>
                        <a14:foregroundMark x1="75389" y1="31538" x2="6736" y2="31282"/>
                        <a14:foregroundMark x1="15026" y1="15897" x2="3627" y2="52308"/>
                        <a14:foregroundMark x1="3627" y1="52308" x2="15285" y2="65897"/>
                        <a14:foregroundMark x1="15285" y1="65897" x2="28497" y2="73333"/>
                        <a14:foregroundMark x1="19171" y1="14872" x2="37047" y2="3077"/>
                        <a14:foregroundMark x1="37047" y1="3077" x2="55959" y2="3590"/>
                        <a14:foregroundMark x1="61430" y1="5911" x2="75907" y2="12051"/>
                        <a14:foregroundMark x1="55959" y1="3590" x2="56943" y2="4007"/>
                        <a14:foregroundMark x1="92190" y1="31920" x2="94819" y2="35128"/>
                        <a14:foregroundMark x1="89356" y1="28462" x2="89578" y2="28733"/>
                        <a14:foregroundMark x1="75907" y1="12051" x2="89356" y2="28462"/>
                        <a14:foregroundMark x1="89554" y1="28075" x2="72021" y2="10513"/>
                        <a14:foregroundMark x1="93523" y1="32051" x2="93014" y2="31541"/>
                        <a14:foregroundMark x1="72021" y1="10513" x2="22008" y2="9763"/>
                        <a14:foregroundMark x1="17660" y1="14999" x2="6218" y2="34615"/>
                        <a14:foregroundMark x1="6218" y1="34615" x2="9978" y2="72573"/>
                        <a14:foregroundMark x1="10466" y1="73982" x2="46373" y2="87436"/>
                        <a14:foregroundMark x1="46373" y1="87436" x2="83679" y2="71795"/>
                        <a14:foregroundMark x1="83679" y1="71795" x2="96114" y2="40513"/>
                        <a14:foregroundMark x1="96114" y1="40513" x2="94752" y2="30744"/>
                        <a14:foregroundMark x1="34197" y1="6154" x2="51295" y2="1538"/>
                        <a14:foregroundMark x1="51295" y1="1538" x2="55593" y2="1673"/>
                        <a14:foregroundMark x1="5699" y1="31026" x2="61140" y2="25641"/>
                        <a14:foregroundMark x1="61140" y1="25641" x2="69430" y2="77179"/>
                        <a14:foregroundMark x1="69430" y1="77179" x2="37047" y2="74359"/>
                        <a14:foregroundMark x1="37047" y1="74359" x2="21503" y2="52051"/>
                        <a14:foregroundMark x1="21503" y1="52051" x2="24870" y2="33333"/>
                        <a14:foregroundMark x1="23057" y1="23590" x2="18912" y2="48462"/>
                        <a14:foregroundMark x1="18912" y1="48462" x2="46114" y2="85641"/>
                        <a14:foregroundMark x1="46114" y1="85641" x2="68912" y2="65897"/>
                        <a14:foregroundMark x1="68912" y1="65897" x2="49482" y2="28205"/>
                        <a14:foregroundMark x1="49482" y1="28205" x2="29793" y2="24872"/>
                        <a14:foregroundMark x1="29793" y1="24872" x2="25907" y2="27179"/>
                        <a14:foregroundMark x1="37565" y1="34359" x2="25130" y2="49231"/>
                        <a14:foregroundMark x1="25130" y1="49231" x2="46891" y2="76154"/>
                        <a14:foregroundMark x1="46891" y1="76154" x2="72539" y2="54359"/>
                        <a14:foregroundMark x1="72539" y1="54359" x2="51813" y2="34359"/>
                        <a14:foregroundMark x1="51813" y1="34359" x2="47409" y2="33846"/>
                        <a14:foregroundMark x1="38083" y1="33333" x2="19171" y2="56410"/>
                        <a14:foregroundMark x1="19171" y1="56410" x2="50777" y2="83590"/>
                        <a14:foregroundMark x1="50777" y1="83590" x2="79534" y2="65641"/>
                        <a14:foregroundMark x1="79534" y1="65641" x2="46891" y2="32821"/>
                        <a14:foregroundMark x1="46891" y1="32821" x2="12694" y2="36923"/>
                        <a14:foregroundMark x1="5181" y1="35385" x2="2332" y2="56154"/>
                        <a14:foregroundMark x1="2332" y1="56154" x2="6998" y2="70777"/>
                        <a14:foregroundMark x1="31731" y1="94623" x2="43264" y2="97179"/>
                        <a14:foregroundMark x1="27813" y1="93755" x2="28534" y2="93915"/>
                        <a14:foregroundMark x1="43264" y1="97179" x2="79793" y2="85385"/>
                        <a14:foregroundMark x1="79793" y1="85385" x2="87565" y2="80000"/>
                        <a14:foregroundMark x1="26425" y1="12308" x2="16580" y2="25641"/>
                        <a14:foregroundMark x1="38342" y1="8718" x2="55699" y2="7436"/>
                        <a14:foregroundMark x1="55699" y1="7436" x2="71503" y2="8205"/>
                        <a14:foregroundMark x1="84456" y1="19487" x2="96373" y2="47179"/>
                        <a14:foregroundMark x1="96373" y1="47179" x2="97145" y2="63486"/>
                        <a14:foregroundMark x1="18854" y1="83703" x2="19171" y2="84103"/>
                        <a14:foregroundMark x1="10622" y1="73333" x2="16934" y2="81285"/>
                        <a14:foregroundMark x1="50518" y1="96410" x2="60622" y2="93333"/>
                        <a14:backgroundMark x1="7254" y1="11795" x2="7254" y2="11795"/>
                        <a14:backgroundMark x1="93264" y1="3333" x2="93264" y2="3333"/>
                        <a14:backgroundMark x1="68135" y1="2308" x2="68135" y2="2308"/>
                        <a14:backgroundMark x1="11399" y1="92308" x2="11399" y2="92308"/>
                        <a14:backgroundMark x1="3886" y1="71795" x2="12953" y2="97949"/>
                        <a14:backgroundMark x1="12953" y1="97949" x2="12953" y2="97949"/>
                        <a14:backgroundMark x1="16061" y1="86152" x2="27720" y2="93846"/>
                        <a14:backgroundMark x1="65803" y1="0" x2="65803" y2="1538"/>
                        <a14:backgroundMark x1="69430" y1="3077" x2="54922" y2="513"/>
                        <a14:backgroundMark x1="94301" y1="25897" x2="96373" y2="30000"/>
                        <a14:backgroundMark x1="94560" y1="27179" x2="93523" y2="24872"/>
                        <a14:backgroundMark x1="94301" y1="28462" x2="94301" y2="28462"/>
                        <a14:backgroundMark x1="98187" y1="65641" x2="98187" y2="65641"/>
                        <a14:backgroundMark x1="97409" y1="65128" x2="97409" y2="65128"/>
                        <a14:backgroundMark x1="97409" y1="63590" x2="94819" y2="69744"/>
                        <a14:backgroundMark x1="13731" y1="83590" x2="15803" y2="85897"/>
                        <a14:backgroundMark x1="28497" y1="94872" x2="29275" y2="94872"/>
                        <a14:backgroundMark x1="31865" y1="94872" x2="28497" y2="93846"/>
                        <a14:backgroundMark x1="27979" y1="93846" x2="27979" y2="94615"/>
                        <a14:backgroundMark x1="18653" y1="10769" x2="22280" y2="9231"/>
                      </a14:backgroundRemoval>
                    </a14:imgEffect>
                  </a14:imgLayer>
                </a14:imgProps>
              </a:ext>
              <a:ext uri="{28A0092B-C50C-407E-A947-70E740481C1C}">
                <a14:useLocalDpi xmlns:a14="http://schemas.microsoft.com/office/drawing/2010/main" val="0"/>
              </a:ext>
            </a:extLst>
          </a:blip>
          <a:stretch>
            <a:fillRect/>
          </a:stretch>
        </p:blipFill>
        <p:spPr>
          <a:xfrm>
            <a:off x="0" y="5780252"/>
            <a:ext cx="1066694" cy="1077748"/>
          </a:xfrm>
          <a:prstGeom prst="rect">
            <a:avLst/>
          </a:prstGeom>
        </p:spPr>
      </p:pic>
      <p:sp>
        <p:nvSpPr>
          <p:cNvPr id="14" name="Espace réservé du pied de page 24">
            <a:extLst>
              <a:ext uri="{FF2B5EF4-FFF2-40B4-BE49-F238E27FC236}">
                <a16:creationId xmlns:a16="http://schemas.microsoft.com/office/drawing/2014/main" id="{D4A3EA15-A0CE-ABB2-7A9D-CD80BC10E0B4}"/>
              </a:ext>
            </a:extLst>
          </p:cNvPr>
          <p:cNvSpPr>
            <a:spLocks noGrp="1"/>
          </p:cNvSpPr>
          <p:nvPr>
            <p:ph type="ftr" sz="quarter" idx="12"/>
          </p:nvPr>
        </p:nvSpPr>
        <p:spPr>
          <a:xfrm>
            <a:off x="11013141" y="6609659"/>
            <a:ext cx="1178859" cy="206935"/>
          </a:xfrm>
        </p:spPr>
        <p:txBody>
          <a:bodyPr/>
          <a:lstStyle>
            <a:lvl1pPr>
              <a:defRPr sz="900"/>
            </a:lvl1pPr>
          </a:lstStyle>
          <a:p>
            <a:r>
              <a:rPr lang="fr-FR"/>
              <a:t>Version 2026 - JF</a:t>
            </a:r>
            <a:endParaRPr lang="fr-FR" dirty="0"/>
          </a:p>
        </p:txBody>
      </p:sp>
      <p:sp>
        <p:nvSpPr>
          <p:cNvPr id="15" name="Espace réservé du numéro de diapositive 25">
            <a:extLst>
              <a:ext uri="{FF2B5EF4-FFF2-40B4-BE49-F238E27FC236}">
                <a16:creationId xmlns:a16="http://schemas.microsoft.com/office/drawing/2014/main" id="{977CAEB2-B93B-EB82-645E-ACE9292B1E1C}"/>
              </a:ext>
            </a:extLst>
          </p:cNvPr>
          <p:cNvSpPr>
            <a:spLocks noGrp="1"/>
          </p:cNvSpPr>
          <p:nvPr>
            <p:ph type="sldNum" sz="quarter" idx="13"/>
          </p:nvPr>
        </p:nvSpPr>
        <p:spPr>
          <a:xfrm>
            <a:off x="10990203" y="6253499"/>
            <a:ext cx="805353" cy="365125"/>
          </a:xfrm>
        </p:spPr>
        <p:txBody>
          <a:bodyPr/>
          <a:lstStyle>
            <a:lvl1pPr>
              <a:defRPr sz="1000"/>
            </a:lvl1pPr>
          </a:lstStyle>
          <a:p>
            <a:fld id="{3D4CE6FC-64A4-4AAA-BA35-6D65DD1B778E}" type="slidenum">
              <a:rPr lang="fr-FR" smtClean="0"/>
              <a:pPr/>
              <a:t>‹N°›</a:t>
            </a:fld>
            <a:endParaRPr lang="fr-FR"/>
          </a:p>
        </p:txBody>
      </p:sp>
    </p:spTree>
    <p:extLst>
      <p:ext uri="{BB962C8B-B14F-4D97-AF65-F5344CB8AC3E}">
        <p14:creationId xmlns:p14="http://schemas.microsoft.com/office/powerpoint/2010/main" val="14045110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exte libre séquence">
    <p:spTree>
      <p:nvGrpSpPr>
        <p:cNvPr id="1" name=""/>
        <p:cNvGrpSpPr/>
        <p:nvPr/>
      </p:nvGrpSpPr>
      <p:grpSpPr>
        <a:xfrm>
          <a:off x="0" y="0"/>
          <a:ext cx="0" cy="0"/>
          <a:chOff x="0" y="0"/>
          <a:chExt cx="0" cy="0"/>
        </a:xfrm>
      </p:grpSpPr>
      <p:sp>
        <p:nvSpPr>
          <p:cNvPr id="10" name="Triangle rectangle 9">
            <a:extLst>
              <a:ext uri="{FF2B5EF4-FFF2-40B4-BE49-F238E27FC236}">
                <a16:creationId xmlns:a16="http://schemas.microsoft.com/office/drawing/2014/main" id="{150714E7-FAF3-CEAD-D609-F4899679F03D}"/>
              </a:ext>
            </a:extLst>
          </p:cNvPr>
          <p:cNvSpPr/>
          <p:nvPr/>
        </p:nvSpPr>
        <p:spPr>
          <a:xfrm rot="5400000">
            <a:off x="1068774" y="-1197956"/>
            <a:ext cx="1447804" cy="3727207"/>
          </a:xfrm>
          <a:prstGeom prst="rtTriangle">
            <a:avLst/>
          </a:prstGeom>
          <a:solidFill>
            <a:srgbClr val="1141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E7B6339F-5394-7A8B-A01C-4C8A6064455A}"/>
              </a:ext>
            </a:extLst>
          </p:cNvPr>
          <p:cNvSpPr/>
          <p:nvPr/>
        </p:nvSpPr>
        <p:spPr>
          <a:xfrm>
            <a:off x="21686" y="45427"/>
            <a:ext cx="1404427" cy="1390650"/>
          </a:xfrm>
          <a:prstGeom prst="ellipse">
            <a:avLst/>
          </a:prstGeom>
          <a:solidFill>
            <a:schemeClr val="bg1"/>
          </a:solidFill>
          <a:ln w="5715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Sous-titre 2">
            <a:extLst>
              <a:ext uri="{FF2B5EF4-FFF2-40B4-BE49-F238E27FC236}">
                <a16:creationId xmlns:a16="http://schemas.microsoft.com/office/drawing/2014/main" id="{5C076FAE-8A0C-2051-5EEB-143A2C521D56}"/>
              </a:ext>
            </a:extLst>
          </p:cNvPr>
          <p:cNvSpPr>
            <a:spLocks noGrp="1"/>
          </p:cNvSpPr>
          <p:nvPr>
            <p:ph type="subTitle" idx="1" hasCustomPrompt="1"/>
          </p:nvPr>
        </p:nvSpPr>
        <p:spPr>
          <a:xfrm>
            <a:off x="-70929" y="241890"/>
            <a:ext cx="1589655" cy="1148760"/>
          </a:xfrm>
        </p:spPr>
        <p:txBody>
          <a:bodyPr>
            <a:normAutofit/>
          </a:bodyPr>
          <a:lstStyle>
            <a:lvl1pPr marL="0" indent="0" algn="ctr">
              <a:buNone/>
              <a:defRPr sz="1800" b="1">
                <a:solidFill>
                  <a:srgbClr val="00529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Séquence </a:t>
            </a:r>
          </a:p>
          <a:p>
            <a:r>
              <a:rPr lang="fr-FR" dirty="0"/>
              <a:t>Sous titre</a:t>
            </a:r>
          </a:p>
        </p:txBody>
      </p:sp>
      <p:sp>
        <p:nvSpPr>
          <p:cNvPr id="2" name="Triangle rectangle 1">
            <a:extLst>
              <a:ext uri="{FF2B5EF4-FFF2-40B4-BE49-F238E27FC236}">
                <a16:creationId xmlns:a16="http://schemas.microsoft.com/office/drawing/2014/main" id="{38DD4E97-EA39-D496-9D46-5367EEA8E386}"/>
              </a:ext>
            </a:extLst>
          </p:cNvPr>
          <p:cNvSpPr/>
          <p:nvPr/>
        </p:nvSpPr>
        <p:spPr>
          <a:xfrm rot="2495342">
            <a:off x="11770614" y="5525838"/>
            <a:ext cx="877941" cy="1001915"/>
          </a:xfrm>
          <a:prstGeom prst="rtTriangle">
            <a:avLst/>
          </a:prstGeom>
          <a:solidFill>
            <a:srgbClr val="C10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Espace réservé du texte 4">
            <a:extLst>
              <a:ext uri="{FF2B5EF4-FFF2-40B4-BE49-F238E27FC236}">
                <a16:creationId xmlns:a16="http://schemas.microsoft.com/office/drawing/2014/main" id="{1E24D297-2D35-DC16-A080-ABC6E525EC47}"/>
              </a:ext>
            </a:extLst>
          </p:cNvPr>
          <p:cNvSpPr>
            <a:spLocks noGrp="1"/>
          </p:cNvSpPr>
          <p:nvPr>
            <p:ph type="body" sz="quarter" idx="10" hasCustomPrompt="1"/>
          </p:nvPr>
        </p:nvSpPr>
        <p:spPr>
          <a:xfrm>
            <a:off x="2392973" y="2549037"/>
            <a:ext cx="7904162" cy="2919413"/>
          </a:xfrm>
        </p:spPr>
        <p:txBody>
          <a:bodyPr/>
          <a:lstStyle>
            <a:lvl5pPr marL="1828800" indent="0">
              <a:buNone/>
              <a:defRPr/>
            </a:lvl5pPr>
          </a:lstStyle>
          <a:p>
            <a:pPr lvl="4"/>
            <a:r>
              <a:rPr lang="fr-FR" dirty="0"/>
              <a:t>Lien</a:t>
            </a:r>
          </a:p>
          <a:p>
            <a:pPr lvl="4"/>
            <a:endParaRPr lang="fr-FR" dirty="0"/>
          </a:p>
        </p:txBody>
      </p:sp>
      <p:pic>
        <p:nvPicPr>
          <p:cNvPr id="4" name="Image 3" descr="Une image contenant texte, logo, Emblème, symbole&#10;&#10;Le contenu généré par l’IA peut être incorrect.">
            <a:extLst>
              <a:ext uri="{FF2B5EF4-FFF2-40B4-BE49-F238E27FC236}">
                <a16:creationId xmlns:a16="http://schemas.microsoft.com/office/drawing/2014/main" id="{52B5F5ED-CD27-D9EF-9542-949B38D2A97B}"/>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795" b="96923" l="3627" r="97150">
                        <a14:foregroundMark x1="85492" y1="18718" x2="59845" y2="14872"/>
                        <a14:foregroundMark x1="59845" y1="14872" x2="12435" y2="38462"/>
                        <a14:foregroundMark x1="12435" y1="38462" x2="37824" y2="73590"/>
                        <a14:foregroundMark x1="37824" y1="73590" x2="85233" y2="42051"/>
                        <a14:foregroundMark x1="85233" y1="42051" x2="42746" y2="15128"/>
                        <a14:foregroundMark x1="42746" y1="15128" x2="32124" y2="68718"/>
                        <a14:foregroundMark x1="32124" y1="68718" x2="76425" y2="63077"/>
                        <a14:foregroundMark x1="76425" y1="63077" x2="38083" y2="37692"/>
                        <a14:foregroundMark x1="38083" y1="37692" x2="18394" y2="73590"/>
                        <a14:foregroundMark x1="18394" y1="73590" x2="20725" y2="81026"/>
                        <a14:foregroundMark x1="13472" y1="23333" x2="11399" y2="58462"/>
                        <a14:foregroundMark x1="11399" y1="58462" x2="45337" y2="85385"/>
                        <a14:foregroundMark x1="45337" y1="85385" x2="85233" y2="83333"/>
                        <a14:foregroundMark x1="85233" y1="83333" x2="83938" y2="47179"/>
                        <a14:foregroundMark x1="83938" y1="47179" x2="75389" y2="31538"/>
                        <a14:foregroundMark x1="75389" y1="31538" x2="6736" y2="31282"/>
                        <a14:foregroundMark x1="15026" y1="15897" x2="3627" y2="52308"/>
                        <a14:foregroundMark x1="3627" y1="52308" x2="15285" y2="65897"/>
                        <a14:foregroundMark x1="15285" y1="65897" x2="28497" y2="73333"/>
                        <a14:foregroundMark x1="19171" y1="14872" x2="37047" y2="3077"/>
                        <a14:foregroundMark x1="37047" y1="3077" x2="55959" y2="3590"/>
                        <a14:foregroundMark x1="61430" y1="5911" x2="75907" y2="12051"/>
                        <a14:foregroundMark x1="55959" y1="3590" x2="56943" y2="4007"/>
                        <a14:foregroundMark x1="92190" y1="31920" x2="94819" y2="35128"/>
                        <a14:foregroundMark x1="89356" y1="28462" x2="89578" y2="28733"/>
                        <a14:foregroundMark x1="75907" y1="12051" x2="89356" y2="28462"/>
                        <a14:foregroundMark x1="89554" y1="28075" x2="72021" y2="10513"/>
                        <a14:foregroundMark x1="93523" y1="32051" x2="93014" y2="31541"/>
                        <a14:foregroundMark x1="72021" y1="10513" x2="22008" y2="9763"/>
                        <a14:foregroundMark x1="17660" y1="14999" x2="6218" y2="34615"/>
                        <a14:foregroundMark x1="6218" y1="34615" x2="9978" y2="72573"/>
                        <a14:foregroundMark x1="10466" y1="73982" x2="46373" y2="87436"/>
                        <a14:foregroundMark x1="46373" y1="87436" x2="83679" y2="71795"/>
                        <a14:foregroundMark x1="83679" y1="71795" x2="96114" y2="40513"/>
                        <a14:foregroundMark x1="96114" y1="40513" x2="94752" y2="30744"/>
                        <a14:foregroundMark x1="34197" y1="6154" x2="51295" y2="1538"/>
                        <a14:foregroundMark x1="51295" y1="1538" x2="55593" y2="1673"/>
                        <a14:foregroundMark x1="5699" y1="31026" x2="61140" y2="25641"/>
                        <a14:foregroundMark x1="61140" y1="25641" x2="69430" y2="77179"/>
                        <a14:foregroundMark x1="69430" y1="77179" x2="37047" y2="74359"/>
                        <a14:foregroundMark x1="37047" y1="74359" x2="21503" y2="52051"/>
                        <a14:foregroundMark x1="21503" y1="52051" x2="24870" y2="33333"/>
                        <a14:foregroundMark x1="23057" y1="23590" x2="18912" y2="48462"/>
                        <a14:foregroundMark x1="18912" y1="48462" x2="46114" y2="85641"/>
                        <a14:foregroundMark x1="46114" y1="85641" x2="68912" y2="65897"/>
                        <a14:foregroundMark x1="68912" y1="65897" x2="49482" y2="28205"/>
                        <a14:foregroundMark x1="49482" y1="28205" x2="29793" y2="24872"/>
                        <a14:foregroundMark x1="29793" y1="24872" x2="25907" y2="27179"/>
                        <a14:foregroundMark x1="37565" y1="34359" x2="25130" y2="49231"/>
                        <a14:foregroundMark x1="25130" y1="49231" x2="46891" y2="76154"/>
                        <a14:foregroundMark x1="46891" y1="76154" x2="72539" y2="54359"/>
                        <a14:foregroundMark x1="72539" y1="54359" x2="51813" y2="34359"/>
                        <a14:foregroundMark x1="51813" y1="34359" x2="47409" y2="33846"/>
                        <a14:foregroundMark x1="38083" y1="33333" x2="19171" y2="56410"/>
                        <a14:foregroundMark x1="19171" y1="56410" x2="50777" y2="83590"/>
                        <a14:foregroundMark x1="50777" y1="83590" x2="79534" y2="65641"/>
                        <a14:foregroundMark x1="79534" y1="65641" x2="46891" y2="32821"/>
                        <a14:foregroundMark x1="46891" y1="32821" x2="12694" y2="36923"/>
                        <a14:foregroundMark x1="5181" y1="35385" x2="2332" y2="56154"/>
                        <a14:foregroundMark x1="2332" y1="56154" x2="6998" y2="70777"/>
                        <a14:foregroundMark x1="31731" y1="94623" x2="43264" y2="97179"/>
                        <a14:foregroundMark x1="27813" y1="93755" x2="28534" y2="93915"/>
                        <a14:foregroundMark x1="43264" y1="97179" x2="79793" y2="85385"/>
                        <a14:foregroundMark x1="79793" y1="85385" x2="87565" y2="80000"/>
                        <a14:foregroundMark x1="26425" y1="12308" x2="16580" y2="25641"/>
                        <a14:foregroundMark x1="38342" y1="8718" x2="55699" y2="7436"/>
                        <a14:foregroundMark x1="55699" y1="7436" x2="71503" y2="8205"/>
                        <a14:foregroundMark x1="84456" y1="19487" x2="96373" y2="47179"/>
                        <a14:foregroundMark x1="96373" y1="47179" x2="97145" y2="63486"/>
                        <a14:foregroundMark x1="18854" y1="83703" x2="19171" y2="84103"/>
                        <a14:foregroundMark x1="10622" y1="73333" x2="16934" y2="81285"/>
                        <a14:foregroundMark x1="50518" y1="96410" x2="60622" y2="93333"/>
                        <a14:backgroundMark x1="7254" y1="11795" x2="7254" y2="11795"/>
                        <a14:backgroundMark x1="93264" y1="3333" x2="93264" y2="3333"/>
                        <a14:backgroundMark x1="68135" y1="2308" x2="68135" y2="2308"/>
                        <a14:backgroundMark x1="11399" y1="92308" x2="11399" y2="92308"/>
                        <a14:backgroundMark x1="3886" y1="71795" x2="12953" y2="97949"/>
                        <a14:backgroundMark x1="12953" y1="97949" x2="12953" y2="97949"/>
                        <a14:backgroundMark x1="16061" y1="86152" x2="27720" y2="93846"/>
                        <a14:backgroundMark x1="65803" y1="0" x2="65803" y2="1538"/>
                        <a14:backgroundMark x1="69430" y1="3077" x2="54922" y2="513"/>
                        <a14:backgroundMark x1="94301" y1="25897" x2="96373" y2="30000"/>
                        <a14:backgroundMark x1="94560" y1="27179" x2="93523" y2="24872"/>
                        <a14:backgroundMark x1="94301" y1="28462" x2="94301" y2="28462"/>
                        <a14:backgroundMark x1="98187" y1="65641" x2="98187" y2="65641"/>
                        <a14:backgroundMark x1="97409" y1="65128" x2="97409" y2="65128"/>
                        <a14:backgroundMark x1="97409" y1="63590" x2="94819" y2="69744"/>
                        <a14:backgroundMark x1="13731" y1="83590" x2="15803" y2="85897"/>
                        <a14:backgroundMark x1="28497" y1="94872" x2="29275" y2="94872"/>
                        <a14:backgroundMark x1="31865" y1="94872" x2="28497" y2="93846"/>
                        <a14:backgroundMark x1="27979" y1="93846" x2="27979" y2="94615"/>
                        <a14:backgroundMark x1="18653" y1="10769" x2="22280" y2="9231"/>
                      </a14:backgroundRemoval>
                    </a14:imgEffect>
                  </a14:imgLayer>
                </a14:imgProps>
              </a:ext>
              <a:ext uri="{28A0092B-C50C-407E-A947-70E740481C1C}">
                <a14:useLocalDpi xmlns:a14="http://schemas.microsoft.com/office/drawing/2010/main" val="0"/>
              </a:ext>
            </a:extLst>
          </a:blip>
          <a:stretch>
            <a:fillRect/>
          </a:stretch>
        </p:blipFill>
        <p:spPr>
          <a:xfrm>
            <a:off x="0" y="5780252"/>
            <a:ext cx="1066694" cy="1077748"/>
          </a:xfrm>
          <a:prstGeom prst="rect">
            <a:avLst/>
          </a:prstGeom>
        </p:spPr>
      </p:pic>
      <p:sp>
        <p:nvSpPr>
          <p:cNvPr id="14" name="Espace réservé du pied de page 24">
            <a:extLst>
              <a:ext uri="{FF2B5EF4-FFF2-40B4-BE49-F238E27FC236}">
                <a16:creationId xmlns:a16="http://schemas.microsoft.com/office/drawing/2014/main" id="{25DB6B69-2920-0917-FA1B-84DA7D73DDD3}"/>
              </a:ext>
            </a:extLst>
          </p:cNvPr>
          <p:cNvSpPr>
            <a:spLocks noGrp="1"/>
          </p:cNvSpPr>
          <p:nvPr>
            <p:ph type="ftr" sz="quarter" idx="12"/>
          </p:nvPr>
        </p:nvSpPr>
        <p:spPr>
          <a:xfrm>
            <a:off x="11013141" y="6609659"/>
            <a:ext cx="1178859" cy="206935"/>
          </a:xfrm>
        </p:spPr>
        <p:txBody>
          <a:bodyPr/>
          <a:lstStyle>
            <a:lvl1pPr>
              <a:defRPr sz="900"/>
            </a:lvl1pPr>
          </a:lstStyle>
          <a:p>
            <a:r>
              <a:rPr lang="fr-FR"/>
              <a:t>Version 2026 - JF</a:t>
            </a:r>
            <a:endParaRPr lang="fr-FR" dirty="0"/>
          </a:p>
        </p:txBody>
      </p:sp>
      <p:sp>
        <p:nvSpPr>
          <p:cNvPr id="15" name="Espace réservé du numéro de diapositive 25">
            <a:extLst>
              <a:ext uri="{FF2B5EF4-FFF2-40B4-BE49-F238E27FC236}">
                <a16:creationId xmlns:a16="http://schemas.microsoft.com/office/drawing/2014/main" id="{808F90C5-788C-0D4E-B89E-2BC943481F01}"/>
              </a:ext>
            </a:extLst>
          </p:cNvPr>
          <p:cNvSpPr>
            <a:spLocks noGrp="1"/>
          </p:cNvSpPr>
          <p:nvPr>
            <p:ph type="sldNum" sz="quarter" idx="13"/>
          </p:nvPr>
        </p:nvSpPr>
        <p:spPr>
          <a:xfrm>
            <a:off x="10990203" y="6253499"/>
            <a:ext cx="805353" cy="365125"/>
          </a:xfrm>
        </p:spPr>
        <p:txBody>
          <a:bodyPr/>
          <a:lstStyle>
            <a:lvl1pPr>
              <a:defRPr sz="1000"/>
            </a:lvl1pPr>
          </a:lstStyle>
          <a:p>
            <a:fld id="{3D4CE6FC-64A4-4AAA-BA35-6D65DD1B778E}" type="slidenum">
              <a:rPr lang="fr-FR" smtClean="0"/>
              <a:pPr/>
              <a:t>‹N°›</a:t>
            </a:fld>
            <a:endParaRPr lang="fr-FR"/>
          </a:p>
        </p:txBody>
      </p:sp>
    </p:spTree>
    <p:extLst>
      <p:ext uri="{BB962C8B-B14F-4D97-AF65-F5344CB8AC3E}">
        <p14:creationId xmlns:p14="http://schemas.microsoft.com/office/powerpoint/2010/main" val="14227335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7BB8C8F-DD20-DFE0-942B-99BA3CF06E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AFE2B62E-B872-16BF-AB2E-67F3D24B6E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D51B011-573A-303A-8FF9-0B84729E0A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fr-FR"/>
          </a:p>
        </p:txBody>
      </p:sp>
      <p:sp>
        <p:nvSpPr>
          <p:cNvPr id="5" name="Espace réservé du pied de page 4">
            <a:extLst>
              <a:ext uri="{FF2B5EF4-FFF2-40B4-BE49-F238E27FC236}">
                <a16:creationId xmlns:a16="http://schemas.microsoft.com/office/drawing/2014/main" id="{3DD8FEB0-5B37-C5D4-BA48-9FCC339611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fr-FR"/>
              <a:t>Version 2026 - JF</a:t>
            </a:r>
          </a:p>
        </p:txBody>
      </p:sp>
      <p:sp>
        <p:nvSpPr>
          <p:cNvPr id="6" name="Espace réservé du numéro de diapositive 5">
            <a:extLst>
              <a:ext uri="{FF2B5EF4-FFF2-40B4-BE49-F238E27FC236}">
                <a16:creationId xmlns:a16="http://schemas.microsoft.com/office/drawing/2014/main" id="{0D477CCE-DCF3-69E9-FB13-4B05C34625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D4CE6FC-64A4-4AAA-BA35-6D65DD1B778E}" type="slidenum">
              <a:rPr lang="fr-FR" smtClean="0"/>
              <a:t>‹N°›</a:t>
            </a:fld>
            <a:endParaRPr lang="fr-FR"/>
          </a:p>
        </p:txBody>
      </p:sp>
    </p:spTree>
    <p:extLst>
      <p:ext uri="{BB962C8B-B14F-4D97-AF65-F5344CB8AC3E}">
        <p14:creationId xmlns:p14="http://schemas.microsoft.com/office/powerpoint/2010/main" val="2088092163"/>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8" Type="http://schemas.openxmlformats.org/officeDocument/2006/relationships/diagramColors" Target="../diagrams/colors41.xml"/><Relationship Id="rId3" Type="http://schemas.openxmlformats.org/officeDocument/2006/relationships/image" Target="../media/image106.jpeg"/><Relationship Id="rId7" Type="http://schemas.openxmlformats.org/officeDocument/2006/relationships/diagramQuickStyle" Target="../diagrams/quickStyle41.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diagramLayout" Target="../diagrams/layout41.xml"/><Relationship Id="rId5" Type="http://schemas.openxmlformats.org/officeDocument/2006/relationships/diagramData" Target="../diagrams/data41.xml"/><Relationship Id="rId4" Type="http://schemas.openxmlformats.org/officeDocument/2006/relationships/hyperlink" Target="https://www.istockphoto.com/fr/photos/bonhomme-blanc" TargetMode="External"/><Relationship Id="rId9" Type="http://schemas.microsoft.com/office/2007/relationships/diagramDrawing" Target="../diagrams/drawing4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hyperlink" Target="https://blocs.xtec.cat/escola2punt0/tag/preguntes/" TargetMode="External"/><Relationship Id="rId2" Type="http://schemas.openxmlformats.org/officeDocument/2006/relationships/image" Target="../media/image51.jpg"/><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8" Type="http://schemas.openxmlformats.org/officeDocument/2006/relationships/diagramColors" Target="../diagrams/colors42.xml"/><Relationship Id="rId3" Type="http://schemas.openxmlformats.org/officeDocument/2006/relationships/slideLayout" Target="../slideLayouts/slideLayout3.xml"/><Relationship Id="rId7" Type="http://schemas.openxmlformats.org/officeDocument/2006/relationships/diagramQuickStyle" Target="../diagrams/quickStyle42.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diagramLayout" Target="../diagrams/layout42.xml"/><Relationship Id="rId5" Type="http://schemas.openxmlformats.org/officeDocument/2006/relationships/diagramData" Target="../diagrams/data42.xml"/><Relationship Id="rId4" Type="http://schemas.openxmlformats.org/officeDocument/2006/relationships/image" Target="../media/image107.png"/><Relationship Id="rId9" Type="http://schemas.microsoft.com/office/2007/relationships/diagramDrawing" Target="../diagrams/drawing42.xml"/></Relationships>
</file>

<file path=ppt/slides/_rels/slide106.xml.rels><?xml version="1.0" encoding="UTF-8" standalone="yes"?>
<Relationships xmlns="http://schemas.openxmlformats.org/package/2006/relationships"><Relationship Id="rId3" Type="http://schemas.openxmlformats.org/officeDocument/2006/relationships/diagramLayout" Target="../diagrams/layout43.xml"/><Relationship Id="rId2" Type="http://schemas.openxmlformats.org/officeDocument/2006/relationships/diagramData" Target="../diagrams/data43.xml"/><Relationship Id="rId1" Type="http://schemas.openxmlformats.org/officeDocument/2006/relationships/slideLayout" Target="../slideLayouts/slideLayout3.xml"/><Relationship Id="rId6" Type="http://schemas.microsoft.com/office/2007/relationships/diagramDrawing" Target="../diagrams/drawing43.xml"/><Relationship Id="rId5" Type="http://schemas.openxmlformats.org/officeDocument/2006/relationships/diagramColors" Target="../diagrams/colors43.xml"/><Relationship Id="rId4" Type="http://schemas.openxmlformats.org/officeDocument/2006/relationships/diagramQuickStyle" Target="../diagrams/quickStyle43.xml"/></Relationships>
</file>

<file path=ppt/slides/_rels/slide107.xml.rels><?xml version="1.0" encoding="UTF-8" standalone="yes"?>
<Relationships xmlns="http://schemas.openxmlformats.org/package/2006/relationships"><Relationship Id="rId8" Type="http://schemas.microsoft.com/office/2007/relationships/diagramDrawing" Target="../diagrams/drawing44.xml"/><Relationship Id="rId3" Type="http://schemas.openxmlformats.org/officeDocument/2006/relationships/hyperlink" Target="http://sauvonsdesvies.blogspot.com/2017/07/larret-cardiaque.html" TargetMode="External"/><Relationship Id="rId7" Type="http://schemas.openxmlformats.org/officeDocument/2006/relationships/diagramColors" Target="../diagrams/colors44.xml"/><Relationship Id="rId2" Type="http://schemas.openxmlformats.org/officeDocument/2006/relationships/image" Target="../media/image108.bmp"/><Relationship Id="rId1" Type="http://schemas.openxmlformats.org/officeDocument/2006/relationships/slideLayout" Target="../slideLayouts/slideLayout5.xml"/><Relationship Id="rId6" Type="http://schemas.openxmlformats.org/officeDocument/2006/relationships/diagramQuickStyle" Target="../diagrams/quickStyle44.xml"/><Relationship Id="rId5" Type="http://schemas.openxmlformats.org/officeDocument/2006/relationships/diagramLayout" Target="../diagrams/layout44.xml"/><Relationship Id="rId4" Type="http://schemas.openxmlformats.org/officeDocument/2006/relationships/diagramData" Target="../diagrams/data44.xml"/></Relationships>
</file>

<file path=ppt/slides/_rels/slide108.xml.rels><?xml version="1.0" encoding="UTF-8" standalone="yes"?>
<Relationships xmlns="http://schemas.openxmlformats.org/package/2006/relationships"><Relationship Id="rId8" Type="http://schemas.openxmlformats.org/officeDocument/2006/relationships/diagramColors" Target="../diagrams/colors45.xml"/><Relationship Id="rId3" Type="http://schemas.openxmlformats.org/officeDocument/2006/relationships/slideLayout" Target="../slideLayouts/slideLayout5.xml"/><Relationship Id="rId7" Type="http://schemas.openxmlformats.org/officeDocument/2006/relationships/diagramQuickStyle" Target="../diagrams/quickStyle45.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diagramLayout" Target="../diagrams/layout45.xml"/><Relationship Id="rId5" Type="http://schemas.openxmlformats.org/officeDocument/2006/relationships/diagramData" Target="../diagrams/data45.xml"/><Relationship Id="rId4" Type="http://schemas.openxmlformats.org/officeDocument/2006/relationships/image" Target="../media/image109.png"/><Relationship Id="rId9" Type="http://schemas.microsoft.com/office/2007/relationships/diagramDrawing" Target="../diagrams/drawing45.xml"/></Relationships>
</file>

<file path=ppt/slides/_rels/slide109.xml.rels><?xml version="1.0" encoding="UTF-8" standalone="yes"?>
<Relationships xmlns="http://schemas.openxmlformats.org/package/2006/relationships"><Relationship Id="rId8" Type="http://schemas.microsoft.com/office/2007/relationships/diagramDrawing" Target="../diagrams/drawing46.xml"/><Relationship Id="rId3" Type="http://schemas.openxmlformats.org/officeDocument/2006/relationships/hyperlink" Target="https://www.quimper.bzh/1389-carte-des-defibrillateurs.htm" TargetMode="External"/><Relationship Id="rId7" Type="http://schemas.openxmlformats.org/officeDocument/2006/relationships/diagramColors" Target="../diagrams/colors46.xml"/><Relationship Id="rId2" Type="http://schemas.openxmlformats.org/officeDocument/2006/relationships/image" Target="../media/image110.png"/><Relationship Id="rId1" Type="http://schemas.openxmlformats.org/officeDocument/2006/relationships/slideLayout" Target="../slideLayouts/slideLayout5.xml"/><Relationship Id="rId6" Type="http://schemas.openxmlformats.org/officeDocument/2006/relationships/diagramQuickStyle" Target="../diagrams/quickStyle46.xml"/><Relationship Id="rId5" Type="http://schemas.openxmlformats.org/officeDocument/2006/relationships/diagramLayout" Target="../diagrams/layout46.xml"/><Relationship Id="rId4" Type="http://schemas.openxmlformats.org/officeDocument/2006/relationships/diagramData" Target="../diagrams/data46.xml"/></Relationships>
</file>

<file path=ppt/slides/_rels/slide11.xml.rels><?xml version="1.0" encoding="UTF-8" standalone="yes"?>
<Relationships xmlns="http://schemas.openxmlformats.org/package/2006/relationships"><Relationship Id="rId3" Type="http://schemas.openxmlformats.org/officeDocument/2006/relationships/hyperlink" Target="https://lyon.sgen-cfdt.fr/actu/conge-formation-professionnelle-cfp/" TargetMode="External"/><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hyperlink" Target="https://www.phonandroid.com/faut-il-debrancher-chargeurs-quand-utilise-pas.html" TargetMode="External"/><Relationship Id="rId3" Type="http://schemas.openxmlformats.org/officeDocument/2006/relationships/image" Target="../media/image25.png"/><Relationship Id="rId7" Type="http://schemas.openxmlformats.org/officeDocument/2006/relationships/image" Target="../media/image27.jp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hyperlink" Target="https://www.legrand.fr/actualites/courant-general-comprendre-son-installation-electrique" TargetMode="External"/><Relationship Id="rId5" Type="http://schemas.openxmlformats.org/officeDocument/2006/relationships/image" Target="../media/image26.jp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hyperlink" Target="https://www.jobman.fr/produit/gilet-haute-visibilite-7590/"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30.jpg"/><Relationship Id="rId5" Type="http://schemas.openxmlformats.org/officeDocument/2006/relationships/hyperlink" Target="https://www.coursdecode.com/cours-de-code-en-ligne/les-premiers-secours/les-accidents-routiers/balisage-zone-accident-route/" TargetMode="External"/><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s://www.nord.gouv.fr/Politiques-publiques/Securite/Ayez-les-bons-reflexes-pour-votre-securite/Reagir-en-cas-d-attaque-terroriste" TargetMode="External"/><Relationship Id="rId2" Type="http://schemas.openxmlformats.org/officeDocument/2006/relationships/image" Target="../media/image33.jpg"/><Relationship Id="rId1" Type="http://schemas.openxmlformats.org/officeDocument/2006/relationships/slideLayout" Target="../slideLayouts/slideLayout5.xml"/><Relationship Id="rId5" Type="http://schemas.openxmlformats.org/officeDocument/2006/relationships/hyperlink" Target="https://www.mairie-fronton.fr/43950-2/gestes-barrieres-francais/" TargetMode="External"/><Relationship Id="rId4" Type="http://schemas.openxmlformats.org/officeDocument/2006/relationships/image" Target="../media/image3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stock.adobe.com/fr/images/signal-national-d-alerte/28040647" TargetMode="External"/><Relationship Id="rId3" Type="http://schemas.microsoft.com/office/2007/relationships/media" Target="../media/media2.mp3"/><Relationship Id="rId7" Type="http://schemas.openxmlformats.org/officeDocument/2006/relationships/image" Target="../media/image35.jpg"/><Relationship Id="rId12" Type="http://schemas.openxmlformats.org/officeDocument/2006/relationships/hyperlink" Target="https://www.reservistes.fr/fr-alert-le-nouveau-dispositif-dalerte-a-la-population-francaise/" TargetMode="Externa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7.xml"/><Relationship Id="rId11" Type="http://schemas.openxmlformats.org/officeDocument/2006/relationships/image" Target="../media/image37.jpeg"/><Relationship Id="rId5" Type="http://schemas.openxmlformats.org/officeDocument/2006/relationships/slideLayout" Target="../slideLayouts/slideLayout5.xml"/><Relationship Id="rId10" Type="http://schemas.openxmlformats.org/officeDocument/2006/relationships/hyperlink" Target="https://www.cc-sudvendeelittoral.fr/le-risque-dinondation-fluviale/" TargetMode="External"/><Relationship Id="rId4" Type="http://schemas.openxmlformats.org/officeDocument/2006/relationships/audio" Target="../media/media2.mp3"/><Relationship Id="rId9" Type="http://schemas.openxmlformats.org/officeDocument/2006/relationships/image" Target="../media/image36.jpg"/></Relationships>
</file>

<file path=ppt/slides/_rels/slide21.xml.rels><?xml version="1.0" encoding="UTF-8" standalone="yes"?>
<Relationships xmlns="http://schemas.openxmlformats.org/package/2006/relationships"><Relationship Id="rId3" Type="http://schemas.openxmlformats.org/officeDocument/2006/relationships/hyperlink" Target="https://www.gouvernement.fr/risques" TargetMode="External"/><Relationship Id="rId2" Type="http://schemas.openxmlformats.org/officeDocument/2006/relationships/hyperlink" Target="https://www.interieur.gouv.fr/Alerte/Alerte-ORSEC" TargetMode="Externa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hyperlink" Target="https://pxhere.com/fr/photo/4396" TargetMode="External"/><Relationship Id="rId7" Type="http://schemas.openxmlformats.org/officeDocument/2006/relationships/hyperlink" Target="https://commons.wikimedia.org/wiki/Category:Route_nationale_118" TargetMode="External"/><Relationship Id="rId2" Type="http://schemas.openxmlformats.org/officeDocument/2006/relationships/image" Target="../media/image39.jpg"/><Relationship Id="rId1" Type="http://schemas.openxmlformats.org/officeDocument/2006/relationships/slideLayout" Target="../slideLayouts/slideLayout5.xml"/><Relationship Id="rId6" Type="http://schemas.openxmlformats.org/officeDocument/2006/relationships/image" Target="../media/image41.jpg"/><Relationship Id="rId5" Type="http://schemas.openxmlformats.org/officeDocument/2006/relationships/hyperlink" Target="https://commons.wikimedia.org/wiki/File:Telephone_fixe.jpeg" TargetMode="Externa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5.xml"/><Relationship Id="rId5" Type="http://schemas.openxmlformats.org/officeDocument/2006/relationships/image" Target="../media/image45.jpeg"/><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https://www.grands-meres.net/conduite-en-cas-etouffement/" TargetMode="External"/><Relationship Id="rId2" Type="http://schemas.openxmlformats.org/officeDocument/2006/relationships/image" Target="../media/image47.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48.jpg"/><Relationship Id="rId13" Type="http://schemas.openxmlformats.org/officeDocument/2006/relationships/hyperlink" Target="https://www.amazon.fr/ZDZBLX-Puissant-Magn%C3%A9tique-Calendrier-Magnetique/dp/B0C1X6DXTR" TargetMode="External"/><Relationship Id="rId3" Type="http://schemas.openxmlformats.org/officeDocument/2006/relationships/diagramLayout" Target="../diagrams/layout2.xml"/><Relationship Id="rId7" Type="http://schemas.openxmlformats.org/officeDocument/2006/relationships/image" Target="../media/image46.png"/><Relationship Id="rId12" Type="http://schemas.openxmlformats.org/officeDocument/2006/relationships/image" Target="../media/image50.jpg"/><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11" Type="http://schemas.openxmlformats.org/officeDocument/2006/relationships/hyperlink" Target="https://hitwest.ouest-france.fr/les-jouets-de-shein-et-temu-sont-ils-dangereux-pour-nos-enfants" TargetMode="External"/><Relationship Id="rId5" Type="http://schemas.openxmlformats.org/officeDocument/2006/relationships/diagramColors" Target="../diagrams/colors2.xml"/><Relationship Id="rId10" Type="http://schemas.openxmlformats.org/officeDocument/2006/relationships/image" Target="../media/image49.png"/><Relationship Id="rId4" Type="http://schemas.openxmlformats.org/officeDocument/2006/relationships/diagramQuickStyle" Target="../diagrams/quickStyle2.xml"/><Relationship Id="rId9" Type="http://schemas.openxmlformats.org/officeDocument/2006/relationships/hyperlink" Target="https://fr.freepik.com/vecteurs-premium/ensemble-aliments-sains-dans-style-doodle_4020463.htm" TargetMode="External"/></Relationships>
</file>

<file path=ppt/slides/_rels/slide3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hyperlink" Target="https://blocs.xtec.cat/escola2punt0/tag/preguntes/" TargetMode="External"/><Relationship Id="rId7" Type="http://schemas.openxmlformats.org/officeDocument/2006/relationships/diagramColors" Target="../diagrams/colors3.xml"/><Relationship Id="rId2" Type="http://schemas.openxmlformats.org/officeDocument/2006/relationships/image" Target="../media/image51.jpg"/><Relationship Id="rId1" Type="http://schemas.openxmlformats.org/officeDocument/2006/relationships/slideLayout" Target="../slideLayouts/slideLayout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hyperlink" Target="https://pixabay.com/fr/attention-point-d-exclamation-307030/" TargetMode="External"/><Relationship Id="rId7" Type="http://schemas.openxmlformats.org/officeDocument/2006/relationships/diagramColors" Target="../diagrams/colors4.xml"/><Relationship Id="rId2" Type="http://schemas.openxmlformats.org/officeDocument/2006/relationships/image" Target="../media/image52.png"/><Relationship Id="rId1" Type="http://schemas.openxmlformats.org/officeDocument/2006/relationships/slideLayout" Target="../slideLayouts/slideLayout5.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hyperlink" Target="https://pixabay.com/fr/attention-point-d-exclamation-307030/" TargetMode="External"/><Relationship Id="rId7" Type="http://schemas.openxmlformats.org/officeDocument/2006/relationships/diagramColors" Target="../diagrams/colors5.xml"/><Relationship Id="rId2" Type="http://schemas.openxmlformats.org/officeDocument/2006/relationships/image" Target="../media/image52.png"/><Relationship Id="rId1" Type="http://schemas.openxmlformats.org/officeDocument/2006/relationships/slideLayout" Target="../slideLayouts/slideLayout5.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xml.rels><?xml version="1.0" encoding="UTF-8" standalone="yes"?>
<Relationships xmlns="http://schemas.openxmlformats.org/package/2006/relationships"><Relationship Id="rId3" Type="http://schemas.openxmlformats.org/officeDocument/2006/relationships/hyperlink" Target="https://imagesanklesties96.blogspot.com/2021/08/a-bras-ouvert-telecharger-bras-ouverts.html" TargetMode="External"/><Relationship Id="rId2" Type="http://schemas.openxmlformats.org/officeDocument/2006/relationships/image" Target="../media/image8.jpg"/><Relationship Id="rId1" Type="http://schemas.openxmlformats.org/officeDocument/2006/relationships/slideLayout" Target="../slideLayouts/slideLayout3.xml"/><Relationship Id="rId5" Type="http://schemas.openxmlformats.org/officeDocument/2006/relationships/hyperlink" Target="https://fr.freepik.com/photos-vecteurs-libre/bonhomme-formation" TargetMode="External"/><Relationship Id="rId4" Type="http://schemas.openxmlformats.org/officeDocument/2006/relationships/image" Target="../media/image9.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6.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hyperlink" Target="https://blocs.xtec.cat/escola2punt0/tag/preguntes/" TargetMode="External"/><Relationship Id="rId7" Type="http://schemas.openxmlformats.org/officeDocument/2006/relationships/diagramColors" Target="../diagrams/colors9.xml"/><Relationship Id="rId2" Type="http://schemas.openxmlformats.org/officeDocument/2006/relationships/image" Target="../media/image51.jpg"/><Relationship Id="rId1" Type="http://schemas.openxmlformats.org/officeDocument/2006/relationships/slideLayout" Target="../slideLayouts/slideLayout3.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47.xml.rels><?xml version="1.0" encoding="UTF-8" standalone="yes"?>
<Relationships xmlns="http://schemas.openxmlformats.org/package/2006/relationships"><Relationship Id="rId8" Type="http://schemas.openxmlformats.org/officeDocument/2006/relationships/hyperlink" Target="https://www.slideserve.com/eris/module-sst" TargetMode="External"/><Relationship Id="rId13" Type="http://schemas.openxmlformats.org/officeDocument/2006/relationships/hyperlink" Target="https://fr.freepik.com/images-ia-premium/dessin-main-qui-dit-main_340338910.htm" TargetMode="External"/><Relationship Id="rId18" Type="http://schemas.openxmlformats.org/officeDocument/2006/relationships/diagramQuickStyle" Target="../diagrams/quickStyle10.xml"/><Relationship Id="rId3" Type="http://schemas.openxmlformats.org/officeDocument/2006/relationships/image" Target="../media/image54.png"/><Relationship Id="rId7" Type="http://schemas.microsoft.com/office/2007/relationships/hdphoto" Target="../media/hdphoto5.wdp"/><Relationship Id="rId12" Type="http://schemas.microsoft.com/office/2007/relationships/hdphoto" Target="../media/hdphoto6.wdp"/><Relationship Id="rId17" Type="http://schemas.openxmlformats.org/officeDocument/2006/relationships/diagramLayout" Target="../diagrams/layout10.xml"/><Relationship Id="rId2" Type="http://schemas.openxmlformats.org/officeDocument/2006/relationships/notesSlide" Target="../notesSlides/notesSlide9.xml"/><Relationship Id="rId16" Type="http://schemas.openxmlformats.org/officeDocument/2006/relationships/diagramData" Target="../diagrams/data10.xml"/><Relationship Id="rId20" Type="http://schemas.microsoft.com/office/2007/relationships/diagramDrawing" Target="../diagrams/drawing10.xml"/><Relationship Id="rId1" Type="http://schemas.openxmlformats.org/officeDocument/2006/relationships/slideLayout" Target="../slideLayouts/slideLayout5.xml"/><Relationship Id="rId6" Type="http://schemas.openxmlformats.org/officeDocument/2006/relationships/image" Target="../media/image55.png"/><Relationship Id="rId11" Type="http://schemas.openxmlformats.org/officeDocument/2006/relationships/image" Target="../media/image57.png"/><Relationship Id="rId5" Type="http://schemas.openxmlformats.org/officeDocument/2006/relationships/hyperlink" Target="https://mediaseculilian.fr/pages/point_compression.html" TargetMode="External"/><Relationship Id="rId15" Type="http://schemas.openxmlformats.org/officeDocument/2006/relationships/hyperlink" Target="https://sapeurs-pompiers65.fr/conseils-et-prevention/porter-secours/hemorragie-externe/" TargetMode="External"/><Relationship Id="rId10" Type="http://schemas.openxmlformats.org/officeDocument/2006/relationships/hyperlink" Target="https://pt.vecteezy.com/arte-vetorial/20717698-olhando-icone-vejo-olho-observar-vetor-olho-tomada-cheio-face-visao" TargetMode="External"/><Relationship Id="rId19" Type="http://schemas.openxmlformats.org/officeDocument/2006/relationships/diagramColors" Target="../diagrams/colors10.xml"/><Relationship Id="rId4" Type="http://schemas.microsoft.com/office/2007/relationships/hdphoto" Target="../media/hdphoto4.wdp"/><Relationship Id="rId9" Type="http://schemas.openxmlformats.org/officeDocument/2006/relationships/image" Target="../media/image56.png"/><Relationship Id="rId14" Type="http://schemas.openxmlformats.org/officeDocument/2006/relationships/image" Target="../media/image58.png"/></Relationships>
</file>

<file path=ppt/slides/_rels/slide48.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image" Target="../media/image59.png"/><Relationship Id="rId7" Type="http://schemas.openxmlformats.org/officeDocument/2006/relationships/diagramQuickStyle" Target="../diagrams/quickStyle11.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diagramLayout" Target="../diagrams/layout11.xml"/><Relationship Id="rId5" Type="http://schemas.openxmlformats.org/officeDocument/2006/relationships/diagramData" Target="../diagrams/data11.xml"/><Relationship Id="rId4" Type="http://schemas.openxmlformats.org/officeDocument/2006/relationships/hyperlink" Target="https://socapcuu.vn/blog/bo-phan-co-the-dut-roi-xu-tri-nhu-the-nao-wellbeing" TargetMode="External"/><Relationship Id="rId9" Type="http://schemas.microsoft.com/office/2007/relationships/diagramDrawing" Target="../diagrams/drawing11.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5.xml.rels><?xml version="1.0" encoding="UTF-8" standalone="yes"?>
<Relationships xmlns="http://schemas.openxmlformats.org/package/2006/relationships"><Relationship Id="rId3" Type="http://schemas.openxmlformats.org/officeDocument/2006/relationships/hyperlink" Target="https://play.google.com/store/apps/details?id=com.mobilehealth.cardiac" TargetMode="External"/><Relationship Id="rId7" Type="http://schemas.openxmlformats.org/officeDocument/2006/relationships/hyperlink" Target="https://www.podcastjournal.net/Sauv-Life-l-application-qui-sauve-des-vies_a27370.html" TargetMode="External"/><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2.jpg"/><Relationship Id="rId5" Type="http://schemas.openxmlformats.org/officeDocument/2006/relationships/hyperlink" Target="https://www.pompiers.fr/actualites/staying-alive-une-application-pour-sauver-des-vies-et-devenir-bon-samaritain" TargetMode="External"/><Relationship Id="rId4" Type="http://schemas.openxmlformats.org/officeDocument/2006/relationships/image" Target="../media/image11.jpg"/></Relationships>
</file>

<file path=ppt/slides/_rels/slide50.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63.jpeg"/><Relationship Id="rId7" Type="http://schemas.openxmlformats.org/officeDocument/2006/relationships/diagramColors" Target="../diagrams/colors13.xml"/><Relationship Id="rId2" Type="http://schemas.openxmlformats.org/officeDocument/2006/relationships/image" Target="../media/image62.jpeg"/><Relationship Id="rId1" Type="http://schemas.openxmlformats.org/officeDocument/2006/relationships/slideLayout" Target="../slideLayouts/slideLayout3.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hyperlink" Target="https://www.sikana.tv/pl/health/first-aid/first-aid-minor-wound" TargetMode="External"/><Relationship Id="rId2" Type="http://schemas.openxmlformats.org/officeDocument/2006/relationships/image" Target="../media/image64.jp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3.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5.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57.xml.rels><?xml version="1.0" encoding="UTF-8" standalone="yes"?>
<Relationships xmlns="http://schemas.openxmlformats.org/package/2006/relationships"><Relationship Id="rId8" Type="http://schemas.openxmlformats.org/officeDocument/2006/relationships/diagramData" Target="../diagrams/data16.xml"/><Relationship Id="rId3" Type="http://schemas.openxmlformats.org/officeDocument/2006/relationships/image" Target="../media/image66.jpeg"/><Relationship Id="rId7" Type="http://schemas.openxmlformats.org/officeDocument/2006/relationships/hyperlink" Target="https://pompier60120.skyrock.com/3079498741-Une-plaie-a-l-abdomen.html" TargetMode="External"/><Relationship Id="rId12" Type="http://schemas.microsoft.com/office/2007/relationships/diagramDrawing" Target="../diagrams/drawing16.xml"/><Relationship Id="rId2" Type="http://schemas.openxmlformats.org/officeDocument/2006/relationships/image" Target="../media/image65.jpeg"/><Relationship Id="rId1" Type="http://schemas.openxmlformats.org/officeDocument/2006/relationships/slideLayout" Target="../slideLayouts/slideLayout5.xml"/><Relationship Id="rId6" Type="http://schemas.openxmlformats.org/officeDocument/2006/relationships/image" Target="../media/image68.jpg"/><Relationship Id="rId11" Type="http://schemas.openxmlformats.org/officeDocument/2006/relationships/diagramColors" Target="../diagrams/colors16.xml"/><Relationship Id="rId5" Type="http://schemas.openxmlformats.org/officeDocument/2006/relationships/hyperlink" Target="https://medecinedejour.blogspot.com/2013/06/gestes-de-secourisme-en-urgences.html" TargetMode="External"/><Relationship Id="rId10" Type="http://schemas.openxmlformats.org/officeDocument/2006/relationships/diagramQuickStyle" Target="../diagrams/quickStyle16.xml"/><Relationship Id="rId4" Type="http://schemas.openxmlformats.org/officeDocument/2006/relationships/image" Target="../media/image67.jpg"/><Relationship Id="rId9" Type="http://schemas.openxmlformats.org/officeDocument/2006/relationships/diagramLayout" Target="../diagrams/layout1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lfigp.org/project/stage-de-secourisme-a-sharjah/" TargetMode="External"/><Relationship Id="rId2" Type="http://schemas.openxmlformats.org/officeDocument/2006/relationships/image" Target="../media/image13.jpg"/><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hyperlink" Target="https://www.santeonaturel.com/pathologie/brulures-legeres/" TargetMode="External"/><Relationship Id="rId2" Type="http://schemas.openxmlformats.org/officeDocument/2006/relationships/image" Target="../media/image69.jp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8" Type="http://schemas.openxmlformats.org/officeDocument/2006/relationships/diagramQuickStyle" Target="../diagrams/quickStyle17.xml"/><Relationship Id="rId3" Type="http://schemas.openxmlformats.org/officeDocument/2006/relationships/hyperlink" Target="http://www.flickr.com/photos/boxercharlie1653/2711385570/" TargetMode="External"/><Relationship Id="rId7" Type="http://schemas.openxmlformats.org/officeDocument/2006/relationships/diagramLayout" Target="../diagrams/layout17.xml"/><Relationship Id="rId2" Type="http://schemas.openxmlformats.org/officeDocument/2006/relationships/image" Target="../media/image70.jpg"/><Relationship Id="rId1" Type="http://schemas.openxmlformats.org/officeDocument/2006/relationships/slideLayout" Target="../slideLayouts/slideLayout3.xml"/><Relationship Id="rId6" Type="http://schemas.openxmlformats.org/officeDocument/2006/relationships/diagramData" Target="../diagrams/data17.xml"/><Relationship Id="rId5" Type="http://schemas.openxmlformats.org/officeDocument/2006/relationships/hyperlink" Target="http://www.herbalprepper.com/herbal-burn-care-course-online/" TargetMode="External"/><Relationship Id="rId10" Type="http://schemas.microsoft.com/office/2007/relationships/diagramDrawing" Target="../diagrams/drawing17.xml"/><Relationship Id="rId4" Type="http://schemas.openxmlformats.org/officeDocument/2006/relationships/image" Target="../media/image71.jpg"/><Relationship Id="rId9" Type="http://schemas.openxmlformats.org/officeDocument/2006/relationships/diagramColors" Target="../diagrams/colors17.xml"/></Relationships>
</file>

<file path=ppt/slides/_rels/slide63.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diagramData" Target="../diagrams/data18.xml"/><Relationship Id="rId3" Type="http://schemas.openxmlformats.org/officeDocument/2006/relationships/image" Target="../media/image73.jpeg"/><Relationship Id="rId7" Type="http://schemas.openxmlformats.org/officeDocument/2006/relationships/hyperlink" Target="https://pixabay.com/fr/flamme-torche-chaleur-chaude-296977/" TargetMode="External"/><Relationship Id="rId12" Type="http://schemas.openxmlformats.org/officeDocument/2006/relationships/hyperlink" Target="http://www.hugolescargot.com/coloriages/soleil/" TargetMode="External"/><Relationship Id="rId17" Type="http://schemas.microsoft.com/office/2007/relationships/diagramDrawing" Target="../diagrams/drawing18.xml"/><Relationship Id="rId2" Type="http://schemas.openxmlformats.org/officeDocument/2006/relationships/image" Target="../media/image72.png"/><Relationship Id="rId16" Type="http://schemas.openxmlformats.org/officeDocument/2006/relationships/diagramColors" Target="../diagrams/colors18.xml"/><Relationship Id="rId1" Type="http://schemas.openxmlformats.org/officeDocument/2006/relationships/slideLayout" Target="../slideLayouts/slideLayout3.xml"/><Relationship Id="rId6" Type="http://schemas.openxmlformats.org/officeDocument/2006/relationships/image" Target="../media/image75.png"/><Relationship Id="rId11" Type="http://schemas.openxmlformats.org/officeDocument/2006/relationships/image" Target="../media/image77.jpg"/><Relationship Id="rId5" Type="http://schemas.openxmlformats.org/officeDocument/2006/relationships/hyperlink" Target="https://commons.wikimedia.org/wiki/File:Danger_radiation.svg" TargetMode="External"/><Relationship Id="rId15" Type="http://schemas.openxmlformats.org/officeDocument/2006/relationships/diagramQuickStyle" Target="../diagrams/quickStyle18.xml"/><Relationship Id="rId10" Type="http://schemas.openxmlformats.org/officeDocument/2006/relationships/hyperlink" Target="https://www.doctissimo.fr/sante/urgences-et-premiers-secours/petits-bobos/cloque-ampoule-brulure-percer-ou-pas-soigner" TargetMode="External"/><Relationship Id="rId4" Type="http://schemas.openxmlformats.org/officeDocument/2006/relationships/image" Target="../media/image74.png"/><Relationship Id="rId9" Type="http://schemas.microsoft.com/office/2007/relationships/hdphoto" Target="../media/hdphoto7.wdp"/><Relationship Id="rId14" Type="http://schemas.openxmlformats.org/officeDocument/2006/relationships/diagramLayout" Target="../diagrams/layout18.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65.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hyperlink" Target="https://blocs.xtec.cat/escola2punt0/tag/preguntes/" TargetMode="External"/><Relationship Id="rId7" Type="http://schemas.openxmlformats.org/officeDocument/2006/relationships/diagramColors" Target="../diagrams/colors20.xml"/><Relationship Id="rId2" Type="http://schemas.openxmlformats.org/officeDocument/2006/relationships/image" Target="../media/image51.jpg"/><Relationship Id="rId1" Type="http://schemas.openxmlformats.org/officeDocument/2006/relationships/slideLayout" Target="../slideLayouts/slideLayout3.xml"/><Relationship Id="rId6" Type="http://schemas.openxmlformats.org/officeDocument/2006/relationships/diagramQuickStyle" Target="../diagrams/quickStyle20.xml"/><Relationship Id="rId5" Type="http://schemas.openxmlformats.org/officeDocument/2006/relationships/diagramLayout" Target="../diagrams/layout20.xml"/><Relationship Id="rId4" Type="http://schemas.openxmlformats.org/officeDocument/2006/relationships/diagramData" Target="../diagrams/data20.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5.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67.xml.rels><?xml version="1.0" encoding="UTF-8" standalone="yes"?>
<Relationships xmlns="http://schemas.openxmlformats.org/package/2006/relationships"><Relationship Id="rId8" Type="http://schemas.openxmlformats.org/officeDocument/2006/relationships/diagramQuickStyle" Target="../diagrams/quickStyle22.xml"/><Relationship Id="rId3" Type="http://schemas.openxmlformats.org/officeDocument/2006/relationships/image" Target="../media/image73.jpeg"/><Relationship Id="rId7" Type="http://schemas.openxmlformats.org/officeDocument/2006/relationships/diagramLayout" Target="../diagrams/layout22.xml"/><Relationship Id="rId2" Type="http://schemas.openxmlformats.org/officeDocument/2006/relationships/image" Target="../media/image72.png"/><Relationship Id="rId1" Type="http://schemas.openxmlformats.org/officeDocument/2006/relationships/slideLayout" Target="../slideLayouts/slideLayout5.xml"/><Relationship Id="rId6" Type="http://schemas.openxmlformats.org/officeDocument/2006/relationships/diagramData" Target="../diagrams/data22.xml"/><Relationship Id="rId5" Type="http://schemas.openxmlformats.org/officeDocument/2006/relationships/hyperlink" Target="https://commons.wikimedia.org/wiki/File:Danger_radiation.svg" TargetMode="External"/><Relationship Id="rId10" Type="http://schemas.microsoft.com/office/2007/relationships/diagramDrawing" Target="../diagrams/drawing22.xml"/><Relationship Id="rId4" Type="http://schemas.openxmlformats.org/officeDocument/2006/relationships/image" Target="../media/image74.png"/><Relationship Id="rId9" Type="http://schemas.openxmlformats.org/officeDocument/2006/relationships/diagramColors" Target="../diagrams/colors22.xml"/></Relationships>
</file>

<file path=ppt/slides/_rels/slide68.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image" Target="../media/image72.png"/><Relationship Id="rId7" Type="http://schemas.openxmlformats.org/officeDocument/2006/relationships/diagramColors" Target="../diagrams/colors23.xml"/><Relationship Id="rId2" Type="http://schemas.openxmlformats.org/officeDocument/2006/relationships/image" Target="../media/image78.png"/><Relationship Id="rId1" Type="http://schemas.openxmlformats.org/officeDocument/2006/relationships/slideLayout" Target="../slideLayouts/slideLayout5.xml"/><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s>
</file>

<file path=ppt/slides/_rels/slide69.xml.rels><?xml version="1.0" encoding="UTF-8" standalone="yes"?>
<Relationships xmlns="http://schemas.openxmlformats.org/package/2006/relationships"><Relationship Id="rId8" Type="http://schemas.openxmlformats.org/officeDocument/2006/relationships/diagramColors" Target="../diagrams/colors24.xml"/><Relationship Id="rId3" Type="http://schemas.openxmlformats.org/officeDocument/2006/relationships/image" Target="../media/image79.png"/><Relationship Id="rId7" Type="http://schemas.openxmlformats.org/officeDocument/2006/relationships/diagramQuickStyle" Target="../diagrams/quickStyle24.xml"/><Relationship Id="rId2" Type="http://schemas.openxmlformats.org/officeDocument/2006/relationships/image" Target="../media/image73.jpeg"/><Relationship Id="rId1" Type="http://schemas.openxmlformats.org/officeDocument/2006/relationships/slideLayout" Target="../slideLayouts/slideLayout5.xml"/><Relationship Id="rId6" Type="http://schemas.openxmlformats.org/officeDocument/2006/relationships/diagramLayout" Target="../diagrams/layout24.xml"/><Relationship Id="rId5" Type="http://schemas.openxmlformats.org/officeDocument/2006/relationships/diagramData" Target="../diagrams/data24.xml"/><Relationship Id="rId4" Type="http://schemas.openxmlformats.org/officeDocument/2006/relationships/hyperlink" Target="http://www.risque-chimique.fr/toxicite.html" TargetMode="External"/><Relationship Id="rId9" Type="http://schemas.microsoft.com/office/2007/relationships/diagramDrawing" Target="../diagrams/drawing24.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70.png"/><Relationship Id="rId18" Type="http://schemas.openxmlformats.org/officeDocument/2006/relationships/slide" Target="slide58.xml"/><Relationship Id="rId26" Type="http://schemas.openxmlformats.org/officeDocument/2006/relationships/image" Target="../media/image22.png"/><Relationship Id="rId3" Type="http://schemas.openxmlformats.org/officeDocument/2006/relationships/slide" Target="slide8.xml"/><Relationship Id="rId21" Type="http://schemas.openxmlformats.org/officeDocument/2006/relationships/slide" Target="slide70.xml"/><Relationship Id="rId7" Type="http://schemas.openxmlformats.org/officeDocument/2006/relationships/image" Target="../media/image15.png"/><Relationship Id="rId12" Type="http://schemas.openxmlformats.org/officeDocument/2006/relationships/slide" Target="slide40.xml"/><Relationship Id="rId17" Type="http://schemas.openxmlformats.org/officeDocument/2006/relationships/image" Target="../media/image19.png"/><Relationship Id="rId25" Type="http://schemas.openxmlformats.org/officeDocument/2006/relationships/image" Target="../media/image210.png"/><Relationship Id="rId2" Type="http://schemas.openxmlformats.org/officeDocument/2006/relationships/image" Target="../media/image14.png"/><Relationship Id="rId16" Type="http://schemas.openxmlformats.org/officeDocument/2006/relationships/image" Target="../media/image180.png"/><Relationship Id="rId20" Type="http://schemas.openxmlformats.org/officeDocument/2006/relationships/image" Target="../media/image20.png"/><Relationship Id="rId29"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slide" Target="slide22.xml"/><Relationship Id="rId11" Type="http://schemas.openxmlformats.org/officeDocument/2006/relationships/image" Target="../media/image17.png"/><Relationship Id="rId24" Type="http://schemas.openxmlformats.org/officeDocument/2006/relationships/slide" Target="slide76.xml"/><Relationship Id="rId5" Type="http://schemas.openxmlformats.org/officeDocument/2006/relationships/image" Target="../media/image15.png"/><Relationship Id="rId15" Type="http://schemas.openxmlformats.org/officeDocument/2006/relationships/slide" Target="slide51.xml"/><Relationship Id="rId23" Type="http://schemas.openxmlformats.org/officeDocument/2006/relationships/image" Target="../media/image21.png"/><Relationship Id="rId28" Type="http://schemas.openxmlformats.org/officeDocument/2006/relationships/image" Target="../media/image220.png"/><Relationship Id="rId10" Type="http://schemas.openxmlformats.org/officeDocument/2006/relationships/image" Target="../media/image160.png"/><Relationship Id="rId19" Type="http://schemas.openxmlformats.org/officeDocument/2006/relationships/image" Target="../media/image190.png"/><Relationship Id="rId31" Type="http://schemas.openxmlformats.org/officeDocument/2006/relationships/image" Target="../media/image230.png"/><Relationship Id="rId4" Type="http://schemas.openxmlformats.org/officeDocument/2006/relationships/image" Target="../media/image14.png"/><Relationship Id="rId9" Type="http://schemas.openxmlformats.org/officeDocument/2006/relationships/slide" Target="slide30.xml"/><Relationship Id="rId14" Type="http://schemas.openxmlformats.org/officeDocument/2006/relationships/image" Target="../media/image18.png"/><Relationship Id="rId22" Type="http://schemas.openxmlformats.org/officeDocument/2006/relationships/image" Target="../media/image200.png"/><Relationship Id="rId27" Type="http://schemas.openxmlformats.org/officeDocument/2006/relationships/slide" Target="slide93.xml"/><Relationship Id="rId30" Type="http://schemas.openxmlformats.org/officeDocument/2006/relationships/slide" Target="slide10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3.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7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5.xml"/><Relationship Id="rId5" Type="http://schemas.openxmlformats.org/officeDocument/2006/relationships/hyperlink" Target="https://www.femmes-references.com/sante-bien-etre/chocs-a-la-tete/" TargetMode="External"/><Relationship Id="rId4" Type="http://schemas.openxmlformats.org/officeDocument/2006/relationships/image" Target="../media/image82.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8" Type="http://schemas.openxmlformats.org/officeDocument/2006/relationships/hyperlink" Target="https://www.istockphoto.com/illustrations/alcohol-intoxication" TargetMode="External"/><Relationship Id="rId13" Type="http://schemas.openxmlformats.org/officeDocument/2006/relationships/image" Target="../media/image86.jpg"/><Relationship Id="rId3" Type="http://schemas.openxmlformats.org/officeDocument/2006/relationships/diagramLayout" Target="../diagrams/layout26.xml"/><Relationship Id="rId7" Type="http://schemas.openxmlformats.org/officeDocument/2006/relationships/image" Target="../media/image83.jpg"/><Relationship Id="rId12" Type="http://schemas.openxmlformats.org/officeDocument/2006/relationships/hyperlink" Target="https://www.vectorstock.com/royalty-free-vector/cartoon-colorful-allergy-set-vector-15532492" TargetMode="External"/><Relationship Id="rId2" Type="http://schemas.openxmlformats.org/officeDocument/2006/relationships/diagramData" Target="../diagrams/data26.xml"/><Relationship Id="rId1" Type="http://schemas.openxmlformats.org/officeDocument/2006/relationships/slideLayout" Target="../slideLayouts/slideLayout3.xml"/><Relationship Id="rId6" Type="http://schemas.microsoft.com/office/2007/relationships/diagramDrawing" Target="../diagrams/drawing26.xml"/><Relationship Id="rId11" Type="http://schemas.openxmlformats.org/officeDocument/2006/relationships/image" Target="../media/image85.jpg"/><Relationship Id="rId5" Type="http://schemas.openxmlformats.org/officeDocument/2006/relationships/diagramColors" Target="../diagrams/colors26.xml"/><Relationship Id="rId10" Type="http://schemas.openxmlformats.org/officeDocument/2006/relationships/hyperlink" Target="https://fity.club/lists/suggestions/clipart-enfant-malade/" TargetMode="External"/><Relationship Id="rId4" Type="http://schemas.openxmlformats.org/officeDocument/2006/relationships/diagramQuickStyle" Target="../diagrams/quickStyle26.xml"/><Relationship Id="rId9" Type="http://schemas.openxmlformats.org/officeDocument/2006/relationships/image" Target="../media/image84.jpg"/><Relationship Id="rId14" Type="http://schemas.openxmlformats.org/officeDocument/2006/relationships/hyperlink" Target="https://fity.club/lists/2025/dessin-anim%C3%A9-sur-la-gestion-du-stress/"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hyperlink" Target="https://courses.lumenlearning.com/wmopen-organizationalbehavior/chapter/business-ethics-in-organizational-behavior/" TargetMode="External"/><Relationship Id="rId2" Type="http://schemas.openxmlformats.org/officeDocument/2006/relationships/image" Target="../media/image87.jp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3.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3.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3.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3.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8" Type="http://schemas.openxmlformats.org/officeDocument/2006/relationships/hyperlink" Target="https://www.pharma-sphere.be/fr/actualites/en-moyenne-30-personnes-sont-victimes-d-un-malaise-cardiaque-chaque-jour-en-belgique.html" TargetMode="External"/><Relationship Id="rId3" Type="http://schemas.openxmlformats.org/officeDocument/2006/relationships/diagramLayout" Target="../diagrams/layout31.xml"/><Relationship Id="rId7" Type="http://schemas.openxmlformats.org/officeDocument/2006/relationships/image" Target="../media/image88.jpg"/><Relationship Id="rId2" Type="http://schemas.openxmlformats.org/officeDocument/2006/relationships/diagramData" Target="../diagrams/data31.xml"/><Relationship Id="rId1" Type="http://schemas.openxmlformats.org/officeDocument/2006/relationships/slideLayout" Target="../slideLayouts/slideLayout3.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87.xml.rels><?xml version="1.0" encoding="UTF-8" standalone="yes"?>
<Relationships xmlns="http://schemas.openxmlformats.org/package/2006/relationships"><Relationship Id="rId8" Type="http://schemas.openxmlformats.org/officeDocument/2006/relationships/hyperlink" Target="https://www.docdeclic.fr/planches/accident-vasculaire-cerebral" TargetMode="External"/><Relationship Id="rId3" Type="http://schemas.openxmlformats.org/officeDocument/2006/relationships/diagramLayout" Target="../diagrams/layout32.xml"/><Relationship Id="rId7" Type="http://schemas.openxmlformats.org/officeDocument/2006/relationships/image" Target="../media/image89.PNG"/><Relationship Id="rId2" Type="http://schemas.openxmlformats.org/officeDocument/2006/relationships/diagramData" Target="../diagrams/data32.xml"/><Relationship Id="rId1" Type="http://schemas.openxmlformats.org/officeDocument/2006/relationships/slideLayout" Target="../slideLayouts/slideLayout3.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8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diagramLayout" Target="../diagrams/layout33.xml"/><Relationship Id="rId7" Type="http://schemas.openxmlformats.org/officeDocument/2006/relationships/image" Target="../media/image90.png"/><Relationship Id="rId2" Type="http://schemas.openxmlformats.org/officeDocument/2006/relationships/diagramData" Target="../diagrams/data33.xml"/><Relationship Id="rId1" Type="http://schemas.openxmlformats.org/officeDocument/2006/relationships/slideLayout" Target="../slideLayouts/slideLayout3.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 Id="rId9" Type="http://schemas.openxmlformats.org/officeDocument/2006/relationships/hyperlink" Target="https://www.science-et-vie.com/le-magazine/nerf-vague-la-voie-royale-pour-tout-soigner-56626.html" TargetMode="External"/></Relationships>
</file>

<file path=ppt/slides/_rels/slide89.xml.rels><?xml version="1.0" encoding="UTF-8" standalone="yes"?>
<Relationships xmlns="http://schemas.openxmlformats.org/package/2006/relationships"><Relationship Id="rId8" Type="http://schemas.openxmlformats.org/officeDocument/2006/relationships/diagramLayout" Target="../diagrams/layout34.xml"/><Relationship Id="rId3" Type="http://schemas.openxmlformats.org/officeDocument/2006/relationships/hyperlink" Target="https://www.salvum.org/blog/les-nouvelles-recommandations-de-secourisme" TargetMode="External"/><Relationship Id="rId7" Type="http://schemas.openxmlformats.org/officeDocument/2006/relationships/diagramData" Target="../diagrams/data34.xml"/><Relationship Id="rId2" Type="http://schemas.openxmlformats.org/officeDocument/2006/relationships/image" Target="../media/image91.JPG"/><Relationship Id="rId1" Type="http://schemas.openxmlformats.org/officeDocument/2006/relationships/slideLayout" Target="../slideLayouts/slideLayout3.xml"/><Relationship Id="rId6" Type="http://schemas.openxmlformats.org/officeDocument/2006/relationships/hyperlink" Target="https://www.secourisme.net/spip.php?article835" TargetMode="External"/><Relationship Id="rId11" Type="http://schemas.microsoft.com/office/2007/relationships/diagramDrawing" Target="../diagrams/drawing34.xml"/><Relationship Id="rId5" Type="http://schemas.openxmlformats.org/officeDocument/2006/relationships/image" Target="../media/image93.png"/><Relationship Id="rId10" Type="http://schemas.openxmlformats.org/officeDocument/2006/relationships/diagramColors" Target="../diagrams/colors34.xml"/><Relationship Id="rId4" Type="http://schemas.openxmlformats.org/officeDocument/2006/relationships/image" Target="../media/image92.JPG"/><Relationship Id="rId9" Type="http://schemas.openxmlformats.org/officeDocument/2006/relationships/diagramQuickStyle" Target="../diagrams/quickStyle3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35.xml"/><Relationship Id="rId2" Type="http://schemas.openxmlformats.org/officeDocument/2006/relationships/diagramData" Target="../diagrams/data35.xml"/><Relationship Id="rId1" Type="http://schemas.openxmlformats.org/officeDocument/2006/relationships/slideLayout" Target="../slideLayouts/slideLayout3.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36.xml"/><Relationship Id="rId2" Type="http://schemas.openxmlformats.org/officeDocument/2006/relationships/diagramData" Target="../diagrams/data36.xml"/><Relationship Id="rId1" Type="http://schemas.openxmlformats.org/officeDocument/2006/relationships/slideLayout" Target="../slideLayouts/slideLayout6.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92.xml.rels><?xml version="1.0" encoding="UTF-8" standalone="yes"?>
<Relationships xmlns="http://schemas.openxmlformats.org/package/2006/relationships"><Relationship Id="rId8" Type="http://schemas.openxmlformats.org/officeDocument/2006/relationships/diagramQuickStyle" Target="../diagrams/quickStyle37.xml"/><Relationship Id="rId13" Type="http://schemas.openxmlformats.org/officeDocument/2006/relationships/image" Target="../media/image97.png"/><Relationship Id="rId3" Type="http://schemas.openxmlformats.org/officeDocument/2006/relationships/hyperlink" Target="https://stileex.xyz/soja-hormones/" TargetMode="External"/><Relationship Id="rId7" Type="http://schemas.openxmlformats.org/officeDocument/2006/relationships/diagramLayout" Target="../diagrams/layout37.xml"/><Relationship Id="rId12" Type="http://schemas.openxmlformats.org/officeDocument/2006/relationships/hyperlink" Target="https://fr.dreamstime.com/jeune-femme-boire-bouteille-en-plastique-l-eau-peintures-dessins-d-illustrationoriginal-vectoriel-image188746132" TargetMode="External"/><Relationship Id="rId2" Type="http://schemas.openxmlformats.org/officeDocument/2006/relationships/image" Target="../media/image94.jpg"/><Relationship Id="rId1" Type="http://schemas.openxmlformats.org/officeDocument/2006/relationships/slideLayout" Target="../slideLayouts/slideLayout3.xml"/><Relationship Id="rId6" Type="http://schemas.openxmlformats.org/officeDocument/2006/relationships/diagramData" Target="../diagrams/data37.xml"/><Relationship Id="rId11" Type="http://schemas.openxmlformats.org/officeDocument/2006/relationships/image" Target="../media/image96.jpg"/><Relationship Id="rId5" Type="http://schemas.openxmlformats.org/officeDocument/2006/relationships/hyperlink" Target="https://lamenopause.fr/le-saviez-vous/bouffee-de-chaleur/" TargetMode="External"/><Relationship Id="rId10" Type="http://schemas.microsoft.com/office/2007/relationships/diagramDrawing" Target="../diagrams/drawing37.xml"/><Relationship Id="rId4" Type="http://schemas.openxmlformats.org/officeDocument/2006/relationships/image" Target="../media/image95.jpg"/><Relationship Id="rId9" Type="http://schemas.openxmlformats.org/officeDocument/2006/relationships/diagramColors" Target="../diagrams/colors37.xml"/><Relationship Id="rId14" Type="http://schemas.openxmlformats.org/officeDocument/2006/relationships/hyperlink" Target="https://www.mylittlekids.fr/le-coin-des-bebes/a-prevoir-pour-la-salle-d-accouchement" TargetMode="Externa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hyperlink" Target="https://blocs.xtec.cat/escola2punt0/tag/preguntes/" TargetMode="External"/><Relationship Id="rId2" Type="http://schemas.openxmlformats.org/officeDocument/2006/relationships/image" Target="../media/image51.jp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diagramLayout" Target="../diagrams/layout38.xml"/><Relationship Id="rId2" Type="http://schemas.openxmlformats.org/officeDocument/2006/relationships/diagramData" Target="../diagrams/data38.xml"/><Relationship Id="rId1" Type="http://schemas.openxmlformats.org/officeDocument/2006/relationships/slideLayout" Target="../slideLayouts/slideLayout3.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98.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hyperlink" Target="https://www.vecteezy.com/free-vector/listening-ear" TargetMode="External"/><Relationship Id="rId18" Type="http://schemas.openxmlformats.org/officeDocument/2006/relationships/diagramLayout" Target="../diagrams/layout39.xml"/><Relationship Id="rId3" Type="http://schemas.openxmlformats.org/officeDocument/2006/relationships/image" Target="../media/image98.jpg"/><Relationship Id="rId21" Type="http://schemas.microsoft.com/office/2007/relationships/diagramDrawing" Target="../diagrams/drawing39.xml"/><Relationship Id="rId7" Type="http://schemas.openxmlformats.org/officeDocument/2006/relationships/image" Target="../media/image100.png"/><Relationship Id="rId12" Type="http://schemas.openxmlformats.org/officeDocument/2006/relationships/image" Target="../media/image102.png"/><Relationship Id="rId17" Type="http://schemas.openxmlformats.org/officeDocument/2006/relationships/diagramData" Target="../diagrams/data39.xml"/><Relationship Id="rId2" Type="http://schemas.openxmlformats.org/officeDocument/2006/relationships/notesSlide" Target="../notesSlides/notesSlide13.xml"/><Relationship Id="rId16" Type="http://schemas.openxmlformats.org/officeDocument/2006/relationships/hyperlink" Target="https://svgsilh.com/fr/image/157350.html" TargetMode="External"/><Relationship Id="rId20" Type="http://schemas.openxmlformats.org/officeDocument/2006/relationships/diagramColors" Target="../diagrams/colors39.xml"/><Relationship Id="rId1" Type="http://schemas.openxmlformats.org/officeDocument/2006/relationships/slideLayout" Target="../slideLayouts/slideLayout5.xml"/><Relationship Id="rId6" Type="http://schemas.openxmlformats.org/officeDocument/2006/relationships/hyperlink" Target="https://www.pinterest.com/pin/339388521901921326/" TargetMode="External"/><Relationship Id="rId11" Type="http://schemas.openxmlformats.org/officeDocument/2006/relationships/hyperlink" Target="https://pt.vecteezy.com/arte-vetorial/20717698-olhando-icone-vejo-olho-observar-vetor-olho-tomada-cheio-face-visao" TargetMode="External"/><Relationship Id="rId5" Type="http://schemas.openxmlformats.org/officeDocument/2006/relationships/image" Target="../media/image99.jpg"/><Relationship Id="rId15" Type="http://schemas.openxmlformats.org/officeDocument/2006/relationships/image" Target="../media/image104.svg"/><Relationship Id="rId10" Type="http://schemas.microsoft.com/office/2007/relationships/hdphoto" Target="../media/hdphoto10.wdp"/><Relationship Id="rId19" Type="http://schemas.openxmlformats.org/officeDocument/2006/relationships/diagramQuickStyle" Target="../diagrams/quickStyle39.xml"/><Relationship Id="rId4" Type="http://schemas.openxmlformats.org/officeDocument/2006/relationships/hyperlink" Target="https://www.pinterest.com/sarahnebot/secourisme/" TargetMode="External"/><Relationship Id="rId9" Type="http://schemas.openxmlformats.org/officeDocument/2006/relationships/image" Target="../media/image101.png"/><Relationship Id="rId14" Type="http://schemas.openxmlformats.org/officeDocument/2006/relationships/image" Target="../media/image103.png"/></Relationships>
</file>

<file path=ppt/slides/_rels/slide99.xml.rels><?xml version="1.0" encoding="UTF-8" standalone="yes"?>
<Relationships xmlns="http://schemas.openxmlformats.org/package/2006/relationships"><Relationship Id="rId8" Type="http://schemas.openxmlformats.org/officeDocument/2006/relationships/diagramColors" Target="../diagrams/colors40.xml"/><Relationship Id="rId3" Type="http://schemas.openxmlformats.org/officeDocument/2006/relationships/image" Target="../media/image105.jpg"/><Relationship Id="rId7" Type="http://schemas.openxmlformats.org/officeDocument/2006/relationships/diagramQuickStyle" Target="../diagrams/quickStyle40.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diagramLayout" Target="../diagrams/layout40.xml"/><Relationship Id="rId5" Type="http://schemas.openxmlformats.org/officeDocument/2006/relationships/diagramData" Target="../diagrams/data40.xml"/><Relationship Id="rId4" Type="http://schemas.openxmlformats.org/officeDocument/2006/relationships/hyperlink" Target="https://www.pinterest.de/pin/357473289151770832/" TargetMode="External"/><Relationship Id="rId9" Type="http://schemas.microsoft.com/office/2007/relationships/diagramDrawing" Target="../diagrams/drawing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853A84B9-C92F-C33A-1465-75979A7433D7}"/>
              </a:ext>
            </a:extLst>
          </p:cNvPr>
          <p:cNvSpPr>
            <a:spLocks noGrp="1"/>
          </p:cNvSpPr>
          <p:nvPr>
            <p:ph type="sldNum" sz="quarter" idx="13"/>
          </p:nvPr>
        </p:nvSpPr>
        <p:spPr>
          <a:xfrm>
            <a:off x="11325224" y="6300548"/>
            <a:ext cx="752475" cy="381442"/>
          </a:xfrm>
        </p:spPr>
        <p:txBody>
          <a:bodyPr/>
          <a:lstStyle/>
          <a:p>
            <a:fld id="{E08ED9A5-DC0D-4841-8E77-55016E9FD6AD}" type="slidenum">
              <a:rPr lang="fr-FR" smtClean="0"/>
              <a:pPr/>
              <a:t>1</a:t>
            </a:fld>
            <a:endParaRPr lang="fr-FR"/>
          </a:p>
        </p:txBody>
      </p:sp>
      <p:sp>
        <p:nvSpPr>
          <p:cNvPr id="4" name="Espace réservé du pied de page 3">
            <a:extLst>
              <a:ext uri="{FF2B5EF4-FFF2-40B4-BE49-F238E27FC236}">
                <a16:creationId xmlns:a16="http://schemas.microsoft.com/office/drawing/2014/main" id="{8BF5AAE8-5ABD-6810-3B2C-C851CAA1194B}"/>
              </a:ext>
            </a:extLst>
          </p:cNvPr>
          <p:cNvSpPr>
            <a:spLocks noGrp="1"/>
          </p:cNvSpPr>
          <p:nvPr>
            <p:ph type="ftr" sz="quarter" idx="12"/>
          </p:nvPr>
        </p:nvSpPr>
        <p:spPr/>
        <p:txBody>
          <a:bodyPr/>
          <a:lstStyle/>
          <a:p>
            <a:r>
              <a:rPr lang="fr-FR"/>
              <a:t>Version 2026 - JF</a:t>
            </a:r>
            <a:endParaRPr lang="fr-FR" dirty="0"/>
          </a:p>
        </p:txBody>
      </p:sp>
      <p:sp>
        <p:nvSpPr>
          <p:cNvPr id="7" name="Titre 6">
            <a:extLst>
              <a:ext uri="{FF2B5EF4-FFF2-40B4-BE49-F238E27FC236}">
                <a16:creationId xmlns:a16="http://schemas.microsoft.com/office/drawing/2014/main" id="{6825DAFA-95B7-DBA4-E6EE-6162E39ABB7F}"/>
              </a:ext>
            </a:extLst>
          </p:cNvPr>
          <p:cNvSpPr>
            <a:spLocks noGrp="1"/>
          </p:cNvSpPr>
          <p:nvPr>
            <p:ph type="title"/>
          </p:nvPr>
        </p:nvSpPr>
        <p:spPr>
          <a:xfrm>
            <a:off x="5116749" y="2671688"/>
            <a:ext cx="7283489" cy="2115804"/>
          </a:xfrm>
        </p:spPr>
        <p:txBody>
          <a:bodyPr>
            <a:normAutofit fontScale="90000"/>
          </a:bodyPr>
          <a:lstStyle/>
          <a:p>
            <a:r>
              <a:rPr lang="fr-FR" sz="4800" dirty="0"/>
              <a:t>Bienvenue en formation de Premiers Secours Citoyen</a:t>
            </a:r>
            <a:br>
              <a:rPr lang="fr-FR" sz="4800" dirty="0"/>
            </a:br>
            <a:r>
              <a:rPr lang="fr-FR" sz="4800" dirty="0"/>
              <a:t>PSC</a:t>
            </a:r>
            <a:endParaRPr lang="fr-FR" dirty="0"/>
          </a:p>
        </p:txBody>
      </p:sp>
    </p:spTree>
    <p:extLst>
      <p:ext uri="{BB962C8B-B14F-4D97-AF65-F5344CB8AC3E}">
        <p14:creationId xmlns:p14="http://schemas.microsoft.com/office/powerpoint/2010/main" val="37100654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F78EC9EC-3691-81DD-1F51-4E112CF03242}"/>
              </a:ext>
            </a:extLst>
          </p:cNvPr>
          <p:cNvSpPr>
            <a:spLocks noGrp="1"/>
          </p:cNvSpPr>
          <p:nvPr>
            <p:ph type="body" sz="quarter" idx="10"/>
          </p:nvPr>
        </p:nvSpPr>
        <p:spPr>
          <a:xfrm>
            <a:off x="862577" y="1746960"/>
            <a:ext cx="3564800" cy="1189609"/>
          </a:xfrm>
        </p:spPr>
        <p:txBody>
          <a:bodyPr>
            <a:normAutofit/>
          </a:bodyPr>
          <a:lstStyle/>
          <a:p>
            <a:r>
              <a:rPr lang="fr-FR" sz="4800" dirty="0"/>
              <a:t>PLAN</a:t>
            </a:r>
          </a:p>
        </p:txBody>
      </p:sp>
      <p:sp>
        <p:nvSpPr>
          <p:cNvPr id="5" name="Espace réservé du numéro de diapositive 4">
            <a:extLst>
              <a:ext uri="{FF2B5EF4-FFF2-40B4-BE49-F238E27FC236}">
                <a16:creationId xmlns:a16="http://schemas.microsoft.com/office/drawing/2014/main" id="{FE394C53-E848-4780-B0D8-B2B3889F3192}"/>
              </a:ext>
            </a:extLst>
          </p:cNvPr>
          <p:cNvSpPr>
            <a:spLocks noGrp="1"/>
          </p:cNvSpPr>
          <p:nvPr>
            <p:ph type="sldNum" sz="quarter" idx="13"/>
          </p:nvPr>
        </p:nvSpPr>
        <p:spPr>
          <a:xfrm>
            <a:off x="11325224" y="6408128"/>
            <a:ext cx="752475" cy="381442"/>
          </a:xfrm>
        </p:spPr>
        <p:txBody>
          <a:bodyPr/>
          <a:lstStyle/>
          <a:p>
            <a:fld id="{E08ED9A5-DC0D-4841-8E77-55016E9FD6AD}" type="slidenum">
              <a:rPr lang="fr-FR" smtClean="0"/>
              <a:pPr/>
              <a:t>10</a:t>
            </a:fld>
            <a:endParaRPr lang="fr-FR"/>
          </a:p>
        </p:txBody>
      </p:sp>
      <p:sp>
        <p:nvSpPr>
          <p:cNvPr id="17" name="Ellipse 16">
            <a:extLst>
              <a:ext uri="{FF2B5EF4-FFF2-40B4-BE49-F238E27FC236}">
                <a16:creationId xmlns:a16="http://schemas.microsoft.com/office/drawing/2014/main" id="{53267373-323A-EFAA-5C37-175E4AF959BE}"/>
              </a:ext>
            </a:extLst>
          </p:cNvPr>
          <p:cNvSpPr/>
          <p:nvPr/>
        </p:nvSpPr>
        <p:spPr>
          <a:xfrm>
            <a:off x="4565606" y="2447035"/>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372838B7-986C-DF4B-4C3F-FD4801B3DF6F}"/>
              </a:ext>
            </a:extLst>
          </p:cNvPr>
          <p:cNvSpPr/>
          <p:nvPr/>
        </p:nvSpPr>
        <p:spPr>
          <a:xfrm>
            <a:off x="4058425" y="3026073"/>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space réservé du contenu 6">
            <a:extLst>
              <a:ext uri="{FF2B5EF4-FFF2-40B4-BE49-F238E27FC236}">
                <a16:creationId xmlns:a16="http://schemas.microsoft.com/office/drawing/2014/main" id="{03DEB994-7E5F-DFD3-758D-552B43475410}"/>
              </a:ext>
            </a:extLst>
          </p:cNvPr>
          <p:cNvSpPr txBox="1">
            <a:spLocks/>
          </p:cNvSpPr>
          <p:nvPr/>
        </p:nvSpPr>
        <p:spPr>
          <a:xfrm>
            <a:off x="5150649" y="2589160"/>
            <a:ext cx="4004129" cy="35434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000" dirty="0"/>
              <a:t>Etude de cas</a:t>
            </a:r>
          </a:p>
        </p:txBody>
      </p:sp>
      <p:sp>
        <p:nvSpPr>
          <p:cNvPr id="23" name="Espace réservé du contenu 6">
            <a:extLst>
              <a:ext uri="{FF2B5EF4-FFF2-40B4-BE49-F238E27FC236}">
                <a16:creationId xmlns:a16="http://schemas.microsoft.com/office/drawing/2014/main" id="{A9BBCE62-05E7-8F6B-7AD0-D19899EE9B11}"/>
              </a:ext>
            </a:extLst>
          </p:cNvPr>
          <p:cNvSpPr txBox="1">
            <a:spLocks/>
          </p:cNvSpPr>
          <p:nvPr/>
        </p:nvSpPr>
        <p:spPr>
          <a:xfrm>
            <a:off x="4643468" y="3229404"/>
            <a:ext cx="4004129" cy="35434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000" dirty="0"/>
              <a:t>Synthèse</a:t>
            </a:r>
          </a:p>
        </p:txBody>
      </p:sp>
      <p:sp>
        <p:nvSpPr>
          <p:cNvPr id="3" name="Ellipse 2">
            <a:extLst>
              <a:ext uri="{FF2B5EF4-FFF2-40B4-BE49-F238E27FC236}">
                <a16:creationId xmlns:a16="http://schemas.microsoft.com/office/drawing/2014/main" id="{9251FCFF-9F7E-9929-C75D-56E851B8B9C5}"/>
              </a:ext>
            </a:extLst>
          </p:cNvPr>
          <p:cNvSpPr/>
          <p:nvPr/>
        </p:nvSpPr>
        <p:spPr>
          <a:xfrm>
            <a:off x="3508892" y="3631628"/>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ce réservé du contenu 6">
            <a:extLst>
              <a:ext uri="{FF2B5EF4-FFF2-40B4-BE49-F238E27FC236}">
                <a16:creationId xmlns:a16="http://schemas.microsoft.com/office/drawing/2014/main" id="{C1BFF788-1FF0-57D9-49CC-8132DF8D9E0A}"/>
              </a:ext>
            </a:extLst>
          </p:cNvPr>
          <p:cNvSpPr txBox="1">
            <a:spLocks/>
          </p:cNvSpPr>
          <p:nvPr/>
        </p:nvSpPr>
        <p:spPr>
          <a:xfrm>
            <a:off x="4093935" y="3781487"/>
            <a:ext cx="4004129" cy="35434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000" dirty="0"/>
              <a:t>Protection des populations</a:t>
            </a:r>
          </a:p>
        </p:txBody>
      </p:sp>
      <p:sp>
        <p:nvSpPr>
          <p:cNvPr id="8" name="Espace réservé du pied de page 7">
            <a:extLst>
              <a:ext uri="{FF2B5EF4-FFF2-40B4-BE49-F238E27FC236}">
                <a16:creationId xmlns:a16="http://schemas.microsoft.com/office/drawing/2014/main" id="{E431119E-E92E-54AC-16B1-F86925E8AF92}"/>
              </a:ext>
            </a:extLst>
          </p:cNvPr>
          <p:cNvSpPr>
            <a:spLocks noGrp="1"/>
          </p:cNvSpPr>
          <p:nvPr>
            <p:ph type="ftr" sz="quarter" idx="12"/>
          </p:nvPr>
        </p:nvSpPr>
        <p:spPr>
          <a:xfrm>
            <a:off x="11013141" y="6654484"/>
            <a:ext cx="1178859" cy="206935"/>
          </a:xfrm>
        </p:spPr>
        <p:txBody>
          <a:bodyPr/>
          <a:lstStyle/>
          <a:p>
            <a:r>
              <a:rPr lang="fr-FR"/>
              <a:t>Version 2026 - JF</a:t>
            </a:r>
            <a:endParaRPr lang="fr-FR" dirty="0"/>
          </a:p>
        </p:txBody>
      </p:sp>
    </p:spTree>
    <p:extLst>
      <p:ext uri="{BB962C8B-B14F-4D97-AF65-F5344CB8AC3E}">
        <p14:creationId xmlns:p14="http://schemas.microsoft.com/office/powerpoint/2010/main" val="322734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 21" descr="Une image contenant blanc&#10;&#10;Description générée automatiquement">
            <a:extLst>
              <a:ext uri="{FF2B5EF4-FFF2-40B4-BE49-F238E27FC236}">
                <a16:creationId xmlns:a16="http://schemas.microsoft.com/office/drawing/2014/main" id="{50D07C13-88F6-9C87-D38F-D85DCD4E35F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863387" y="1254848"/>
            <a:ext cx="2081475" cy="2081475"/>
          </a:xfrm>
          <a:prstGeom prst="rect">
            <a:avLst/>
          </a:prstGeom>
        </p:spPr>
      </p:pic>
      <p:sp>
        <p:nvSpPr>
          <p:cNvPr id="3" name="Espace réservé du numéro de diapositive 2">
            <a:extLst>
              <a:ext uri="{FF2B5EF4-FFF2-40B4-BE49-F238E27FC236}">
                <a16:creationId xmlns:a16="http://schemas.microsoft.com/office/drawing/2014/main" id="{D766315B-B9DF-CEAB-6566-9299BFE0BC8D}"/>
              </a:ext>
            </a:extLst>
          </p:cNvPr>
          <p:cNvSpPr>
            <a:spLocks noGrp="1"/>
          </p:cNvSpPr>
          <p:nvPr>
            <p:ph type="sldNum" sz="quarter" idx="13"/>
          </p:nvPr>
        </p:nvSpPr>
        <p:spPr>
          <a:xfrm>
            <a:off x="11325224" y="6408128"/>
            <a:ext cx="752475" cy="381442"/>
          </a:xfrm>
        </p:spPr>
        <p:txBody>
          <a:bodyPr/>
          <a:lstStyle/>
          <a:p>
            <a:fld id="{E08ED9A5-DC0D-4841-8E77-55016E9FD6AD}" type="slidenum">
              <a:rPr lang="fr-FR" smtClean="0"/>
              <a:pPr/>
              <a:t>100</a:t>
            </a:fld>
            <a:endParaRPr lang="fr-FR" dirty="0"/>
          </a:p>
        </p:txBody>
      </p:sp>
      <p:sp>
        <p:nvSpPr>
          <p:cNvPr id="6" name="Sous-titre 4">
            <a:extLst>
              <a:ext uri="{FF2B5EF4-FFF2-40B4-BE49-F238E27FC236}">
                <a16:creationId xmlns:a16="http://schemas.microsoft.com/office/drawing/2014/main" id="{DE1BAFC8-BCD7-D1DB-B030-989B208FEA36}"/>
              </a:ext>
            </a:extLst>
          </p:cNvPr>
          <p:cNvSpPr txBox="1">
            <a:spLocks/>
          </p:cNvSpPr>
          <p:nvPr/>
        </p:nvSpPr>
        <p:spPr>
          <a:xfrm>
            <a:off x="2941280" y="807741"/>
            <a:ext cx="6872719" cy="72742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200" dirty="0">
                <a:solidFill>
                  <a:srgbClr val="114175"/>
                </a:solidFill>
              </a:rPr>
              <a:t>Victime qui ne répond pas </a:t>
            </a:r>
            <a:r>
              <a:rPr lang="fr-FR" sz="2200" u="sng" dirty="0">
                <a:solidFill>
                  <a:srgbClr val="114175"/>
                </a:solidFill>
              </a:rPr>
              <a:t>Et</a:t>
            </a:r>
            <a:r>
              <a:rPr lang="fr-FR" sz="2200" dirty="0">
                <a:solidFill>
                  <a:srgbClr val="114175"/>
                </a:solidFill>
              </a:rPr>
              <a:t> ne réagit pas</a:t>
            </a:r>
          </a:p>
        </p:txBody>
      </p:sp>
      <p:sp>
        <p:nvSpPr>
          <p:cNvPr id="7" name="Sous-titre 4">
            <a:extLst>
              <a:ext uri="{FF2B5EF4-FFF2-40B4-BE49-F238E27FC236}">
                <a16:creationId xmlns:a16="http://schemas.microsoft.com/office/drawing/2014/main" id="{D43C83E1-3560-F7EE-46A0-380FC4B6CFC6}"/>
              </a:ext>
            </a:extLst>
          </p:cNvPr>
          <p:cNvSpPr txBox="1">
            <a:spLocks/>
          </p:cNvSpPr>
          <p:nvPr/>
        </p:nvSpPr>
        <p:spPr>
          <a:xfrm>
            <a:off x="4659203" y="1307800"/>
            <a:ext cx="2873589" cy="727422"/>
          </a:xfrm>
          <a:prstGeom prst="wedgeEllipseCallout">
            <a:avLst>
              <a:gd name="adj1" fmla="val -76133"/>
              <a:gd name="adj2" fmla="val 35803"/>
            </a:avLst>
          </a:prstGeom>
          <a:solidFill>
            <a:srgbClr val="FFFF00"/>
          </a:solidFill>
          <a:ln>
            <a:solidFill>
              <a:srgbClr val="C00000"/>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dirty="0">
                <a:solidFill>
                  <a:schemeClr val="tx1"/>
                </a:solidFill>
              </a:rPr>
              <a:t>A l’aide au secours</a:t>
            </a:r>
            <a:endParaRPr lang="fr-FR" b="0" dirty="0">
              <a:solidFill>
                <a:schemeClr val="tx1"/>
              </a:solidFill>
            </a:endParaRPr>
          </a:p>
        </p:txBody>
      </p:sp>
      <p:sp>
        <p:nvSpPr>
          <p:cNvPr id="16" name="Sous-titre 4">
            <a:extLst>
              <a:ext uri="{FF2B5EF4-FFF2-40B4-BE49-F238E27FC236}">
                <a16:creationId xmlns:a16="http://schemas.microsoft.com/office/drawing/2014/main" id="{8E69A039-D61F-9975-D9FE-A46A2FD43D8A}"/>
              </a:ext>
            </a:extLst>
          </p:cNvPr>
          <p:cNvSpPr txBox="1">
            <a:spLocks/>
          </p:cNvSpPr>
          <p:nvPr/>
        </p:nvSpPr>
        <p:spPr>
          <a:xfrm>
            <a:off x="4659204" y="2418609"/>
            <a:ext cx="2873589" cy="379935"/>
          </a:xfrm>
          <a:prstGeom prst="rect">
            <a:avLst/>
          </a:prstGeom>
          <a:ln>
            <a:solidFill>
              <a:srgbClr val="00529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1900" dirty="0">
                <a:solidFill>
                  <a:srgbClr val="114175"/>
                </a:solidFill>
              </a:rPr>
              <a:t>ALLONGER </a:t>
            </a:r>
            <a:r>
              <a:rPr lang="fr-FR" sz="1900" b="0" dirty="0">
                <a:solidFill>
                  <a:srgbClr val="114175"/>
                </a:solidFill>
              </a:rPr>
              <a:t>sur le dos</a:t>
            </a:r>
            <a:endParaRPr lang="fr-FR" sz="1900" dirty="0">
              <a:solidFill>
                <a:srgbClr val="114175"/>
              </a:solidFill>
            </a:endParaRPr>
          </a:p>
        </p:txBody>
      </p:sp>
      <p:sp>
        <p:nvSpPr>
          <p:cNvPr id="35" name="Flèche : bas 34">
            <a:extLst>
              <a:ext uri="{FF2B5EF4-FFF2-40B4-BE49-F238E27FC236}">
                <a16:creationId xmlns:a16="http://schemas.microsoft.com/office/drawing/2014/main" id="{0DCF4E0D-2FFF-1C6A-2C79-9AEAF2286B1F}"/>
              </a:ext>
            </a:extLst>
          </p:cNvPr>
          <p:cNvSpPr/>
          <p:nvPr/>
        </p:nvSpPr>
        <p:spPr>
          <a:xfrm>
            <a:off x="5821767" y="2031536"/>
            <a:ext cx="497150" cy="308879"/>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Flèche : bas 1">
            <a:extLst>
              <a:ext uri="{FF2B5EF4-FFF2-40B4-BE49-F238E27FC236}">
                <a16:creationId xmlns:a16="http://schemas.microsoft.com/office/drawing/2014/main" id="{479D9506-EC74-45CC-5ED2-07AC72FECED2}"/>
              </a:ext>
            </a:extLst>
          </p:cNvPr>
          <p:cNvSpPr/>
          <p:nvPr/>
        </p:nvSpPr>
        <p:spPr>
          <a:xfrm>
            <a:off x="5809880" y="2838574"/>
            <a:ext cx="497150" cy="279354"/>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3" name="Sous-titre 4">
            <a:extLst>
              <a:ext uri="{FF2B5EF4-FFF2-40B4-BE49-F238E27FC236}">
                <a16:creationId xmlns:a16="http://schemas.microsoft.com/office/drawing/2014/main" id="{96D1AACA-3082-E800-CBF1-9FD0643D51D6}"/>
              </a:ext>
            </a:extLst>
          </p:cNvPr>
          <p:cNvSpPr txBox="1">
            <a:spLocks/>
          </p:cNvSpPr>
          <p:nvPr/>
        </p:nvSpPr>
        <p:spPr>
          <a:xfrm>
            <a:off x="5261222" y="3124741"/>
            <a:ext cx="1542757" cy="944258"/>
          </a:xfrm>
          <a:prstGeom prst="ellipse">
            <a:avLst/>
          </a:prstGeom>
          <a:ln w="38100">
            <a:solidFill>
              <a:schemeClr val="tx1"/>
            </a:solidFill>
          </a:ln>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200" dirty="0">
                <a:solidFill>
                  <a:schemeClr val="tx1"/>
                </a:solidFill>
              </a:rPr>
              <a:t>LVA</a:t>
            </a:r>
          </a:p>
          <a:p>
            <a:r>
              <a:rPr lang="fr-FR" sz="2200" b="0" dirty="0">
                <a:solidFill>
                  <a:schemeClr val="tx1"/>
                </a:solidFill>
              </a:rPr>
              <a:t>Sur 10s</a:t>
            </a:r>
          </a:p>
        </p:txBody>
      </p:sp>
      <p:sp>
        <p:nvSpPr>
          <p:cNvPr id="25" name="Arrow: Down 16">
            <a:extLst>
              <a:ext uri="{FF2B5EF4-FFF2-40B4-BE49-F238E27FC236}">
                <a16:creationId xmlns:a16="http://schemas.microsoft.com/office/drawing/2014/main" id="{584921FF-B470-EEBC-7C21-4E2B1B7F9F90}"/>
              </a:ext>
            </a:extLst>
          </p:cNvPr>
          <p:cNvSpPr/>
          <p:nvPr/>
        </p:nvSpPr>
        <p:spPr>
          <a:xfrm rot="5400000">
            <a:off x="4703429" y="3113466"/>
            <a:ext cx="356871" cy="903815"/>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j-lt"/>
            </a:endParaRPr>
          </a:p>
        </p:txBody>
      </p:sp>
      <p:sp>
        <p:nvSpPr>
          <p:cNvPr id="26" name="Diamond 9">
            <a:extLst>
              <a:ext uri="{FF2B5EF4-FFF2-40B4-BE49-F238E27FC236}">
                <a16:creationId xmlns:a16="http://schemas.microsoft.com/office/drawing/2014/main" id="{1A7FC23C-4FD0-D37C-6910-A4B68A59C299}"/>
              </a:ext>
            </a:extLst>
          </p:cNvPr>
          <p:cNvSpPr/>
          <p:nvPr/>
        </p:nvSpPr>
        <p:spPr>
          <a:xfrm>
            <a:off x="1452609" y="3199466"/>
            <a:ext cx="2977348" cy="794808"/>
          </a:xfrm>
          <a:prstGeom prst="diamond">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mj-lt"/>
              </a:rPr>
              <a:t>Si aucun traumatisme</a:t>
            </a:r>
          </a:p>
        </p:txBody>
      </p:sp>
      <p:sp>
        <p:nvSpPr>
          <p:cNvPr id="39" name="Sous-titre 4">
            <a:extLst>
              <a:ext uri="{FF2B5EF4-FFF2-40B4-BE49-F238E27FC236}">
                <a16:creationId xmlns:a16="http://schemas.microsoft.com/office/drawing/2014/main" id="{F5EDCCD2-568B-9759-4B6F-43461C5A4D51}"/>
              </a:ext>
            </a:extLst>
          </p:cNvPr>
          <p:cNvSpPr txBox="1">
            <a:spLocks/>
          </p:cNvSpPr>
          <p:nvPr/>
        </p:nvSpPr>
        <p:spPr>
          <a:xfrm>
            <a:off x="1504488" y="4272268"/>
            <a:ext cx="2873589" cy="876782"/>
          </a:xfrm>
          <a:prstGeom prst="rect">
            <a:avLst/>
          </a:prstGeom>
          <a:ln>
            <a:solidFill>
              <a:srgbClr val="00529B"/>
            </a:solidFill>
          </a:ln>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1900" dirty="0">
                <a:solidFill>
                  <a:srgbClr val="114175"/>
                </a:solidFill>
              </a:rPr>
              <a:t>Position Latérale de Sécurité</a:t>
            </a:r>
          </a:p>
          <a:p>
            <a:r>
              <a:rPr lang="fr-FR" sz="1900" b="0" dirty="0">
                <a:solidFill>
                  <a:srgbClr val="FF0000"/>
                </a:solidFill>
              </a:rPr>
              <a:t>/!\ </a:t>
            </a:r>
            <a:r>
              <a:rPr lang="fr-FR" sz="1900" u="sng" dirty="0">
                <a:solidFill>
                  <a:srgbClr val="FF0000"/>
                </a:solidFill>
              </a:rPr>
              <a:t>Côté gauche</a:t>
            </a:r>
            <a:r>
              <a:rPr lang="fr-FR" sz="1900" dirty="0">
                <a:solidFill>
                  <a:srgbClr val="FF0000"/>
                </a:solidFill>
              </a:rPr>
              <a:t> </a:t>
            </a:r>
            <a:r>
              <a:rPr lang="fr-FR" sz="1900" b="0" dirty="0">
                <a:solidFill>
                  <a:srgbClr val="FF0000"/>
                </a:solidFill>
              </a:rPr>
              <a:t>pour femmes enceintes et personnes en surpoids</a:t>
            </a:r>
          </a:p>
        </p:txBody>
      </p:sp>
      <p:sp>
        <p:nvSpPr>
          <p:cNvPr id="41" name="Diamond 9">
            <a:extLst>
              <a:ext uri="{FF2B5EF4-FFF2-40B4-BE49-F238E27FC236}">
                <a16:creationId xmlns:a16="http://schemas.microsoft.com/office/drawing/2014/main" id="{F3163EE3-381F-9C85-50F2-B86B864F381F}"/>
              </a:ext>
            </a:extLst>
          </p:cNvPr>
          <p:cNvSpPr/>
          <p:nvPr/>
        </p:nvSpPr>
        <p:spPr>
          <a:xfrm>
            <a:off x="7558845" y="3167970"/>
            <a:ext cx="2977348" cy="794808"/>
          </a:xfrm>
          <a:prstGeom prst="diamond">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mj-lt"/>
              </a:rPr>
              <a:t>Si traumatisme</a:t>
            </a:r>
          </a:p>
        </p:txBody>
      </p:sp>
      <p:sp>
        <p:nvSpPr>
          <p:cNvPr id="44" name="Arrow: Down 16">
            <a:extLst>
              <a:ext uri="{FF2B5EF4-FFF2-40B4-BE49-F238E27FC236}">
                <a16:creationId xmlns:a16="http://schemas.microsoft.com/office/drawing/2014/main" id="{1AF2BA0F-2813-DAC6-FD66-D8A43DFD42F3}"/>
              </a:ext>
            </a:extLst>
          </p:cNvPr>
          <p:cNvSpPr/>
          <p:nvPr/>
        </p:nvSpPr>
        <p:spPr>
          <a:xfrm rot="16200000">
            <a:off x="7143996" y="3068915"/>
            <a:ext cx="312882" cy="992916"/>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j-lt"/>
            </a:endParaRPr>
          </a:p>
        </p:txBody>
      </p:sp>
      <p:sp>
        <p:nvSpPr>
          <p:cNvPr id="49" name="Flèche : bas 48">
            <a:extLst>
              <a:ext uri="{FF2B5EF4-FFF2-40B4-BE49-F238E27FC236}">
                <a16:creationId xmlns:a16="http://schemas.microsoft.com/office/drawing/2014/main" id="{9D255886-844B-1026-E0E7-2D8ADC0F5B49}"/>
              </a:ext>
            </a:extLst>
          </p:cNvPr>
          <p:cNvSpPr/>
          <p:nvPr/>
        </p:nvSpPr>
        <p:spPr>
          <a:xfrm>
            <a:off x="2772775" y="3994274"/>
            <a:ext cx="337010" cy="264692"/>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Sous-titre 4">
            <a:extLst>
              <a:ext uri="{FF2B5EF4-FFF2-40B4-BE49-F238E27FC236}">
                <a16:creationId xmlns:a16="http://schemas.microsoft.com/office/drawing/2014/main" id="{8DF89DFE-4D4C-9173-3F4A-6230B6B07F38}"/>
              </a:ext>
            </a:extLst>
          </p:cNvPr>
          <p:cNvSpPr txBox="1">
            <a:spLocks/>
          </p:cNvSpPr>
          <p:nvPr/>
        </p:nvSpPr>
        <p:spPr>
          <a:xfrm>
            <a:off x="5038740" y="5358647"/>
            <a:ext cx="2873589" cy="567025"/>
          </a:xfrm>
          <a:prstGeom prst="rect">
            <a:avLst/>
          </a:prstGeom>
          <a:ln>
            <a:solidFill>
              <a:srgbClr val="00529B"/>
            </a:solidFill>
          </a:ln>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1900" dirty="0">
                <a:solidFill>
                  <a:srgbClr val="114175"/>
                </a:solidFill>
              </a:rPr>
              <a:t>SURVEILLER la respiration</a:t>
            </a:r>
          </a:p>
        </p:txBody>
      </p:sp>
      <p:sp>
        <p:nvSpPr>
          <p:cNvPr id="11" name="Flèche : bas 10">
            <a:extLst>
              <a:ext uri="{FF2B5EF4-FFF2-40B4-BE49-F238E27FC236}">
                <a16:creationId xmlns:a16="http://schemas.microsoft.com/office/drawing/2014/main" id="{AD472C3E-399E-4314-3FB6-7866BB18FDC9}"/>
              </a:ext>
            </a:extLst>
          </p:cNvPr>
          <p:cNvSpPr/>
          <p:nvPr/>
        </p:nvSpPr>
        <p:spPr>
          <a:xfrm>
            <a:off x="6292711" y="5058355"/>
            <a:ext cx="337010" cy="264692"/>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Sous-titre 4">
            <a:extLst>
              <a:ext uri="{FF2B5EF4-FFF2-40B4-BE49-F238E27FC236}">
                <a16:creationId xmlns:a16="http://schemas.microsoft.com/office/drawing/2014/main" id="{7FC4DC57-AB79-69B8-0C90-E50D10D67398}"/>
              </a:ext>
            </a:extLst>
          </p:cNvPr>
          <p:cNvSpPr txBox="1">
            <a:spLocks/>
          </p:cNvSpPr>
          <p:nvPr/>
        </p:nvSpPr>
        <p:spPr>
          <a:xfrm>
            <a:off x="5038740" y="4613657"/>
            <a:ext cx="2873589" cy="379935"/>
          </a:xfrm>
          <a:prstGeom prst="rect">
            <a:avLst/>
          </a:prstGeom>
          <a:ln>
            <a:solidFill>
              <a:srgbClr val="00529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1900" dirty="0">
                <a:solidFill>
                  <a:srgbClr val="114175"/>
                </a:solidFill>
              </a:rPr>
              <a:t>ALERTER</a:t>
            </a:r>
          </a:p>
        </p:txBody>
      </p:sp>
      <p:sp>
        <p:nvSpPr>
          <p:cNvPr id="15" name="Rectangle 14">
            <a:extLst>
              <a:ext uri="{FF2B5EF4-FFF2-40B4-BE49-F238E27FC236}">
                <a16:creationId xmlns:a16="http://schemas.microsoft.com/office/drawing/2014/main" id="{88699802-F217-1C40-9D77-58F5A0D1E1A7}"/>
              </a:ext>
            </a:extLst>
          </p:cNvPr>
          <p:cNvSpPr/>
          <p:nvPr/>
        </p:nvSpPr>
        <p:spPr>
          <a:xfrm>
            <a:off x="8930892" y="3996445"/>
            <a:ext cx="151325" cy="8767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Espace réservé du pied de page 4">
            <a:extLst>
              <a:ext uri="{FF2B5EF4-FFF2-40B4-BE49-F238E27FC236}">
                <a16:creationId xmlns:a16="http://schemas.microsoft.com/office/drawing/2014/main" id="{89934407-C9D8-59A4-7273-DB5C1E24D1E8}"/>
              </a:ext>
            </a:extLst>
          </p:cNvPr>
          <p:cNvSpPr>
            <a:spLocks noGrp="1"/>
          </p:cNvSpPr>
          <p:nvPr>
            <p:ph type="ftr" sz="quarter" idx="12"/>
          </p:nvPr>
        </p:nvSpPr>
        <p:spPr>
          <a:xfrm>
            <a:off x="11013141" y="6654484"/>
            <a:ext cx="1178859" cy="206935"/>
          </a:xfrm>
        </p:spPr>
        <p:txBody>
          <a:bodyPr/>
          <a:lstStyle/>
          <a:p>
            <a:r>
              <a:rPr lang="fr-FR"/>
              <a:t>Version 2026 - JF</a:t>
            </a:r>
            <a:endParaRPr lang="fr-FR" dirty="0"/>
          </a:p>
        </p:txBody>
      </p:sp>
      <p:sp>
        <p:nvSpPr>
          <p:cNvPr id="14" name="Sous-titre 4">
            <a:extLst>
              <a:ext uri="{FF2B5EF4-FFF2-40B4-BE49-F238E27FC236}">
                <a16:creationId xmlns:a16="http://schemas.microsoft.com/office/drawing/2014/main" id="{806E9F85-CEAF-C15D-66A3-090A3983CB37}"/>
              </a:ext>
            </a:extLst>
          </p:cNvPr>
          <p:cNvSpPr txBox="1">
            <a:spLocks/>
          </p:cNvSpPr>
          <p:nvPr/>
        </p:nvSpPr>
        <p:spPr>
          <a:xfrm>
            <a:off x="0" y="531881"/>
            <a:ext cx="1464722" cy="45297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400" dirty="0"/>
              <a:t>S09</a:t>
            </a:r>
          </a:p>
        </p:txBody>
      </p:sp>
      <p:sp>
        <p:nvSpPr>
          <p:cNvPr id="21" name="Arrow: Down 16">
            <a:extLst>
              <a:ext uri="{FF2B5EF4-FFF2-40B4-BE49-F238E27FC236}">
                <a16:creationId xmlns:a16="http://schemas.microsoft.com/office/drawing/2014/main" id="{3291E9DA-DF17-D8D7-DD10-1BF639333C02}"/>
              </a:ext>
            </a:extLst>
          </p:cNvPr>
          <p:cNvSpPr/>
          <p:nvPr/>
        </p:nvSpPr>
        <p:spPr>
          <a:xfrm rot="16200000">
            <a:off x="4542804" y="4402804"/>
            <a:ext cx="312882" cy="707628"/>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j-lt"/>
            </a:endParaRPr>
          </a:p>
        </p:txBody>
      </p:sp>
      <p:sp>
        <p:nvSpPr>
          <p:cNvPr id="27" name="Arrow: Down 16">
            <a:extLst>
              <a:ext uri="{FF2B5EF4-FFF2-40B4-BE49-F238E27FC236}">
                <a16:creationId xmlns:a16="http://schemas.microsoft.com/office/drawing/2014/main" id="{64519E2C-7FA5-0AE0-32A9-F92EF9ECD178}"/>
              </a:ext>
            </a:extLst>
          </p:cNvPr>
          <p:cNvSpPr/>
          <p:nvPr/>
        </p:nvSpPr>
        <p:spPr>
          <a:xfrm rot="5400000">
            <a:off x="8320155" y="4201755"/>
            <a:ext cx="312882" cy="1211241"/>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j-lt"/>
            </a:endParaRPr>
          </a:p>
        </p:txBody>
      </p:sp>
      <p:graphicFrame>
        <p:nvGraphicFramePr>
          <p:cNvPr id="28" name="Diagramme 27">
            <a:extLst>
              <a:ext uri="{FF2B5EF4-FFF2-40B4-BE49-F238E27FC236}">
                <a16:creationId xmlns:a16="http://schemas.microsoft.com/office/drawing/2014/main" id="{ECB6E0EB-102A-7F29-64F2-50E093B95CAD}"/>
              </a:ext>
            </a:extLst>
          </p:cNvPr>
          <p:cNvGraphicFramePr/>
          <p:nvPr>
            <p:extLst>
              <p:ext uri="{D42A27DB-BD31-4B8C-83A1-F6EECF244321}">
                <p14:modId xmlns:p14="http://schemas.microsoft.com/office/powerpoint/2010/main" val="2909994913"/>
              </p:ext>
            </p:extLst>
          </p:nvPr>
        </p:nvGraphicFramePr>
        <p:xfrm>
          <a:off x="2160640" y="6461808"/>
          <a:ext cx="8128000" cy="45929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ZoneTexte 2">
            <a:extLst>
              <a:ext uri="{FF2B5EF4-FFF2-40B4-BE49-F238E27FC236}">
                <a16:creationId xmlns:a16="http://schemas.microsoft.com/office/drawing/2014/main" id="{A6EF29FD-00BF-516C-60FD-6B7703D77320}"/>
              </a:ext>
            </a:extLst>
          </p:cNvPr>
          <p:cNvSpPr txBox="1">
            <a:spLocks noChangeArrowheads="1"/>
          </p:cNvSpPr>
          <p:nvPr/>
        </p:nvSpPr>
        <p:spPr bwMode="auto">
          <a:xfrm>
            <a:off x="3277702" y="0"/>
            <a:ext cx="891429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fr-FR" altLang="fr-FR" sz="2800" b="1" u="sng" dirty="0">
                <a:solidFill>
                  <a:srgbClr val="C10435"/>
                </a:solidFill>
                <a:latin typeface="+mj-lt"/>
                <a:ea typeface="Verdana" panose="020B0604030504040204" pitchFamily="34" charset="0"/>
                <a:cs typeface="Verdana" panose="020B0604030504040204" pitchFamily="34" charset="0"/>
              </a:rPr>
              <a:t>Conduite à tenir victime inconsciente qui respire</a:t>
            </a:r>
            <a:endParaRPr kumimoji="0" lang="fr-FR" altLang="fr-FR" sz="2800" b="1" i="0" u="sng" strike="noStrike" kern="1200" cap="none" spc="0" normalizeH="0" baseline="0" noProof="0" dirty="0">
              <a:ln>
                <a:noFill/>
              </a:ln>
              <a:solidFill>
                <a:srgbClr val="C10435"/>
              </a:solidFill>
              <a:effectLst/>
              <a:uLnTx/>
              <a:uFillTx/>
              <a:latin typeface="+mj-lt"/>
              <a:ea typeface="Verdana" panose="020B0604030504040204" pitchFamily="34" charset="0"/>
              <a:cs typeface="Verdana" panose="020B0604030504040204" pitchFamily="34" charset="0"/>
            </a:endParaRPr>
          </a:p>
        </p:txBody>
      </p:sp>
      <p:sp>
        <p:nvSpPr>
          <p:cNvPr id="12" name="Ellipse 11">
            <a:extLst>
              <a:ext uri="{FF2B5EF4-FFF2-40B4-BE49-F238E27FC236}">
                <a16:creationId xmlns:a16="http://schemas.microsoft.com/office/drawing/2014/main" id="{ECF270C3-B727-59B7-AC32-29C859F9506E}"/>
              </a:ext>
            </a:extLst>
          </p:cNvPr>
          <p:cNvSpPr/>
          <p:nvPr/>
        </p:nvSpPr>
        <p:spPr>
          <a:xfrm>
            <a:off x="2548474" y="12527"/>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845409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500"/>
                                        <p:tgtEl>
                                          <p:spTgt spid="4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500"/>
                                        <p:tgtEl>
                                          <p:spTgt spid="4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fade">
                                      <p:cBhvr>
                                        <p:cTn id="41" dur="500"/>
                                        <p:tgtEl>
                                          <p:spTgt spid="4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fade">
                                      <p:cBhvr>
                                        <p:cTn id="44" dur="500"/>
                                        <p:tgtEl>
                                          <p:spTgt spid="3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35" grpId="0" animBg="1"/>
      <p:bldP spid="2" grpId="0" animBg="1"/>
      <p:bldP spid="23" grpId="0" animBg="1"/>
      <p:bldP spid="25" grpId="0" animBg="1"/>
      <p:bldP spid="26" grpId="0" animBg="1"/>
      <p:bldP spid="39" grpId="0" animBg="1"/>
      <p:bldP spid="41" grpId="0" animBg="1"/>
      <p:bldP spid="44" grpId="0" animBg="1"/>
      <p:bldP spid="49" grpId="0" animBg="1"/>
      <p:bldP spid="10" grpId="0" animBg="1"/>
      <p:bldP spid="11" grpId="0" animBg="1"/>
      <p:bldP spid="13" grpId="0" animBg="1"/>
      <p:bldP spid="15" grpId="0" animBg="1"/>
      <p:bldP spid="21" grpId="0" animBg="1"/>
      <p:bldP spid="27"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C835DD-131E-443A-15A2-3234B511545B}"/>
              </a:ext>
            </a:extLst>
          </p:cNvPr>
          <p:cNvSpPr>
            <a:spLocks noGrp="1"/>
          </p:cNvSpPr>
          <p:nvPr>
            <p:ph type="ctrTitle"/>
          </p:nvPr>
        </p:nvSpPr>
        <p:spPr>
          <a:xfrm>
            <a:off x="3728621" y="2913859"/>
            <a:ext cx="8349078" cy="2032987"/>
          </a:xfrm>
        </p:spPr>
        <p:txBody>
          <a:bodyPr>
            <a:normAutofit/>
          </a:bodyPr>
          <a:lstStyle/>
          <a:p>
            <a:r>
              <a:rPr lang="fr-FR" b="1" dirty="0"/>
              <a:t>L’ARRET CARDIAQUE</a:t>
            </a:r>
            <a:br>
              <a:rPr lang="fr-FR" b="1" dirty="0"/>
            </a:br>
            <a:r>
              <a:rPr lang="fr-FR" sz="4000" b="1" dirty="0"/>
              <a:t>Séquence </a:t>
            </a:r>
            <a:r>
              <a:rPr lang="fr-FR" sz="4000" dirty="0"/>
              <a:t>10</a:t>
            </a:r>
            <a:endParaRPr lang="fr-FR" b="1" dirty="0"/>
          </a:p>
        </p:txBody>
      </p:sp>
      <p:sp>
        <p:nvSpPr>
          <p:cNvPr id="3" name="Espace réservé du numéro de diapositive 2">
            <a:extLst>
              <a:ext uri="{FF2B5EF4-FFF2-40B4-BE49-F238E27FC236}">
                <a16:creationId xmlns:a16="http://schemas.microsoft.com/office/drawing/2014/main" id="{853A84B9-C92F-C33A-1465-75979A7433D7}"/>
              </a:ext>
            </a:extLst>
          </p:cNvPr>
          <p:cNvSpPr>
            <a:spLocks noGrp="1"/>
          </p:cNvSpPr>
          <p:nvPr>
            <p:ph type="sldNum" sz="quarter" idx="13"/>
          </p:nvPr>
        </p:nvSpPr>
        <p:spPr>
          <a:xfrm>
            <a:off x="11325224" y="6300548"/>
            <a:ext cx="752475" cy="381442"/>
          </a:xfrm>
        </p:spPr>
        <p:txBody>
          <a:bodyPr/>
          <a:lstStyle/>
          <a:p>
            <a:fld id="{E08ED9A5-DC0D-4841-8E77-55016E9FD6AD}" type="slidenum">
              <a:rPr lang="fr-FR" smtClean="0"/>
              <a:pPr/>
              <a:t>101</a:t>
            </a:fld>
            <a:endParaRPr lang="fr-FR"/>
          </a:p>
        </p:txBody>
      </p:sp>
      <p:sp>
        <p:nvSpPr>
          <p:cNvPr id="4" name="Espace réservé du pied de page 3">
            <a:extLst>
              <a:ext uri="{FF2B5EF4-FFF2-40B4-BE49-F238E27FC236}">
                <a16:creationId xmlns:a16="http://schemas.microsoft.com/office/drawing/2014/main" id="{28ECB6D7-4862-4EDB-41C5-42B1E2017FBC}"/>
              </a:ext>
            </a:extLst>
          </p:cNvPr>
          <p:cNvSpPr>
            <a:spLocks noGrp="1"/>
          </p:cNvSpPr>
          <p:nvPr>
            <p:ph type="ftr" sz="quarter" idx="12"/>
          </p:nvPr>
        </p:nvSpPr>
        <p:spPr/>
        <p:txBody>
          <a:bodyPr/>
          <a:lstStyle/>
          <a:p>
            <a:r>
              <a:rPr lang="fr-FR"/>
              <a:t>Version 2026 - JF</a:t>
            </a:r>
            <a:endParaRPr lang="fr-FR" dirty="0"/>
          </a:p>
        </p:txBody>
      </p:sp>
    </p:spTree>
    <p:extLst>
      <p:ext uri="{BB962C8B-B14F-4D97-AF65-F5344CB8AC3E}">
        <p14:creationId xmlns:p14="http://schemas.microsoft.com/office/powerpoint/2010/main" val="412497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B503B2B2-958F-F5E3-732D-4A4656441D7C}"/>
              </a:ext>
            </a:extLst>
          </p:cNvPr>
          <p:cNvSpPr>
            <a:spLocks noGrp="1"/>
          </p:cNvSpPr>
          <p:nvPr>
            <p:ph type="subTitle" idx="1"/>
          </p:nvPr>
        </p:nvSpPr>
        <p:spPr>
          <a:xfrm>
            <a:off x="312554" y="2121762"/>
            <a:ext cx="4773795" cy="1440588"/>
          </a:xfrm>
        </p:spPr>
        <p:txBody>
          <a:bodyPr>
            <a:normAutofit/>
          </a:bodyPr>
          <a:lstStyle/>
          <a:p>
            <a:r>
              <a:rPr lang="fr-FR" sz="3600" dirty="0">
                <a:solidFill>
                  <a:srgbClr val="00529B"/>
                </a:solidFill>
              </a:rPr>
              <a:t>L’arrêt cardiaque</a:t>
            </a:r>
          </a:p>
        </p:txBody>
      </p:sp>
      <p:sp>
        <p:nvSpPr>
          <p:cNvPr id="3" name="Espace réservé du texte 2">
            <a:extLst>
              <a:ext uri="{FF2B5EF4-FFF2-40B4-BE49-F238E27FC236}">
                <a16:creationId xmlns:a16="http://schemas.microsoft.com/office/drawing/2014/main" id="{F2E52BA9-F3D3-9E94-7072-EA4101513115}"/>
              </a:ext>
            </a:extLst>
          </p:cNvPr>
          <p:cNvSpPr>
            <a:spLocks noGrp="1"/>
          </p:cNvSpPr>
          <p:nvPr>
            <p:ph type="body" sz="quarter" idx="10"/>
          </p:nvPr>
        </p:nvSpPr>
        <p:spPr>
          <a:xfrm>
            <a:off x="5897747" y="1873615"/>
            <a:ext cx="5981699" cy="3110769"/>
          </a:xfrm>
        </p:spPr>
        <p:txBody>
          <a:bodyPr>
            <a:normAutofit/>
          </a:bodyPr>
          <a:lstStyle/>
          <a:p>
            <a:pPr algn="ctr"/>
            <a:r>
              <a:rPr lang="fr-FR" sz="3500" b="1" u="sng" dirty="0">
                <a:solidFill>
                  <a:srgbClr val="C10435"/>
                </a:solidFill>
                <a:latin typeface="+mj-lt"/>
              </a:rPr>
              <a:t>OBJECTIF:</a:t>
            </a:r>
          </a:p>
          <a:p>
            <a:pPr algn="ctr"/>
            <a:endParaRPr lang="fr-FR" sz="2800" dirty="0">
              <a:solidFill>
                <a:srgbClr val="C10435"/>
              </a:solidFill>
              <a:latin typeface="+mj-lt"/>
            </a:endParaRPr>
          </a:p>
          <a:p>
            <a:pPr algn="ctr"/>
            <a:r>
              <a:rPr lang="fr-FR" sz="2800" dirty="0">
                <a:solidFill>
                  <a:srgbClr val="C10435"/>
                </a:solidFill>
                <a:latin typeface="+mj-lt"/>
              </a:rPr>
              <a:t>Etre capable d’identifier un arrêt cardiaque et d’adopter la bonne conduite à tenir</a:t>
            </a:r>
          </a:p>
        </p:txBody>
      </p:sp>
      <p:sp>
        <p:nvSpPr>
          <p:cNvPr id="4" name="Espace réservé du texte 3">
            <a:extLst>
              <a:ext uri="{FF2B5EF4-FFF2-40B4-BE49-F238E27FC236}">
                <a16:creationId xmlns:a16="http://schemas.microsoft.com/office/drawing/2014/main" id="{0C828031-3C42-70D9-FD32-56E0032215FD}"/>
              </a:ext>
            </a:extLst>
          </p:cNvPr>
          <p:cNvSpPr>
            <a:spLocks noGrp="1"/>
          </p:cNvSpPr>
          <p:nvPr>
            <p:ph type="body" sz="quarter" idx="11"/>
          </p:nvPr>
        </p:nvSpPr>
        <p:spPr>
          <a:xfrm>
            <a:off x="2733743" y="6115481"/>
            <a:ext cx="1802746" cy="381442"/>
          </a:xfrm>
        </p:spPr>
        <p:txBody>
          <a:bodyPr>
            <a:normAutofit/>
          </a:bodyPr>
          <a:lstStyle/>
          <a:p>
            <a:r>
              <a:rPr lang="fr-FR" dirty="0"/>
              <a:t>16 min</a:t>
            </a:r>
          </a:p>
        </p:txBody>
      </p:sp>
      <p:sp>
        <p:nvSpPr>
          <p:cNvPr id="5" name="Espace réservé du numéro de diapositive 4">
            <a:extLst>
              <a:ext uri="{FF2B5EF4-FFF2-40B4-BE49-F238E27FC236}">
                <a16:creationId xmlns:a16="http://schemas.microsoft.com/office/drawing/2014/main" id="{CBA93FB0-9FB8-C81E-601E-C02EC33E2CA4}"/>
              </a:ext>
            </a:extLst>
          </p:cNvPr>
          <p:cNvSpPr>
            <a:spLocks noGrp="1"/>
          </p:cNvSpPr>
          <p:nvPr>
            <p:ph type="sldNum" sz="quarter" idx="13"/>
          </p:nvPr>
        </p:nvSpPr>
        <p:spPr>
          <a:xfrm>
            <a:off x="11325224" y="6408128"/>
            <a:ext cx="752475" cy="381442"/>
          </a:xfrm>
        </p:spPr>
        <p:txBody>
          <a:bodyPr/>
          <a:lstStyle/>
          <a:p>
            <a:fld id="{E08ED9A5-DC0D-4841-8E77-55016E9FD6AD}" type="slidenum">
              <a:rPr lang="fr-FR" smtClean="0"/>
              <a:pPr/>
              <a:t>102</a:t>
            </a:fld>
            <a:endParaRPr lang="fr-FR"/>
          </a:p>
        </p:txBody>
      </p:sp>
      <p:sp>
        <p:nvSpPr>
          <p:cNvPr id="6" name="Espace réservé du pied de page 5">
            <a:extLst>
              <a:ext uri="{FF2B5EF4-FFF2-40B4-BE49-F238E27FC236}">
                <a16:creationId xmlns:a16="http://schemas.microsoft.com/office/drawing/2014/main" id="{505BC89E-B069-5727-8339-A4656FBA7FD7}"/>
              </a:ext>
            </a:extLst>
          </p:cNvPr>
          <p:cNvSpPr>
            <a:spLocks noGrp="1"/>
          </p:cNvSpPr>
          <p:nvPr>
            <p:ph type="ftr" sz="quarter" idx="12"/>
          </p:nvPr>
        </p:nvSpPr>
        <p:spPr>
          <a:xfrm>
            <a:off x="11013141" y="6654484"/>
            <a:ext cx="1178859" cy="206935"/>
          </a:xfrm>
        </p:spPr>
        <p:txBody>
          <a:bodyPr/>
          <a:lstStyle/>
          <a:p>
            <a:r>
              <a:rPr lang="fr-FR"/>
              <a:t>Version 2026 - JF</a:t>
            </a:r>
            <a:endParaRPr lang="fr-FR" dirty="0"/>
          </a:p>
        </p:txBody>
      </p:sp>
    </p:spTree>
    <p:extLst>
      <p:ext uri="{BB962C8B-B14F-4D97-AF65-F5344CB8AC3E}">
        <p14:creationId xmlns:p14="http://schemas.microsoft.com/office/powerpoint/2010/main" val="853201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F78EC9EC-3691-81DD-1F51-4E112CF03242}"/>
              </a:ext>
            </a:extLst>
          </p:cNvPr>
          <p:cNvSpPr>
            <a:spLocks noGrp="1"/>
          </p:cNvSpPr>
          <p:nvPr>
            <p:ph type="body" sz="quarter" idx="10"/>
          </p:nvPr>
        </p:nvSpPr>
        <p:spPr>
          <a:xfrm>
            <a:off x="563948" y="1688388"/>
            <a:ext cx="3564800" cy="1189609"/>
          </a:xfrm>
        </p:spPr>
        <p:txBody>
          <a:bodyPr>
            <a:normAutofit/>
          </a:bodyPr>
          <a:lstStyle/>
          <a:p>
            <a:r>
              <a:rPr lang="fr-FR" sz="4800" dirty="0"/>
              <a:t>PLAN</a:t>
            </a:r>
          </a:p>
        </p:txBody>
      </p:sp>
      <p:sp>
        <p:nvSpPr>
          <p:cNvPr id="5" name="Espace réservé du numéro de diapositive 4">
            <a:extLst>
              <a:ext uri="{FF2B5EF4-FFF2-40B4-BE49-F238E27FC236}">
                <a16:creationId xmlns:a16="http://schemas.microsoft.com/office/drawing/2014/main" id="{FE394C53-E848-4780-B0D8-B2B3889F3192}"/>
              </a:ext>
            </a:extLst>
          </p:cNvPr>
          <p:cNvSpPr>
            <a:spLocks noGrp="1"/>
          </p:cNvSpPr>
          <p:nvPr>
            <p:ph type="sldNum" sz="quarter" idx="13"/>
          </p:nvPr>
        </p:nvSpPr>
        <p:spPr>
          <a:xfrm>
            <a:off x="11325224" y="6408128"/>
            <a:ext cx="752475" cy="381442"/>
          </a:xfrm>
        </p:spPr>
        <p:txBody>
          <a:bodyPr/>
          <a:lstStyle/>
          <a:p>
            <a:fld id="{E08ED9A5-DC0D-4841-8E77-55016E9FD6AD}" type="slidenum">
              <a:rPr lang="fr-FR" smtClean="0"/>
              <a:pPr/>
              <a:t>103</a:t>
            </a:fld>
            <a:endParaRPr lang="fr-FR"/>
          </a:p>
        </p:txBody>
      </p:sp>
      <p:sp>
        <p:nvSpPr>
          <p:cNvPr id="17" name="Ellipse 16">
            <a:extLst>
              <a:ext uri="{FF2B5EF4-FFF2-40B4-BE49-F238E27FC236}">
                <a16:creationId xmlns:a16="http://schemas.microsoft.com/office/drawing/2014/main" id="{53267373-323A-EFAA-5C37-175E4AF959BE}"/>
              </a:ext>
            </a:extLst>
          </p:cNvPr>
          <p:cNvSpPr/>
          <p:nvPr/>
        </p:nvSpPr>
        <p:spPr>
          <a:xfrm>
            <a:off x="4179306" y="2844706"/>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372838B7-986C-DF4B-4C3F-FD4801B3DF6F}"/>
              </a:ext>
            </a:extLst>
          </p:cNvPr>
          <p:cNvSpPr/>
          <p:nvPr/>
        </p:nvSpPr>
        <p:spPr>
          <a:xfrm>
            <a:off x="3707635" y="3361489"/>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space réservé du contenu 6">
            <a:extLst>
              <a:ext uri="{FF2B5EF4-FFF2-40B4-BE49-F238E27FC236}">
                <a16:creationId xmlns:a16="http://schemas.microsoft.com/office/drawing/2014/main" id="{03DEB994-7E5F-DFD3-758D-552B43475410}"/>
              </a:ext>
            </a:extLst>
          </p:cNvPr>
          <p:cNvSpPr txBox="1">
            <a:spLocks/>
          </p:cNvSpPr>
          <p:nvPr/>
        </p:nvSpPr>
        <p:spPr>
          <a:xfrm>
            <a:off x="4764349" y="2986831"/>
            <a:ext cx="4004129" cy="35434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000" dirty="0"/>
              <a:t>Question ouverte</a:t>
            </a:r>
          </a:p>
        </p:txBody>
      </p:sp>
      <p:sp>
        <p:nvSpPr>
          <p:cNvPr id="23" name="Espace réservé du contenu 6">
            <a:extLst>
              <a:ext uri="{FF2B5EF4-FFF2-40B4-BE49-F238E27FC236}">
                <a16:creationId xmlns:a16="http://schemas.microsoft.com/office/drawing/2014/main" id="{A9BBCE62-05E7-8F6B-7AD0-D19899EE9B11}"/>
              </a:ext>
            </a:extLst>
          </p:cNvPr>
          <p:cNvSpPr txBox="1">
            <a:spLocks/>
          </p:cNvSpPr>
          <p:nvPr/>
        </p:nvSpPr>
        <p:spPr>
          <a:xfrm>
            <a:off x="4292677" y="3564820"/>
            <a:ext cx="6804409" cy="35434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000" dirty="0"/>
              <a:t>Conduite à tenir dans le cas de l’arrêt cardiaque</a:t>
            </a:r>
          </a:p>
        </p:txBody>
      </p:sp>
      <p:sp>
        <p:nvSpPr>
          <p:cNvPr id="2" name="Espace réservé du pied de page 1">
            <a:extLst>
              <a:ext uri="{FF2B5EF4-FFF2-40B4-BE49-F238E27FC236}">
                <a16:creationId xmlns:a16="http://schemas.microsoft.com/office/drawing/2014/main" id="{A98911FD-463A-41A4-BF79-06C4C7F6C35E}"/>
              </a:ext>
            </a:extLst>
          </p:cNvPr>
          <p:cNvSpPr>
            <a:spLocks noGrp="1"/>
          </p:cNvSpPr>
          <p:nvPr>
            <p:ph type="ftr" sz="quarter" idx="12"/>
          </p:nvPr>
        </p:nvSpPr>
        <p:spPr>
          <a:xfrm>
            <a:off x="11013141" y="6654484"/>
            <a:ext cx="1178859" cy="206935"/>
          </a:xfrm>
        </p:spPr>
        <p:txBody>
          <a:bodyPr/>
          <a:lstStyle/>
          <a:p>
            <a:r>
              <a:rPr lang="fr-FR"/>
              <a:t>Version 2026 - JF</a:t>
            </a:r>
            <a:endParaRPr lang="fr-FR" dirty="0"/>
          </a:p>
        </p:txBody>
      </p:sp>
    </p:spTree>
    <p:extLst>
      <p:ext uri="{BB962C8B-B14F-4D97-AF65-F5344CB8AC3E}">
        <p14:creationId xmlns:p14="http://schemas.microsoft.com/office/powerpoint/2010/main" val="1262225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6D64FB8D-E9EF-E951-0752-ED78B2969E48}"/>
              </a:ext>
            </a:extLst>
          </p:cNvPr>
          <p:cNvSpPr>
            <a:spLocks noGrp="1"/>
          </p:cNvSpPr>
          <p:nvPr>
            <p:ph type="ftr" sz="quarter" idx="12"/>
          </p:nvPr>
        </p:nvSpPr>
        <p:spPr/>
        <p:txBody>
          <a:bodyPr/>
          <a:lstStyle/>
          <a:p>
            <a:r>
              <a:rPr lang="fr-FR"/>
              <a:t>Version 2026 - JF</a:t>
            </a:r>
            <a:endParaRPr lang="fr-FR" dirty="0"/>
          </a:p>
        </p:txBody>
      </p:sp>
      <p:sp>
        <p:nvSpPr>
          <p:cNvPr id="3" name="Espace réservé du numéro de diapositive 2">
            <a:extLst>
              <a:ext uri="{FF2B5EF4-FFF2-40B4-BE49-F238E27FC236}">
                <a16:creationId xmlns:a16="http://schemas.microsoft.com/office/drawing/2014/main" id="{D766315B-B9DF-CEAB-6566-9299BFE0BC8D}"/>
              </a:ext>
            </a:extLst>
          </p:cNvPr>
          <p:cNvSpPr>
            <a:spLocks noGrp="1"/>
          </p:cNvSpPr>
          <p:nvPr>
            <p:ph type="sldNum" sz="quarter" idx="13"/>
          </p:nvPr>
        </p:nvSpPr>
        <p:spPr/>
        <p:txBody>
          <a:bodyPr/>
          <a:lstStyle/>
          <a:p>
            <a:fld id="{E08ED9A5-DC0D-4841-8E77-55016E9FD6AD}" type="slidenum">
              <a:rPr lang="fr-FR" smtClean="0"/>
              <a:pPr/>
              <a:t>104</a:t>
            </a:fld>
            <a:endParaRPr lang="fr-FR"/>
          </a:p>
        </p:txBody>
      </p:sp>
      <p:sp>
        <p:nvSpPr>
          <p:cNvPr id="9" name="Sous-titre 4">
            <a:extLst>
              <a:ext uri="{FF2B5EF4-FFF2-40B4-BE49-F238E27FC236}">
                <a16:creationId xmlns:a16="http://schemas.microsoft.com/office/drawing/2014/main" id="{D3CC07B6-07BF-66FB-2CB8-21A11E05334A}"/>
              </a:ext>
            </a:extLst>
          </p:cNvPr>
          <p:cNvSpPr txBox="1">
            <a:spLocks/>
          </p:cNvSpPr>
          <p:nvPr/>
        </p:nvSpPr>
        <p:spPr>
          <a:xfrm>
            <a:off x="2371322" y="2933364"/>
            <a:ext cx="9470995" cy="120202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3200" b="0" dirty="0">
                <a:solidFill>
                  <a:srgbClr val="114175"/>
                </a:solidFill>
              </a:rPr>
              <a:t>Qu’est ce qu’une perte de connaissance et que feriez vous ?</a:t>
            </a:r>
          </a:p>
        </p:txBody>
      </p:sp>
      <p:pic>
        <p:nvPicPr>
          <p:cNvPr id="10" name="Image 9">
            <a:extLst>
              <a:ext uri="{FF2B5EF4-FFF2-40B4-BE49-F238E27FC236}">
                <a16:creationId xmlns:a16="http://schemas.microsoft.com/office/drawing/2014/main" id="{78290C0C-00A2-BE23-F3CB-C53307900F9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49683" y="2139752"/>
            <a:ext cx="2133703" cy="2131510"/>
          </a:xfrm>
          <a:prstGeom prst="rect">
            <a:avLst/>
          </a:prstGeom>
        </p:spPr>
      </p:pic>
      <p:grpSp>
        <p:nvGrpSpPr>
          <p:cNvPr id="13" name="Groupe 12">
            <a:extLst>
              <a:ext uri="{FF2B5EF4-FFF2-40B4-BE49-F238E27FC236}">
                <a16:creationId xmlns:a16="http://schemas.microsoft.com/office/drawing/2014/main" id="{C62E02B7-616D-E442-2DA4-E79E08D0DAAA}"/>
              </a:ext>
            </a:extLst>
          </p:cNvPr>
          <p:cNvGrpSpPr/>
          <p:nvPr/>
        </p:nvGrpSpPr>
        <p:grpSpPr>
          <a:xfrm>
            <a:off x="1234447" y="43522"/>
            <a:ext cx="706977" cy="552082"/>
            <a:chOff x="2701895" y="0"/>
            <a:chExt cx="706977" cy="552082"/>
          </a:xfrm>
        </p:grpSpPr>
        <p:sp>
          <p:nvSpPr>
            <p:cNvPr id="14" name="Ellipse 13">
              <a:extLst>
                <a:ext uri="{FF2B5EF4-FFF2-40B4-BE49-F238E27FC236}">
                  <a16:creationId xmlns:a16="http://schemas.microsoft.com/office/drawing/2014/main" id="{ABF50A55-6CEB-D27E-3C56-5A8F540EE64B}"/>
                </a:ext>
              </a:extLst>
            </p:cNvPr>
            <p:cNvSpPr/>
            <p:nvPr/>
          </p:nvSpPr>
          <p:spPr>
            <a:xfrm>
              <a:off x="2743478" y="0"/>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solidFill>
                  <a:srgbClr val="00529B"/>
                </a:solidFill>
              </a:endParaRPr>
            </a:p>
          </p:txBody>
        </p:sp>
        <p:sp>
          <p:nvSpPr>
            <p:cNvPr id="15" name="Sous-titre 4">
              <a:extLst>
                <a:ext uri="{FF2B5EF4-FFF2-40B4-BE49-F238E27FC236}">
                  <a16:creationId xmlns:a16="http://schemas.microsoft.com/office/drawing/2014/main" id="{5F4605D5-C427-C537-44CE-8D2F30ECFC14}"/>
                </a:ext>
              </a:extLst>
            </p:cNvPr>
            <p:cNvSpPr txBox="1">
              <a:spLocks/>
            </p:cNvSpPr>
            <p:nvPr/>
          </p:nvSpPr>
          <p:spPr>
            <a:xfrm>
              <a:off x="2701895" y="153875"/>
              <a:ext cx="706977" cy="324486"/>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a:solidFill>
                    <a:srgbClr val="00529B"/>
                  </a:solidFill>
                </a:rPr>
                <a:t>S09</a:t>
              </a:r>
            </a:p>
          </p:txBody>
        </p:sp>
      </p:grpSp>
    </p:spTree>
    <p:extLst>
      <p:ext uri="{BB962C8B-B14F-4D97-AF65-F5344CB8AC3E}">
        <p14:creationId xmlns:p14="http://schemas.microsoft.com/office/powerpoint/2010/main" val="42209623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repeatCount="indefinite"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000"/>
                                        <p:tgtEl>
                                          <p:spTgt spid="10"/>
                                        </p:tgtEl>
                                      </p:cBhvr>
                                    </p:animEffect>
                                    <p:anim calcmode="lin" valueType="num">
                                      <p:cBhvr>
                                        <p:cTn id="8" dur="3000" fill="hold"/>
                                        <p:tgtEl>
                                          <p:spTgt spid="10"/>
                                        </p:tgtEl>
                                        <p:attrNameLst>
                                          <p:attrName>ppt_w</p:attrName>
                                        </p:attrNameLst>
                                      </p:cBhvr>
                                      <p:tavLst>
                                        <p:tav tm="0" fmla="#ppt_w*sin(2.5*pi*$)">
                                          <p:val>
                                            <p:fltVal val="0"/>
                                          </p:val>
                                        </p:tav>
                                        <p:tav tm="100000">
                                          <p:val>
                                            <p:fltVal val="1"/>
                                          </p:val>
                                        </p:tav>
                                      </p:tavLst>
                                    </p:anim>
                                    <p:anim calcmode="lin" valueType="num">
                                      <p:cBhvr>
                                        <p:cTn id="9" dur="3000" fill="hold"/>
                                        <p:tgtEl>
                                          <p:spTgt spid="10"/>
                                        </p:tgtEl>
                                        <p:attrNameLst>
                                          <p:attrName>ppt_h</p:attrName>
                                        </p:attrNameLst>
                                      </p:cBhvr>
                                      <p:tavLst>
                                        <p:tav tm="0">
                                          <p:val>
                                            <p:strVal val="#ppt_h"/>
                                          </p:val>
                                        </p:tav>
                                        <p:tav tm="100000">
                                          <p:val>
                                            <p:strVal val="#ppt_h"/>
                                          </p:val>
                                        </p:tav>
                                      </p:tavLst>
                                    </p:anim>
                                  </p:childTnLst>
                                </p:cTn>
                              </p:par>
                              <p:par>
                                <p:cTn id="10" presetID="1"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9FD9AC19-C8D5-0B80-9C4A-DBBFA107C48F}"/>
              </a:ext>
            </a:extLst>
          </p:cNvPr>
          <p:cNvSpPr>
            <a:spLocks noGrp="1"/>
          </p:cNvSpPr>
          <p:nvPr>
            <p:ph type="ftr" sz="quarter" idx="12"/>
          </p:nvPr>
        </p:nvSpPr>
        <p:spPr/>
        <p:txBody>
          <a:bodyPr/>
          <a:lstStyle/>
          <a:p>
            <a:r>
              <a:rPr lang="fr-FR"/>
              <a:t>Version 2026 - JF</a:t>
            </a:r>
            <a:endParaRPr lang="fr-FR" dirty="0"/>
          </a:p>
        </p:txBody>
      </p:sp>
      <p:sp>
        <p:nvSpPr>
          <p:cNvPr id="3" name="Espace réservé du numéro de diapositive 2">
            <a:extLst>
              <a:ext uri="{FF2B5EF4-FFF2-40B4-BE49-F238E27FC236}">
                <a16:creationId xmlns:a16="http://schemas.microsoft.com/office/drawing/2014/main" id="{D766315B-B9DF-CEAB-6566-9299BFE0BC8D}"/>
              </a:ext>
            </a:extLst>
          </p:cNvPr>
          <p:cNvSpPr>
            <a:spLocks noGrp="1"/>
          </p:cNvSpPr>
          <p:nvPr>
            <p:ph type="sldNum" sz="quarter" idx="13"/>
          </p:nvPr>
        </p:nvSpPr>
        <p:spPr/>
        <p:txBody>
          <a:bodyPr/>
          <a:lstStyle/>
          <a:p>
            <a:fld id="{E08ED9A5-DC0D-4841-8E77-55016E9FD6AD}" type="slidenum">
              <a:rPr lang="fr-FR" smtClean="0"/>
              <a:pPr/>
              <a:t>105</a:t>
            </a:fld>
            <a:endParaRPr lang="fr-FR"/>
          </a:p>
        </p:txBody>
      </p:sp>
      <p:sp>
        <p:nvSpPr>
          <p:cNvPr id="6" name="Sous-titre 4">
            <a:extLst>
              <a:ext uri="{FF2B5EF4-FFF2-40B4-BE49-F238E27FC236}">
                <a16:creationId xmlns:a16="http://schemas.microsoft.com/office/drawing/2014/main" id="{DE1BAFC8-BCD7-D1DB-B030-989B208FEA36}"/>
              </a:ext>
            </a:extLst>
          </p:cNvPr>
          <p:cNvSpPr txBox="1">
            <a:spLocks/>
          </p:cNvSpPr>
          <p:nvPr/>
        </p:nvSpPr>
        <p:spPr>
          <a:xfrm>
            <a:off x="1861073" y="654171"/>
            <a:ext cx="10473431" cy="142633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000" u="sng" dirty="0">
                <a:solidFill>
                  <a:srgbClr val="114175"/>
                </a:solidFill>
              </a:rPr>
              <a:t>Définition :</a:t>
            </a:r>
          </a:p>
          <a:p>
            <a:pPr algn="l"/>
            <a:endParaRPr lang="fr-FR" sz="2000" u="sng" dirty="0">
              <a:solidFill>
                <a:srgbClr val="114175"/>
              </a:solidFill>
            </a:endParaRPr>
          </a:p>
          <a:p>
            <a:pPr algn="l">
              <a:spcBef>
                <a:spcPts val="0"/>
              </a:spcBef>
            </a:pPr>
            <a:r>
              <a:rPr lang="fr-FR" sz="2000" b="0" dirty="0">
                <a:solidFill>
                  <a:srgbClr val="114175"/>
                </a:solidFill>
              </a:rPr>
              <a:t>Une personne est en arrêt cardiaque lorsque son cœur ne fonctionne plus ou fonctionne d’une façon  anarchique, ne permettant plus d’assurer l’oxygénation du cerveau. </a:t>
            </a:r>
          </a:p>
          <a:p>
            <a:pPr algn="l">
              <a:spcBef>
                <a:spcPts val="0"/>
              </a:spcBef>
            </a:pPr>
            <a:endParaRPr lang="fr-FR" sz="2000" b="0" dirty="0">
              <a:solidFill>
                <a:srgbClr val="114175"/>
              </a:solidFill>
            </a:endParaRPr>
          </a:p>
          <a:p>
            <a:pPr algn="l">
              <a:spcBef>
                <a:spcPts val="0"/>
              </a:spcBef>
            </a:pPr>
            <a:endParaRPr lang="fr-FR" sz="2000" b="0" dirty="0">
              <a:solidFill>
                <a:srgbClr val="114175"/>
              </a:solidFill>
            </a:endParaRPr>
          </a:p>
          <a:p>
            <a:pPr algn="l">
              <a:spcBef>
                <a:spcPts val="0"/>
              </a:spcBef>
            </a:pPr>
            <a:endParaRPr lang="fr-FR" sz="2000" b="0" dirty="0">
              <a:solidFill>
                <a:srgbClr val="114175"/>
              </a:solidFill>
            </a:endParaRPr>
          </a:p>
          <a:p>
            <a:pPr algn="l">
              <a:spcBef>
                <a:spcPts val="0"/>
              </a:spcBef>
            </a:pPr>
            <a:endParaRPr lang="fr-FR" sz="2000" b="0" dirty="0">
              <a:solidFill>
                <a:srgbClr val="114175"/>
              </a:solidFill>
            </a:endParaRPr>
          </a:p>
          <a:p>
            <a:pPr algn="l">
              <a:spcBef>
                <a:spcPts val="0"/>
              </a:spcBef>
            </a:pPr>
            <a:endParaRPr lang="fr-FR" sz="2000" b="0" dirty="0">
              <a:solidFill>
                <a:srgbClr val="114175"/>
              </a:solidFill>
            </a:endParaRPr>
          </a:p>
          <a:p>
            <a:pPr algn="l">
              <a:spcBef>
                <a:spcPts val="0"/>
              </a:spcBef>
            </a:pPr>
            <a:endParaRPr lang="fr-FR" sz="2000" b="0" dirty="0">
              <a:solidFill>
                <a:srgbClr val="114175"/>
              </a:solidFill>
            </a:endParaRPr>
          </a:p>
          <a:p>
            <a:pPr algn="l">
              <a:spcBef>
                <a:spcPts val="0"/>
              </a:spcBef>
            </a:pPr>
            <a:endParaRPr lang="fr-FR" sz="2000" b="0" dirty="0">
              <a:solidFill>
                <a:srgbClr val="114175"/>
              </a:solidFill>
            </a:endParaRPr>
          </a:p>
          <a:p>
            <a:pPr algn="l">
              <a:spcBef>
                <a:spcPts val="0"/>
              </a:spcBef>
            </a:pPr>
            <a:endParaRPr lang="fr-FR" sz="2000" b="0" dirty="0">
              <a:solidFill>
                <a:srgbClr val="114175"/>
              </a:solidFill>
            </a:endParaRPr>
          </a:p>
          <a:p>
            <a:pPr algn="l">
              <a:spcBef>
                <a:spcPts val="0"/>
              </a:spcBef>
            </a:pPr>
            <a:endParaRPr lang="fr-FR" sz="2000" b="0" dirty="0">
              <a:solidFill>
                <a:srgbClr val="114175"/>
              </a:solidFill>
            </a:endParaRPr>
          </a:p>
        </p:txBody>
      </p:sp>
      <p:pic>
        <p:nvPicPr>
          <p:cNvPr id="16" name="Quest ce que la fibrillation ventriculaire ">
            <a:hlinkClick r:id="" action="ppaction://media"/>
            <a:extLst>
              <a:ext uri="{FF2B5EF4-FFF2-40B4-BE49-F238E27FC236}">
                <a16:creationId xmlns:a16="http://schemas.microsoft.com/office/drawing/2014/main" id="{1CE4BF2C-49B9-4726-2665-C38F8983A10E}"/>
              </a:ext>
            </a:extLst>
          </p:cNvPr>
          <p:cNvPicPr>
            <a:picLocks noChangeAspect="1"/>
          </p:cNvPicPr>
          <p:nvPr>
            <a:videoFile r:link="rId1"/>
            <p:extLst>
              <p:ext uri="{DAA4B4D4-6D71-4841-9C94-3DE7FCFB9230}">
                <p14:media xmlns:p14="http://schemas.microsoft.com/office/powerpoint/2010/main" r:embed="rId2">
                  <p14:trim st="2754" end="59174.6"/>
                </p14:media>
              </p:ext>
            </p:extLst>
          </p:nvPr>
        </p:nvPicPr>
        <p:blipFill>
          <a:blip r:embed="rId4"/>
          <a:stretch>
            <a:fillRect/>
          </a:stretch>
        </p:blipFill>
        <p:spPr>
          <a:xfrm>
            <a:off x="2347695" y="2106234"/>
            <a:ext cx="7496610" cy="4216842"/>
          </a:xfrm>
          <a:prstGeom prst="rect">
            <a:avLst/>
          </a:prstGeom>
        </p:spPr>
      </p:pic>
      <p:grpSp>
        <p:nvGrpSpPr>
          <p:cNvPr id="4" name="Groupe 3">
            <a:extLst>
              <a:ext uri="{FF2B5EF4-FFF2-40B4-BE49-F238E27FC236}">
                <a16:creationId xmlns:a16="http://schemas.microsoft.com/office/drawing/2014/main" id="{2388D2F8-A927-80ED-30CD-7E9147A09B70}"/>
              </a:ext>
            </a:extLst>
          </p:cNvPr>
          <p:cNvGrpSpPr/>
          <p:nvPr/>
        </p:nvGrpSpPr>
        <p:grpSpPr>
          <a:xfrm>
            <a:off x="1234447" y="43522"/>
            <a:ext cx="706977" cy="552082"/>
            <a:chOff x="2701895" y="0"/>
            <a:chExt cx="706977" cy="552082"/>
          </a:xfrm>
        </p:grpSpPr>
        <p:sp>
          <p:nvSpPr>
            <p:cNvPr id="8" name="Ellipse 7">
              <a:extLst>
                <a:ext uri="{FF2B5EF4-FFF2-40B4-BE49-F238E27FC236}">
                  <a16:creationId xmlns:a16="http://schemas.microsoft.com/office/drawing/2014/main" id="{40C4C7EA-8479-DA0B-BBCE-039436C26CF6}"/>
                </a:ext>
              </a:extLst>
            </p:cNvPr>
            <p:cNvSpPr/>
            <p:nvPr/>
          </p:nvSpPr>
          <p:spPr>
            <a:xfrm>
              <a:off x="2743478" y="0"/>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solidFill>
                  <a:srgbClr val="00529B"/>
                </a:solidFill>
              </a:endParaRPr>
            </a:p>
          </p:txBody>
        </p:sp>
        <p:sp>
          <p:nvSpPr>
            <p:cNvPr id="10" name="Sous-titre 4">
              <a:extLst>
                <a:ext uri="{FF2B5EF4-FFF2-40B4-BE49-F238E27FC236}">
                  <a16:creationId xmlns:a16="http://schemas.microsoft.com/office/drawing/2014/main" id="{E43150DA-5563-7D20-4C65-9A95F12EB3BC}"/>
                </a:ext>
              </a:extLst>
            </p:cNvPr>
            <p:cNvSpPr txBox="1">
              <a:spLocks/>
            </p:cNvSpPr>
            <p:nvPr/>
          </p:nvSpPr>
          <p:spPr>
            <a:xfrm>
              <a:off x="2701895" y="153875"/>
              <a:ext cx="706977" cy="324486"/>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a:solidFill>
                    <a:srgbClr val="00529B"/>
                  </a:solidFill>
                </a:rPr>
                <a:t>S10</a:t>
              </a:r>
            </a:p>
          </p:txBody>
        </p:sp>
      </p:grpSp>
      <p:graphicFrame>
        <p:nvGraphicFramePr>
          <p:cNvPr id="5" name="Diagramme 4">
            <a:extLst>
              <a:ext uri="{FF2B5EF4-FFF2-40B4-BE49-F238E27FC236}">
                <a16:creationId xmlns:a16="http://schemas.microsoft.com/office/drawing/2014/main" id="{F3472244-1C67-E9CC-1E9C-009EA222D97E}"/>
              </a:ext>
            </a:extLst>
          </p:cNvPr>
          <p:cNvGraphicFramePr/>
          <p:nvPr>
            <p:extLst>
              <p:ext uri="{D42A27DB-BD31-4B8C-83A1-F6EECF244321}">
                <p14:modId xmlns:p14="http://schemas.microsoft.com/office/powerpoint/2010/main" val="3625014393"/>
              </p:ext>
            </p:extLst>
          </p:nvPr>
        </p:nvGraphicFramePr>
        <p:xfrm>
          <a:off x="2160640" y="6461808"/>
          <a:ext cx="8128000" cy="45929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7627505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366"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2" fill="hold" display="0">
                  <p:stCondLst>
                    <p:cond delay="indefinite"/>
                  </p:stCondLst>
                </p:cTn>
                <p:tgtEl>
                  <p:spTgt spid="16"/>
                </p:tgtEl>
              </p:cMediaNode>
            </p:video>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9FD9AC19-C8D5-0B80-9C4A-DBBFA107C48F}"/>
              </a:ext>
            </a:extLst>
          </p:cNvPr>
          <p:cNvSpPr>
            <a:spLocks noGrp="1"/>
          </p:cNvSpPr>
          <p:nvPr>
            <p:ph type="ftr" sz="quarter" idx="12"/>
          </p:nvPr>
        </p:nvSpPr>
        <p:spPr/>
        <p:txBody>
          <a:bodyPr/>
          <a:lstStyle/>
          <a:p>
            <a:r>
              <a:rPr lang="fr-FR"/>
              <a:t>Version 2026 - JF</a:t>
            </a:r>
            <a:endParaRPr lang="fr-FR" dirty="0"/>
          </a:p>
        </p:txBody>
      </p:sp>
      <p:sp>
        <p:nvSpPr>
          <p:cNvPr id="3" name="Espace réservé du numéro de diapositive 2">
            <a:extLst>
              <a:ext uri="{FF2B5EF4-FFF2-40B4-BE49-F238E27FC236}">
                <a16:creationId xmlns:a16="http://schemas.microsoft.com/office/drawing/2014/main" id="{D766315B-B9DF-CEAB-6566-9299BFE0BC8D}"/>
              </a:ext>
            </a:extLst>
          </p:cNvPr>
          <p:cNvSpPr>
            <a:spLocks noGrp="1"/>
          </p:cNvSpPr>
          <p:nvPr>
            <p:ph type="sldNum" sz="quarter" idx="13"/>
          </p:nvPr>
        </p:nvSpPr>
        <p:spPr/>
        <p:txBody>
          <a:bodyPr/>
          <a:lstStyle/>
          <a:p>
            <a:fld id="{E08ED9A5-DC0D-4841-8E77-55016E9FD6AD}" type="slidenum">
              <a:rPr lang="fr-FR" smtClean="0"/>
              <a:pPr/>
              <a:t>106</a:t>
            </a:fld>
            <a:endParaRPr lang="fr-FR"/>
          </a:p>
        </p:txBody>
      </p:sp>
      <p:sp>
        <p:nvSpPr>
          <p:cNvPr id="7" name="Sous-titre 4">
            <a:extLst>
              <a:ext uri="{FF2B5EF4-FFF2-40B4-BE49-F238E27FC236}">
                <a16:creationId xmlns:a16="http://schemas.microsoft.com/office/drawing/2014/main" id="{E014872B-81BB-0598-A847-0B1F6B7B5CBE}"/>
              </a:ext>
            </a:extLst>
          </p:cNvPr>
          <p:cNvSpPr txBox="1">
            <a:spLocks/>
          </p:cNvSpPr>
          <p:nvPr/>
        </p:nvSpPr>
        <p:spPr>
          <a:xfrm>
            <a:off x="873353" y="1583516"/>
            <a:ext cx="10519526" cy="369096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fr-FR" sz="2000" u="sng" dirty="0">
                <a:solidFill>
                  <a:srgbClr val="114175"/>
                </a:solidFill>
              </a:rPr>
              <a:t>Les causes :</a:t>
            </a:r>
          </a:p>
          <a:p>
            <a:pPr algn="l">
              <a:spcBef>
                <a:spcPts val="0"/>
              </a:spcBef>
            </a:pPr>
            <a:endParaRPr lang="fr-FR" sz="2000" u="sng" dirty="0">
              <a:solidFill>
                <a:srgbClr val="114175"/>
              </a:solidFill>
            </a:endParaRPr>
          </a:p>
          <a:p>
            <a:pPr algn="l">
              <a:spcBef>
                <a:spcPts val="0"/>
              </a:spcBef>
            </a:pPr>
            <a:r>
              <a:rPr lang="fr-FR" sz="2000" b="0" dirty="0">
                <a:solidFill>
                  <a:srgbClr val="114175"/>
                </a:solidFill>
              </a:rPr>
              <a:t>Chez l’adulte, l’arrêt cardiaque est le plus souvent causé par certaines maladies du cœur.</a:t>
            </a:r>
          </a:p>
          <a:p>
            <a:pPr algn="l">
              <a:spcBef>
                <a:spcPts val="0"/>
              </a:spcBef>
            </a:pPr>
            <a:endParaRPr lang="fr-FR" sz="2000" b="0" dirty="0">
              <a:solidFill>
                <a:srgbClr val="114175"/>
              </a:solidFill>
            </a:endParaRPr>
          </a:p>
          <a:p>
            <a:pPr algn="l">
              <a:spcBef>
                <a:spcPts val="0"/>
              </a:spcBef>
            </a:pPr>
            <a:r>
              <a:rPr lang="fr-FR" sz="2000" b="0" dirty="0">
                <a:solidFill>
                  <a:srgbClr val="114175"/>
                </a:solidFill>
              </a:rPr>
              <a:t>Chez l’enfant, l’arrêt cardiaque est le plus souvent d’origine respiratoire.</a:t>
            </a:r>
          </a:p>
          <a:p>
            <a:pPr algn="l"/>
            <a:endParaRPr lang="fr-FR" sz="2000" u="sng" dirty="0">
              <a:solidFill>
                <a:srgbClr val="114175"/>
              </a:solidFill>
            </a:endParaRPr>
          </a:p>
          <a:p>
            <a:pPr algn="l"/>
            <a:endParaRPr lang="fr-FR" sz="2000" u="sng" dirty="0">
              <a:solidFill>
                <a:srgbClr val="114175"/>
              </a:solidFill>
            </a:endParaRPr>
          </a:p>
          <a:p>
            <a:pPr algn="l"/>
            <a:r>
              <a:rPr lang="fr-FR" sz="2000" u="sng" dirty="0">
                <a:solidFill>
                  <a:srgbClr val="114175"/>
                </a:solidFill>
              </a:rPr>
              <a:t>Risque :</a:t>
            </a:r>
          </a:p>
          <a:p>
            <a:pPr algn="l"/>
            <a:endParaRPr lang="fr-FR" sz="2000" u="sng" dirty="0">
              <a:solidFill>
                <a:srgbClr val="114175"/>
              </a:solidFill>
            </a:endParaRPr>
          </a:p>
          <a:p>
            <a:pPr algn="l"/>
            <a:r>
              <a:rPr lang="fr-FR" sz="2000" b="0" dirty="0">
                <a:solidFill>
                  <a:srgbClr val="114175"/>
                </a:solidFill>
              </a:rPr>
              <a:t>Le risque d’un arrêt cardiaque est la mort de la victime en quelques minutes.</a:t>
            </a:r>
          </a:p>
        </p:txBody>
      </p:sp>
      <p:grpSp>
        <p:nvGrpSpPr>
          <p:cNvPr id="4" name="Groupe 3">
            <a:extLst>
              <a:ext uri="{FF2B5EF4-FFF2-40B4-BE49-F238E27FC236}">
                <a16:creationId xmlns:a16="http://schemas.microsoft.com/office/drawing/2014/main" id="{2388D2F8-A927-80ED-30CD-7E9147A09B70}"/>
              </a:ext>
            </a:extLst>
          </p:cNvPr>
          <p:cNvGrpSpPr/>
          <p:nvPr/>
        </p:nvGrpSpPr>
        <p:grpSpPr>
          <a:xfrm>
            <a:off x="1234447" y="43522"/>
            <a:ext cx="706977" cy="552082"/>
            <a:chOff x="2701895" y="0"/>
            <a:chExt cx="706977" cy="552082"/>
          </a:xfrm>
        </p:grpSpPr>
        <p:sp>
          <p:nvSpPr>
            <p:cNvPr id="8" name="Ellipse 7">
              <a:extLst>
                <a:ext uri="{FF2B5EF4-FFF2-40B4-BE49-F238E27FC236}">
                  <a16:creationId xmlns:a16="http://schemas.microsoft.com/office/drawing/2014/main" id="{40C4C7EA-8479-DA0B-BBCE-039436C26CF6}"/>
                </a:ext>
              </a:extLst>
            </p:cNvPr>
            <p:cNvSpPr/>
            <p:nvPr/>
          </p:nvSpPr>
          <p:spPr>
            <a:xfrm>
              <a:off x="2743478" y="0"/>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solidFill>
                  <a:srgbClr val="00529B"/>
                </a:solidFill>
              </a:endParaRPr>
            </a:p>
          </p:txBody>
        </p:sp>
        <p:sp>
          <p:nvSpPr>
            <p:cNvPr id="10" name="Sous-titre 4">
              <a:extLst>
                <a:ext uri="{FF2B5EF4-FFF2-40B4-BE49-F238E27FC236}">
                  <a16:creationId xmlns:a16="http://schemas.microsoft.com/office/drawing/2014/main" id="{E43150DA-5563-7D20-4C65-9A95F12EB3BC}"/>
                </a:ext>
              </a:extLst>
            </p:cNvPr>
            <p:cNvSpPr txBox="1">
              <a:spLocks/>
            </p:cNvSpPr>
            <p:nvPr/>
          </p:nvSpPr>
          <p:spPr>
            <a:xfrm>
              <a:off x="2701895" y="153875"/>
              <a:ext cx="706977" cy="324486"/>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a:solidFill>
                    <a:srgbClr val="00529B"/>
                  </a:solidFill>
                </a:rPr>
                <a:t>S10</a:t>
              </a:r>
            </a:p>
          </p:txBody>
        </p:sp>
      </p:grpSp>
      <p:graphicFrame>
        <p:nvGraphicFramePr>
          <p:cNvPr id="17" name="Diagramme 16">
            <a:extLst>
              <a:ext uri="{FF2B5EF4-FFF2-40B4-BE49-F238E27FC236}">
                <a16:creationId xmlns:a16="http://schemas.microsoft.com/office/drawing/2014/main" id="{DEF15D85-1FF8-2909-1AB9-7CA996F06F1D}"/>
              </a:ext>
            </a:extLst>
          </p:cNvPr>
          <p:cNvGraphicFramePr/>
          <p:nvPr>
            <p:extLst>
              <p:ext uri="{D42A27DB-BD31-4B8C-83A1-F6EECF244321}">
                <p14:modId xmlns:p14="http://schemas.microsoft.com/office/powerpoint/2010/main" val="1522868600"/>
              </p:ext>
            </p:extLst>
          </p:nvPr>
        </p:nvGraphicFramePr>
        <p:xfrm>
          <a:off x="2160640" y="6461808"/>
          <a:ext cx="8128000" cy="4592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29467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4" end="4"/>
                                            </p:txEl>
                                          </p:spTgt>
                                        </p:tgtEl>
                                        <p:attrNameLst>
                                          <p:attrName>style.visibility</p:attrName>
                                        </p:attrNameLst>
                                      </p:cBhvr>
                                      <p:to>
                                        <p:strVal val="visible"/>
                                      </p:to>
                                    </p:set>
                                    <p:animEffect transition="in" filter="fade">
                                      <p:cBhvr>
                                        <p:cTn id="10" dur="500"/>
                                        <p:tgtEl>
                                          <p:spTgt spid="7">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7" end="7"/>
                                            </p:txEl>
                                          </p:spTgt>
                                        </p:tgtEl>
                                        <p:attrNameLst>
                                          <p:attrName>style.visibility</p:attrName>
                                        </p:attrNameLst>
                                      </p:cBhvr>
                                      <p:to>
                                        <p:strVal val="visible"/>
                                      </p:to>
                                    </p:set>
                                    <p:animEffect transition="in" filter="fade">
                                      <p:cBhvr>
                                        <p:cTn id="15" dur="500"/>
                                        <p:tgtEl>
                                          <p:spTgt spid="7">
                                            <p:txEl>
                                              <p:pRg st="7" end="7"/>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9" end="9"/>
                                            </p:txEl>
                                          </p:spTgt>
                                        </p:tgtEl>
                                        <p:attrNameLst>
                                          <p:attrName>style.visibility</p:attrName>
                                        </p:attrNameLst>
                                      </p:cBhvr>
                                      <p:to>
                                        <p:strVal val="visible"/>
                                      </p:to>
                                    </p:set>
                                    <p:animEffect transition="in" filter="fade">
                                      <p:cBhvr>
                                        <p:cTn id="20"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D766315B-B9DF-CEAB-6566-9299BFE0BC8D}"/>
              </a:ext>
            </a:extLst>
          </p:cNvPr>
          <p:cNvSpPr>
            <a:spLocks noGrp="1"/>
          </p:cNvSpPr>
          <p:nvPr>
            <p:ph type="sldNum" sz="quarter" idx="13"/>
          </p:nvPr>
        </p:nvSpPr>
        <p:spPr>
          <a:xfrm>
            <a:off x="11325224" y="6408128"/>
            <a:ext cx="752475" cy="381442"/>
          </a:xfrm>
        </p:spPr>
        <p:txBody>
          <a:bodyPr/>
          <a:lstStyle/>
          <a:p>
            <a:fld id="{E08ED9A5-DC0D-4841-8E77-55016E9FD6AD}" type="slidenum">
              <a:rPr lang="fr-FR" smtClean="0"/>
              <a:pPr/>
              <a:t>107</a:t>
            </a:fld>
            <a:endParaRPr lang="fr-FR"/>
          </a:p>
        </p:txBody>
      </p:sp>
      <p:sp>
        <p:nvSpPr>
          <p:cNvPr id="8" name="Sous-titre 4">
            <a:extLst>
              <a:ext uri="{FF2B5EF4-FFF2-40B4-BE49-F238E27FC236}">
                <a16:creationId xmlns:a16="http://schemas.microsoft.com/office/drawing/2014/main" id="{AD65122A-5E78-4E38-4DA0-52F8F81277B7}"/>
              </a:ext>
            </a:extLst>
          </p:cNvPr>
          <p:cNvSpPr txBox="1">
            <a:spLocks/>
          </p:cNvSpPr>
          <p:nvPr/>
        </p:nvSpPr>
        <p:spPr>
          <a:xfrm>
            <a:off x="2668480" y="4097798"/>
            <a:ext cx="7656250" cy="142633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endParaRPr lang="fr-FR" sz="2000" b="0" dirty="0">
              <a:solidFill>
                <a:srgbClr val="114175"/>
              </a:solidFill>
            </a:endParaRPr>
          </a:p>
          <a:p>
            <a:pPr algn="l">
              <a:spcBef>
                <a:spcPts val="0"/>
              </a:spcBef>
            </a:pPr>
            <a:endParaRPr lang="fr-FR" sz="2000" b="0" dirty="0">
              <a:solidFill>
                <a:srgbClr val="114175"/>
              </a:solidFill>
            </a:endParaRPr>
          </a:p>
          <a:p>
            <a:pPr algn="l">
              <a:spcBef>
                <a:spcPts val="0"/>
              </a:spcBef>
            </a:pPr>
            <a:endParaRPr lang="fr-FR" sz="2000" b="0" dirty="0">
              <a:solidFill>
                <a:srgbClr val="114175"/>
              </a:solidFill>
            </a:endParaRPr>
          </a:p>
          <a:p>
            <a:pPr algn="l">
              <a:spcBef>
                <a:spcPts val="0"/>
              </a:spcBef>
            </a:pPr>
            <a:endParaRPr lang="fr-FR" sz="2000" b="0" dirty="0">
              <a:solidFill>
                <a:srgbClr val="114175"/>
              </a:solidFill>
            </a:endParaRPr>
          </a:p>
          <a:p>
            <a:pPr algn="l">
              <a:spcBef>
                <a:spcPts val="0"/>
              </a:spcBef>
            </a:pPr>
            <a:endParaRPr lang="fr-FR" sz="2000" b="0" dirty="0">
              <a:solidFill>
                <a:srgbClr val="114175"/>
              </a:solidFill>
            </a:endParaRPr>
          </a:p>
          <a:p>
            <a:pPr algn="l">
              <a:spcBef>
                <a:spcPts val="0"/>
              </a:spcBef>
            </a:pPr>
            <a:endParaRPr lang="fr-FR" sz="2000" b="0" dirty="0">
              <a:solidFill>
                <a:srgbClr val="114175"/>
              </a:solidFill>
            </a:endParaRPr>
          </a:p>
          <a:p>
            <a:pPr algn="l">
              <a:spcBef>
                <a:spcPts val="0"/>
              </a:spcBef>
            </a:pPr>
            <a:endParaRPr lang="fr-FR" sz="2000" b="0" dirty="0">
              <a:solidFill>
                <a:srgbClr val="114175"/>
              </a:solidFill>
            </a:endParaRPr>
          </a:p>
          <a:p>
            <a:pPr algn="l">
              <a:spcBef>
                <a:spcPts val="0"/>
              </a:spcBef>
            </a:pPr>
            <a:endParaRPr lang="fr-FR" sz="2000" b="0" dirty="0">
              <a:solidFill>
                <a:srgbClr val="114175"/>
              </a:solidFill>
            </a:endParaRPr>
          </a:p>
          <a:p>
            <a:pPr algn="l">
              <a:spcBef>
                <a:spcPts val="0"/>
              </a:spcBef>
            </a:pPr>
            <a:endParaRPr lang="fr-FR" sz="2000" b="0" dirty="0">
              <a:solidFill>
                <a:srgbClr val="114175"/>
              </a:solidFill>
            </a:endParaRPr>
          </a:p>
        </p:txBody>
      </p:sp>
      <p:sp>
        <p:nvSpPr>
          <p:cNvPr id="2" name="Espace réservé du pied de page 1">
            <a:extLst>
              <a:ext uri="{FF2B5EF4-FFF2-40B4-BE49-F238E27FC236}">
                <a16:creationId xmlns:a16="http://schemas.microsoft.com/office/drawing/2014/main" id="{A0014811-1BF9-2882-C73E-6C25F38B9554}"/>
              </a:ext>
            </a:extLst>
          </p:cNvPr>
          <p:cNvSpPr>
            <a:spLocks noGrp="1"/>
          </p:cNvSpPr>
          <p:nvPr>
            <p:ph type="ftr" sz="quarter" idx="12"/>
          </p:nvPr>
        </p:nvSpPr>
        <p:spPr>
          <a:xfrm>
            <a:off x="11013141" y="6654484"/>
            <a:ext cx="1178859" cy="206935"/>
          </a:xfrm>
        </p:spPr>
        <p:txBody>
          <a:bodyPr/>
          <a:lstStyle/>
          <a:p>
            <a:r>
              <a:rPr lang="fr-FR"/>
              <a:t>Version 2026 - JF</a:t>
            </a:r>
            <a:endParaRPr lang="fr-FR" dirty="0"/>
          </a:p>
        </p:txBody>
      </p:sp>
      <p:sp>
        <p:nvSpPr>
          <p:cNvPr id="7" name="Sous-titre 4">
            <a:extLst>
              <a:ext uri="{FF2B5EF4-FFF2-40B4-BE49-F238E27FC236}">
                <a16:creationId xmlns:a16="http://schemas.microsoft.com/office/drawing/2014/main" id="{6F4BC730-BFB5-934E-21ED-699D21C6CCE4}"/>
              </a:ext>
            </a:extLst>
          </p:cNvPr>
          <p:cNvSpPr txBox="1">
            <a:spLocks/>
          </p:cNvSpPr>
          <p:nvPr/>
        </p:nvSpPr>
        <p:spPr>
          <a:xfrm>
            <a:off x="0" y="531881"/>
            <a:ext cx="1464722" cy="45297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400" dirty="0"/>
              <a:t>S10</a:t>
            </a:r>
          </a:p>
        </p:txBody>
      </p:sp>
      <p:pic>
        <p:nvPicPr>
          <p:cNvPr id="14" name="Image 13">
            <a:extLst>
              <a:ext uri="{FF2B5EF4-FFF2-40B4-BE49-F238E27FC236}">
                <a16:creationId xmlns:a16="http://schemas.microsoft.com/office/drawing/2014/main" id="{E5556265-B3AA-3D45-D1A8-D63815AB7B8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038720" y="634867"/>
            <a:ext cx="6867155" cy="4095529"/>
          </a:xfrm>
          <a:prstGeom prst="rect">
            <a:avLst/>
          </a:prstGeom>
        </p:spPr>
      </p:pic>
      <p:sp>
        <p:nvSpPr>
          <p:cNvPr id="5" name="Sous-titre 4">
            <a:extLst>
              <a:ext uri="{FF2B5EF4-FFF2-40B4-BE49-F238E27FC236}">
                <a16:creationId xmlns:a16="http://schemas.microsoft.com/office/drawing/2014/main" id="{105FC009-B03A-F25B-A0A5-6AA75C232AB4}"/>
              </a:ext>
            </a:extLst>
          </p:cNvPr>
          <p:cNvSpPr txBox="1">
            <a:spLocks/>
          </p:cNvSpPr>
          <p:nvPr/>
        </p:nvSpPr>
        <p:spPr>
          <a:xfrm>
            <a:off x="2140721" y="4551570"/>
            <a:ext cx="7339152" cy="1090455"/>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3200" dirty="0">
                <a:solidFill>
                  <a:srgbClr val="114175"/>
                </a:solidFill>
              </a:rPr>
              <a:t>Chaque minute qui passe sans masser </a:t>
            </a:r>
          </a:p>
          <a:p>
            <a:r>
              <a:rPr lang="fr-FR" sz="3200" dirty="0">
                <a:solidFill>
                  <a:srgbClr val="114175"/>
                </a:solidFill>
              </a:rPr>
              <a:t>= </a:t>
            </a:r>
          </a:p>
          <a:p>
            <a:r>
              <a:rPr lang="fr-FR" sz="3200" dirty="0">
                <a:solidFill>
                  <a:srgbClr val="114175"/>
                </a:solidFill>
              </a:rPr>
              <a:t>Chance de survie diminuer</a:t>
            </a:r>
          </a:p>
          <a:p>
            <a:pPr>
              <a:spcBef>
                <a:spcPts val="0"/>
              </a:spcBef>
            </a:pPr>
            <a:endParaRPr lang="fr-FR" sz="3200" b="0" dirty="0">
              <a:solidFill>
                <a:srgbClr val="114175"/>
              </a:solidFill>
            </a:endParaRPr>
          </a:p>
          <a:p>
            <a:pPr>
              <a:spcBef>
                <a:spcPts val="0"/>
              </a:spcBef>
            </a:pPr>
            <a:endParaRPr lang="fr-FR" sz="3200" b="0" dirty="0">
              <a:solidFill>
                <a:srgbClr val="114175"/>
              </a:solidFill>
            </a:endParaRPr>
          </a:p>
          <a:p>
            <a:pPr>
              <a:spcBef>
                <a:spcPts val="0"/>
              </a:spcBef>
            </a:pPr>
            <a:endParaRPr lang="fr-FR" sz="3200" b="0" dirty="0">
              <a:solidFill>
                <a:srgbClr val="114175"/>
              </a:solidFill>
            </a:endParaRPr>
          </a:p>
          <a:p>
            <a:pPr>
              <a:spcBef>
                <a:spcPts val="0"/>
              </a:spcBef>
            </a:pPr>
            <a:endParaRPr lang="fr-FR" sz="3200" b="0" dirty="0">
              <a:solidFill>
                <a:srgbClr val="114175"/>
              </a:solidFill>
            </a:endParaRPr>
          </a:p>
          <a:p>
            <a:pPr>
              <a:spcBef>
                <a:spcPts val="0"/>
              </a:spcBef>
            </a:pPr>
            <a:endParaRPr lang="fr-FR" sz="3200" b="0" dirty="0">
              <a:solidFill>
                <a:srgbClr val="114175"/>
              </a:solidFill>
            </a:endParaRPr>
          </a:p>
          <a:p>
            <a:pPr>
              <a:spcBef>
                <a:spcPts val="0"/>
              </a:spcBef>
            </a:pPr>
            <a:endParaRPr lang="fr-FR" sz="3200" b="0" dirty="0">
              <a:solidFill>
                <a:srgbClr val="114175"/>
              </a:solidFill>
            </a:endParaRPr>
          </a:p>
          <a:p>
            <a:pPr>
              <a:spcBef>
                <a:spcPts val="0"/>
              </a:spcBef>
            </a:pPr>
            <a:endParaRPr lang="fr-FR" sz="3200" b="0" dirty="0">
              <a:solidFill>
                <a:srgbClr val="114175"/>
              </a:solidFill>
            </a:endParaRPr>
          </a:p>
          <a:p>
            <a:pPr>
              <a:spcBef>
                <a:spcPts val="0"/>
              </a:spcBef>
            </a:pPr>
            <a:endParaRPr lang="fr-FR" sz="3200" b="0" dirty="0">
              <a:solidFill>
                <a:srgbClr val="114175"/>
              </a:solidFill>
            </a:endParaRPr>
          </a:p>
          <a:p>
            <a:pPr>
              <a:spcBef>
                <a:spcPts val="0"/>
              </a:spcBef>
            </a:pPr>
            <a:endParaRPr lang="fr-FR" sz="3200" b="0" dirty="0">
              <a:solidFill>
                <a:srgbClr val="114175"/>
              </a:solidFill>
            </a:endParaRPr>
          </a:p>
        </p:txBody>
      </p:sp>
      <p:sp>
        <p:nvSpPr>
          <p:cNvPr id="12" name="Sous-titre 4">
            <a:extLst>
              <a:ext uri="{FF2B5EF4-FFF2-40B4-BE49-F238E27FC236}">
                <a16:creationId xmlns:a16="http://schemas.microsoft.com/office/drawing/2014/main" id="{6AB09666-E1F2-977A-60BE-198DBA6A16B7}"/>
              </a:ext>
            </a:extLst>
          </p:cNvPr>
          <p:cNvSpPr txBox="1">
            <a:spLocks/>
          </p:cNvSpPr>
          <p:nvPr/>
        </p:nvSpPr>
        <p:spPr>
          <a:xfrm>
            <a:off x="1258038" y="5844668"/>
            <a:ext cx="9467111" cy="502257"/>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3200" dirty="0">
                <a:solidFill>
                  <a:srgbClr val="C10435"/>
                </a:solidFill>
              </a:rPr>
              <a:t>1 minute de gagné c’est 10% de survie en plus</a:t>
            </a:r>
          </a:p>
          <a:p>
            <a:pPr>
              <a:spcBef>
                <a:spcPts val="0"/>
              </a:spcBef>
            </a:pPr>
            <a:endParaRPr lang="fr-FR" sz="3200" b="0" dirty="0">
              <a:solidFill>
                <a:srgbClr val="C10435"/>
              </a:solidFill>
            </a:endParaRPr>
          </a:p>
          <a:p>
            <a:pPr>
              <a:spcBef>
                <a:spcPts val="0"/>
              </a:spcBef>
            </a:pPr>
            <a:endParaRPr lang="fr-FR" sz="3200" b="0" dirty="0">
              <a:solidFill>
                <a:srgbClr val="C10435"/>
              </a:solidFill>
            </a:endParaRPr>
          </a:p>
          <a:p>
            <a:pPr>
              <a:spcBef>
                <a:spcPts val="0"/>
              </a:spcBef>
            </a:pPr>
            <a:endParaRPr lang="fr-FR" sz="3200" b="0" dirty="0">
              <a:solidFill>
                <a:srgbClr val="C10435"/>
              </a:solidFill>
            </a:endParaRPr>
          </a:p>
          <a:p>
            <a:pPr>
              <a:spcBef>
                <a:spcPts val="0"/>
              </a:spcBef>
            </a:pPr>
            <a:endParaRPr lang="fr-FR" sz="3200" b="0" dirty="0">
              <a:solidFill>
                <a:srgbClr val="C10435"/>
              </a:solidFill>
            </a:endParaRPr>
          </a:p>
          <a:p>
            <a:pPr>
              <a:spcBef>
                <a:spcPts val="0"/>
              </a:spcBef>
            </a:pPr>
            <a:endParaRPr lang="fr-FR" sz="3200" b="0" dirty="0">
              <a:solidFill>
                <a:srgbClr val="C10435"/>
              </a:solidFill>
            </a:endParaRPr>
          </a:p>
          <a:p>
            <a:pPr>
              <a:spcBef>
                <a:spcPts val="0"/>
              </a:spcBef>
            </a:pPr>
            <a:endParaRPr lang="fr-FR" sz="3200" b="0" dirty="0">
              <a:solidFill>
                <a:srgbClr val="C10435"/>
              </a:solidFill>
            </a:endParaRPr>
          </a:p>
          <a:p>
            <a:pPr>
              <a:spcBef>
                <a:spcPts val="0"/>
              </a:spcBef>
            </a:pPr>
            <a:endParaRPr lang="fr-FR" sz="3200" b="0" dirty="0">
              <a:solidFill>
                <a:srgbClr val="C10435"/>
              </a:solidFill>
            </a:endParaRPr>
          </a:p>
          <a:p>
            <a:pPr>
              <a:spcBef>
                <a:spcPts val="0"/>
              </a:spcBef>
            </a:pPr>
            <a:endParaRPr lang="fr-FR" sz="3200" b="0" dirty="0">
              <a:solidFill>
                <a:srgbClr val="C10435"/>
              </a:solidFill>
            </a:endParaRPr>
          </a:p>
          <a:p>
            <a:pPr>
              <a:spcBef>
                <a:spcPts val="0"/>
              </a:spcBef>
            </a:pPr>
            <a:endParaRPr lang="fr-FR" sz="3200" b="0" dirty="0">
              <a:solidFill>
                <a:srgbClr val="C10435"/>
              </a:solidFill>
            </a:endParaRPr>
          </a:p>
        </p:txBody>
      </p:sp>
      <p:graphicFrame>
        <p:nvGraphicFramePr>
          <p:cNvPr id="13" name="Diagramme 12">
            <a:extLst>
              <a:ext uri="{FF2B5EF4-FFF2-40B4-BE49-F238E27FC236}">
                <a16:creationId xmlns:a16="http://schemas.microsoft.com/office/drawing/2014/main" id="{581C9A80-DC50-CED2-334B-F435A6ED2B3B}"/>
              </a:ext>
            </a:extLst>
          </p:cNvPr>
          <p:cNvGraphicFramePr/>
          <p:nvPr>
            <p:extLst>
              <p:ext uri="{D42A27DB-BD31-4B8C-83A1-F6EECF244321}">
                <p14:modId xmlns:p14="http://schemas.microsoft.com/office/powerpoint/2010/main" val="198735688"/>
              </p:ext>
            </p:extLst>
          </p:nvPr>
        </p:nvGraphicFramePr>
        <p:xfrm>
          <a:off x="2160640" y="6461808"/>
          <a:ext cx="8128000" cy="4592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ZoneTexte 2">
            <a:extLst>
              <a:ext uri="{FF2B5EF4-FFF2-40B4-BE49-F238E27FC236}">
                <a16:creationId xmlns:a16="http://schemas.microsoft.com/office/drawing/2014/main" id="{D990E1B2-CDD7-9E8E-768F-C5B121114251}"/>
              </a:ext>
            </a:extLst>
          </p:cNvPr>
          <p:cNvSpPr txBox="1">
            <a:spLocks noChangeArrowheads="1"/>
          </p:cNvSpPr>
          <p:nvPr/>
        </p:nvSpPr>
        <p:spPr bwMode="auto">
          <a:xfrm>
            <a:off x="3277702" y="0"/>
            <a:ext cx="72865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fr-FR" altLang="fr-FR" sz="2800" b="1" u="sng" dirty="0">
                <a:solidFill>
                  <a:srgbClr val="C10435"/>
                </a:solidFill>
                <a:latin typeface="+mj-lt"/>
                <a:ea typeface="Verdana" panose="020B0604030504040204" pitchFamily="34" charset="0"/>
                <a:cs typeface="Verdana" panose="020B0604030504040204" pitchFamily="34" charset="0"/>
              </a:rPr>
              <a:t>Chance de survie et temps</a:t>
            </a:r>
            <a:endParaRPr kumimoji="0" lang="fr-FR" altLang="fr-FR" sz="2800" b="1" i="0" u="sng" strike="noStrike" kern="1200" cap="none" spc="0" normalizeH="0" baseline="0" noProof="0" dirty="0">
              <a:ln>
                <a:noFill/>
              </a:ln>
              <a:solidFill>
                <a:srgbClr val="C10435"/>
              </a:solidFill>
              <a:effectLst/>
              <a:uLnTx/>
              <a:uFillTx/>
              <a:latin typeface="+mj-lt"/>
              <a:ea typeface="Verdana" panose="020B0604030504040204" pitchFamily="34" charset="0"/>
              <a:cs typeface="Verdana" panose="020B0604030504040204" pitchFamily="34" charset="0"/>
            </a:endParaRPr>
          </a:p>
        </p:txBody>
      </p:sp>
      <p:sp>
        <p:nvSpPr>
          <p:cNvPr id="10" name="Ellipse 9">
            <a:extLst>
              <a:ext uri="{FF2B5EF4-FFF2-40B4-BE49-F238E27FC236}">
                <a16:creationId xmlns:a16="http://schemas.microsoft.com/office/drawing/2014/main" id="{0E326F4B-82AF-29F8-16D4-8F5ABD012EA9}"/>
              </a:ext>
            </a:extLst>
          </p:cNvPr>
          <p:cNvSpPr/>
          <p:nvPr/>
        </p:nvSpPr>
        <p:spPr>
          <a:xfrm>
            <a:off x="2548474" y="12527"/>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67025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0014811-1BF9-2882-C73E-6C25F38B9554}"/>
              </a:ext>
            </a:extLst>
          </p:cNvPr>
          <p:cNvSpPr>
            <a:spLocks noGrp="1"/>
          </p:cNvSpPr>
          <p:nvPr>
            <p:ph type="ftr" sz="quarter" idx="12"/>
          </p:nvPr>
        </p:nvSpPr>
        <p:spPr/>
        <p:txBody>
          <a:bodyPr/>
          <a:lstStyle/>
          <a:p>
            <a:r>
              <a:rPr lang="fr-FR"/>
              <a:t>Version 2026 - JF</a:t>
            </a:r>
            <a:endParaRPr lang="fr-FR" dirty="0"/>
          </a:p>
        </p:txBody>
      </p:sp>
      <p:sp>
        <p:nvSpPr>
          <p:cNvPr id="3" name="Espace réservé du numéro de diapositive 2">
            <a:extLst>
              <a:ext uri="{FF2B5EF4-FFF2-40B4-BE49-F238E27FC236}">
                <a16:creationId xmlns:a16="http://schemas.microsoft.com/office/drawing/2014/main" id="{D766315B-B9DF-CEAB-6566-9299BFE0BC8D}"/>
              </a:ext>
            </a:extLst>
          </p:cNvPr>
          <p:cNvSpPr>
            <a:spLocks noGrp="1"/>
          </p:cNvSpPr>
          <p:nvPr>
            <p:ph type="sldNum" sz="quarter" idx="13"/>
          </p:nvPr>
        </p:nvSpPr>
        <p:spPr/>
        <p:txBody>
          <a:bodyPr/>
          <a:lstStyle/>
          <a:p>
            <a:fld id="{E08ED9A5-DC0D-4841-8E77-55016E9FD6AD}" type="slidenum">
              <a:rPr lang="fr-FR" smtClean="0"/>
              <a:pPr/>
              <a:t>108</a:t>
            </a:fld>
            <a:endParaRPr lang="fr-FR"/>
          </a:p>
        </p:txBody>
      </p:sp>
      <p:sp>
        <p:nvSpPr>
          <p:cNvPr id="8" name="Sous-titre 4">
            <a:extLst>
              <a:ext uri="{FF2B5EF4-FFF2-40B4-BE49-F238E27FC236}">
                <a16:creationId xmlns:a16="http://schemas.microsoft.com/office/drawing/2014/main" id="{AD65122A-5E78-4E38-4DA0-52F8F81277B7}"/>
              </a:ext>
            </a:extLst>
          </p:cNvPr>
          <p:cNvSpPr txBox="1">
            <a:spLocks/>
          </p:cNvSpPr>
          <p:nvPr/>
        </p:nvSpPr>
        <p:spPr>
          <a:xfrm>
            <a:off x="2668480" y="4097798"/>
            <a:ext cx="7656250" cy="142633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endParaRPr lang="fr-FR" sz="2000" b="0" dirty="0">
              <a:solidFill>
                <a:srgbClr val="114175"/>
              </a:solidFill>
            </a:endParaRPr>
          </a:p>
          <a:p>
            <a:pPr algn="l">
              <a:spcBef>
                <a:spcPts val="0"/>
              </a:spcBef>
            </a:pPr>
            <a:endParaRPr lang="fr-FR" sz="2000" b="0" dirty="0">
              <a:solidFill>
                <a:srgbClr val="114175"/>
              </a:solidFill>
            </a:endParaRPr>
          </a:p>
          <a:p>
            <a:pPr algn="l">
              <a:spcBef>
                <a:spcPts val="0"/>
              </a:spcBef>
            </a:pPr>
            <a:endParaRPr lang="fr-FR" sz="2000" b="0" dirty="0">
              <a:solidFill>
                <a:srgbClr val="114175"/>
              </a:solidFill>
            </a:endParaRPr>
          </a:p>
          <a:p>
            <a:pPr algn="l">
              <a:spcBef>
                <a:spcPts val="0"/>
              </a:spcBef>
            </a:pPr>
            <a:endParaRPr lang="fr-FR" sz="2000" b="0" dirty="0">
              <a:solidFill>
                <a:srgbClr val="114175"/>
              </a:solidFill>
            </a:endParaRPr>
          </a:p>
          <a:p>
            <a:pPr algn="l">
              <a:spcBef>
                <a:spcPts val="0"/>
              </a:spcBef>
            </a:pPr>
            <a:endParaRPr lang="fr-FR" sz="2000" b="0" dirty="0">
              <a:solidFill>
                <a:srgbClr val="114175"/>
              </a:solidFill>
            </a:endParaRPr>
          </a:p>
          <a:p>
            <a:pPr algn="l">
              <a:spcBef>
                <a:spcPts val="0"/>
              </a:spcBef>
            </a:pPr>
            <a:endParaRPr lang="fr-FR" sz="2000" b="0" dirty="0">
              <a:solidFill>
                <a:srgbClr val="114175"/>
              </a:solidFill>
            </a:endParaRPr>
          </a:p>
          <a:p>
            <a:pPr algn="l">
              <a:spcBef>
                <a:spcPts val="0"/>
              </a:spcBef>
            </a:pPr>
            <a:endParaRPr lang="fr-FR" sz="2000" b="0" dirty="0">
              <a:solidFill>
                <a:srgbClr val="114175"/>
              </a:solidFill>
            </a:endParaRPr>
          </a:p>
          <a:p>
            <a:pPr algn="l">
              <a:spcBef>
                <a:spcPts val="0"/>
              </a:spcBef>
            </a:pPr>
            <a:endParaRPr lang="fr-FR" sz="2000" b="0" dirty="0">
              <a:solidFill>
                <a:srgbClr val="114175"/>
              </a:solidFill>
            </a:endParaRPr>
          </a:p>
          <a:p>
            <a:pPr algn="l">
              <a:spcBef>
                <a:spcPts val="0"/>
              </a:spcBef>
            </a:pPr>
            <a:endParaRPr lang="fr-FR" sz="2000" b="0" dirty="0">
              <a:solidFill>
                <a:srgbClr val="114175"/>
              </a:solidFill>
            </a:endParaRPr>
          </a:p>
        </p:txBody>
      </p:sp>
      <p:pic>
        <p:nvPicPr>
          <p:cNvPr id="12" name="la-rcr-en-action-un-apercu-en-3d-de-linterieur-du-corps">
            <a:hlinkClick r:id="" action="ppaction://media"/>
            <a:extLst>
              <a:ext uri="{FF2B5EF4-FFF2-40B4-BE49-F238E27FC236}">
                <a16:creationId xmlns:a16="http://schemas.microsoft.com/office/drawing/2014/main" id="{A6743D24-E86B-B3CA-8B74-1F3F0BB9928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52168" y="781675"/>
            <a:ext cx="9693795" cy="5452759"/>
          </a:xfrm>
          <a:prstGeom prst="rect">
            <a:avLst/>
          </a:prstGeom>
          <a:effectLst>
            <a:softEdge rad="31750"/>
          </a:effectLst>
        </p:spPr>
      </p:pic>
      <p:sp>
        <p:nvSpPr>
          <p:cNvPr id="7" name="Sous-titre 4">
            <a:extLst>
              <a:ext uri="{FF2B5EF4-FFF2-40B4-BE49-F238E27FC236}">
                <a16:creationId xmlns:a16="http://schemas.microsoft.com/office/drawing/2014/main" id="{6F4BC730-BFB5-934E-21ED-699D21C6CCE4}"/>
              </a:ext>
            </a:extLst>
          </p:cNvPr>
          <p:cNvSpPr txBox="1">
            <a:spLocks/>
          </p:cNvSpPr>
          <p:nvPr/>
        </p:nvSpPr>
        <p:spPr>
          <a:xfrm>
            <a:off x="0" y="531881"/>
            <a:ext cx="1464722" cy="45297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400" dirty="0"/>
              <a:t>S10</a:t>
            </a:r>
          </a:p>
        </p:txBody>
      </p:sp>
      <p:graphicFrame>
        <p:nvGraphicFramePr>
          <p:cNvPr id="19" name="Diagramme 18">
            <a:extLst>
              <a:ext uri="{FF2B5EF4-FFF2-40B4-BE49-F238E27FC236}">
                <a16:creationId xmlns:a16="http://schemas.microsoft.com/office/drawing/2014/main" id="{AE61F0C5-6059-D46A-D80F-79D39750B412}"/>
              </a:ext>
            </a:extLst>
          </p:cNvPr>
          <p:cNvGraphicFramePr/>
          <p:nvPr>
            <p:extLst>
              <p:ext uri="{D42A27DB-BD31-4B8C-83A1-F6EECF244321}">
                <p14:modId xmlns:p14="http://schemas.microsoft.com/office/powerpoint/2010/main" val="198735688"/>
              </p:ext>
            </p:extLst>
          </p:nvPr>
        </p:nvGraphicFramePr>
        <p:xfrm>
          <a:off x="2160640" y="6461808"/>
          <a:ext cx="8128000" cy="45929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ZoneTexte 2">
            <a:extLst>
              <a:ext uri="{FF2B5EF4-FFF2-40B4-BE49-F238E27FC236}">
                <a16:creationId xmlns:a16="http://schemas.microsoft.com/office/drawing/2014/main" id="{05CC56F0-C8F4-BEFE-F5E1-74697EC19410}"/>
              </a:ext>
            </a:extLst>
          </p:cNvPr>
          <p:cNvSpPr txBox="1">
            <a:spLocks noChangeArrowheads="1"/>
          </p:cNvSpPr>
          <p:nvPr/>
        </p:nvSpPr>
        <p:spPr bwMode="auto">
          <a:xfrm>
            <a:off x="3277702" y="0"/>
            <a:ext cx="72865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altLang="fr-FR" sz="2800" b="1" i="0" u="sng" strike="noStrike" kern="1200" cap="none" spc="0" normalizeH="0" baseline="0" noProof="0" dirty="0">
                <a:ln>
                  <a:noFill/>
                </a:ln>
                <a:solidFill>
                  <a:srgbClr val="C10435"/>
                </a:solidFill>
                <a:effectLst/>
                <a:uLnTx/>
                <a:uFillTx/>
                <a:latin typeface="+mj-lt"/>
                <a:ea typeface="Verdana" panose="020B0604030504040204" pitchFamily="34" charset="0"/>
                <a:cs typeface="Verdana" panose="020B0604030504040204" pitchFamily="34" charset="0"/>
              </a:rPr>
              <a:t>Le massage </a:t>
            </a:r>
            <a:r>
              <a:rPr kumimoji="0" lang="fr-FR" altLang="fr-FR" sz="2800" b="1" i="0" u="sng" strike="noStrike" kern="1200" cap="none" spc="0" normalizeH="0" baseline="0" noProof="0" dirty="0" err="1">
                <a:ln>
                  <a:noFill/>
                </a:ln>
                <a:solidFill>
                  <a:srgbClr val="C10435"/>
                </a:solidFill>
                <a:effectLst/>
                <a:uLnTx/>
                <a:uFillTx/>
                <a:latin typeface="+mj-lt"/>
                <a:ea typeface="Verdana" panose="020B0604030504040204" pitchFamily="34" charset="0"/>
                <a:cs typeface="Verdana" panose="020B0604030504040204" pitchFamily="34" charset="0"/>
              </a:rPr>
              <a:t>cardi</a:t>
            </a:r>
            <a:r>
              <a:rPr lang="fr-FR" altLang="fr-FR" sz="2800" b="1" u="sng" dirty="0" err="1">
                <a:solidFill>
                  <a:srgbClr val="C10435"/>
                </a:solidFill>
                <a:latin typeface="+mj-lt"/>
                <a:ea typeface="Verdana" panose="020B0604030504040204" pitchFamily="34" charset="0"/>
                <a:cs typeface="Verdana" panose="020B0604030504040204" pitchFamily="34" charset="0"/>
              </a:rPr>
              <a:t>aque</a:t>
            </a:r>
            <a:endParaRPr kumimoji="0" lang="fr-FR" altLang="fr-FR" sz="2800" b="1" i="0" u="sng" strike="noStrike" kern="1200" cap="none" spc="0" normalizeH="0" baseline="0" noProof="0" dirty="0">
              <a:ln>
                <a:noFill/>
              </a:ln>
              <a:solidFill>
                <a:srgbClr val="C10435"/>
              </a:solidFill>
              <a:effectLst/>
              <a:uLnTx/>
              <a:uFillTx/>
              <a:latin typeface="+mj-lt"/>
              <a:ea typeface="Verdana" panose="020B0604030504040204" pitchFamily="34" charset="0"/>
              <a:cs typeface="Verdana" panose="020B0604030504040204" pitchFamily="34" charset="0"/>
            </a:endParaRPr>
          </a:p>
        </p:txBody>
      </p:sp>
      <p:sp>
        <p:nvSpPr>
          <p:cNvPr id="5" name="Ellipse 4">
            <a:extLst>
              <a:ext uri="{FF2B5EF4-FFF2-40B4-BE49-F238E27FC236}">
                <a16:creationId xmlns:a16="http://schemas.microsoft.com/office/drawing/2014/main" id="{F51027BC-4C26-2F2C-D5DC-521BA01D85C0}"/>
              </a:ext>
            </a:extLst>
          </p:cNvPr>
          <p:cNvSpPr/>
          <p:nvPr/>
        </p:nvSpPr>
        <p:spPr>
          <a:xfrm>
            <a:off x="2548474" y="12527"/>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046934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video>
              <p:cMediaNode vol="60976">
                <p:cTn id="2" fill="hold" display="0">
                  <p:stCondLst>
                    <p:cond delay="indefinite"/>
                  </p:stCondLst>
                </p:cTn>
                <p:tgtEl>
                  <p:spTgt spid="12"/>
                </p:tgtEl>
              </p:cMediaNode>
            </p:vide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D766315B-B9DF-CEAB-6566-9299BFE0BC8D}"/>
              </a:ext>
            </a:extLst>
          </p:cNvPr>
          <p:cNvSpPr>
            <a:spLocks noGrp="1"/>
          </p:cNvSpPr>
          <p:nvPr>
            <p:ph type="sldNum" sz="quarter" idx="13"/>
          </p:nvPr>
        </p:nvSpPr>
        <p:spPr>
          <a:xfrm>
            <a:off x="11325224" y="6408128"/>
            <a:ext cx="752475" cy="381442"/>
          </a:xfrm>
        </p:spPr>
        <p:txBody>
          <a:bodyPr/>
          <a:lstStyle/>
          <a:p>
            <a:fld id="{E08ED9A5-DC0D-4841-8E77-55016E9FD6AD}" type="slidenum">
              <a:rPr lang="fr-FR" smtClean="0"/>
              <a:pPr/>
              <a:t>109</a:t>
            </a:fld>
            <a:endParaRPr lang="fr-FR"/>
          </a:p>
        </p:txBody>
      </p:sp>
      <p:pic>
        <p:nvPicPr>
          <p:cNvPr id="4" name="Image 3" descr="Une image contenant diagramme&#10;&#10;Description générée automatiquement">
            <a:extLst>
              <a:ext uri="{FF2B5EF4-FFF2-40B4-BE49-F238E27FC236}">
                <a16:creationId xmlns:a16="http://schemas.microsoft.com/office/drawing/2014/main" id="{EC8A20B6-E880-1F7C-3657-DBBEB5B34E9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539224" y="1654164"/>
            <a:ext cx="7344741" cy="2174216"/>
          </a:xfrm>
          <a:prstGeom prst="rect">
            <a:avLst/>
          </a:prstGeom>
        </p:spPr>
      </p:pic>
      <p:sp>
        <p:nvSpPr>
          <p:cNvPr id="8" name="Sous-titre 4">
            <a:extLst>
              <a:ext uri="{FF2B5EF4-FFF2-40B4-BE49-F238E27FC236}">
                <a16:creationId xmlns:a16="http://schemas.microsoft.com/office/drawing/2014/main" id="{AD65122A-5E78-4E38-4DA0-52F8F81277B7}"/>
              </a:ext>
            </a:extLst>
          </p:cNvPr>
          <p:cNvSpPr txBox="1">
            <a:spLocks/>
          </p:cNvSpPr>
          <p:nvPr/>
        </p:nvSpPr>
        <p:spPr>
          <a:xfrm>
            <a:off x="2668480" y="4097798"/>
            <a:ext cx="7656250" cy="142633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endParaRPr lang="fr-FR" sz="2000" b="0" dirty="0">
              <a:solidFill>
                <a:srgbClr val="114175"/>
              </a:solidFill>
            </a:endParaRPr>
          </a:p>
          <a:p>
            <a:pPr algn="l">
              <a:spcBef>
                <a:spcPts val="0"/>
              </a:spcBef>
            </a:pPr>
            <a:endParaRPr lang="fr-FR" sz="2000" b="0" dirty="0">
              <a:solidFill>
                <a:srgbClr val="114175"/>
              </a:solidFill>
            </a:endParaRPr>
          </a:p>
          <a:p>
            <a:pPr algn="l">
              <a:spcBef>
                <a:spcPts val="0"/>
              </a:spcBef>
            </a:pPr>
            <a:endParaRPr lang="fr-FR" sz="2000" b="0" dirty="0">
              <a:solidFill>
                <a:srgbClr val="114175"/>
              </a:solidFill>
            </a:endParaRPr>
          </a:p>
          <a:p>
            <a:pPr algn="l">
              <a:spcBef>
                <a:spcPts val="0"/>
              </a:spcBef>
            </a:pPr>
            <a:endParaRPr lang="fr-FR" sz="2000" b="0" dirty="0">
              <a:solidFill>
                <a:srgbClr val="114175"/>
              </a:solidFill>
            </a:endParaRPr>
          </a:p>
          <a:p>
            <a:pPr algn="l">
              <a:spcBef>
                <a:spcPts val="0"/>
              </a:spcBef>
            </a:pPr>
            <a:endParaRPr lang="fr-FR" sz="2000" b="0" dirty="0">
              <a:solidFill>
                <a:srgbClr val="114175"/>
              </a:solidFill>
            </a:endParaRPr>
          </a:p>
          <a:p>
            <a:pPr algn="l">
              <a:spcBef>
                <a:spcPts val="0"/>
              </a:spcBef>
            </a:pPr>
            <a:endParaRPr lang="fr-FR" sz="2000" b="0" dirty="0">
              <a:solidFill>
                <a:srgbClr val="114175"/>
              </a:solidFill>
            </a:endParaRPr>
          </a:p>
          <a:p>
            <a:pPr algn="l">
              <a:spcBef>
                <a:spcPts val="0"/>
              </a:spcBef>
            </a:pPr>
            <a:endParaRPr lang="fr-FR" sz="2000" b="0" dirty="0">
              <a:solidFill>
                <a:srgbClr val="114175"/>
              </a:solidFill>
            </a:endParaRPr>
          </a:p>
          <a:p>
            <a:pPr algn="l">
              <a:spcBef>
                <a:spcPts val="0"/>
              </a:spcBef>
            </a:pPr>
            <a:endParaRPr lang="fr-FR" sz="2000" b="0" dirty="0">
              <a:solidFill>
                <a:srgbClr val="114175"/>
              </a:solidFill>
            </a:endParaRPr>
          </a:p>
          <a:p>
            <a:pPr algn="l">
              <a:spcBef>
                <a:spcPts val="0"/>
              </a:spcBef>
            </a:pPr>
            <a:endParaRPr lang="fr-FR" sz="2000" b="0" dirty="0">
              <a:solidFill>
                <a:srgbClr val="114175"/>
              </a:solidFill>
            </a:endParaRPr>
          </a:p>
        </p:txBody>
      </p:sp>
      <p:sp>
        <p:nvSpPr>
          <p:cNvPr id="10" name="Sous-titre 4">
            <a:extLst>
              <a:ext uri="{FF2B5EF4-FFF2-40B4-BE49-F238E27FC236}">
                <a16:creationId xmlns:a16="http://schemas.microsoft.com/office/drawing/2014/main" id="{8CBDF7C7-3D08-0302-C564-5A3A698F5E14}"/>
              </a:ext>
            </a:extLst>
          </p:cNvPr>
          <p:cNvSpPr txBox="1">
            <a:spLocks/>
          </p:cNvSpPr>
          <p:nvPr/>
        </p:nvSpPr>
        <p:spPr>
          <a:xfrm>
            <a:off x="3639660" y="4361608"/>
            <a:ext cx="5143870" cy="488836"/>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3200" dirty="0">
                <a:solidFill>
                  <a:srgbClr val="C10435"/>
                </a:solidFill>
              </a:rPr>
              <a:t>+ 40% de chance de survie</a:t>
            </a:r>
          </a:p>
          <a:p>
            <a:pPr algn="l">
              <a:spcBef>
                <a:spcPts val="0"/>
              </a:spcBef>
            </a:pPr>
            <a:endParaRPr lang="fr-FR" sz="3200" b="0" dirty="0">
              <a:solidFill>
                <a:srgbClr val="C10435"/>
              </a:solidFill>
            </a:endParaRPr>
          </a:p>
          <a:p>
            <a:pPr algn="l">
              <a:spcBef>
                <a:spcPts val="0"/>
              </a:spcBef>
            </a:pPr>
            <a:endParaRPr lang="fr-FR" sz="3200" b="0" dirty="0">
              <a:solidFill>
                <a:srgbClr val="C10435"/>
              </a:solidFill>
            </a:endParaRPr>
          </a:p>
          <a:p>
            <a:pPr algn="l">
              <a:spcBef>
                <a:spcPts val="0"/>
              </a:spcBef>
            </a:pPr>
            <a:endParaRPr lang="fr-FR" sz="3200" b="0" dirty="0">
              <a:solidFill>
                <a:srgbClr val="C10435"/>
              </a:solidFill>
            </a:endParaRPr>
          </a:p>
          <a:p>
            <a:pPr algn="l">
              <a:spcBef>
                <a:spcPts val="0"/>
              </a:spcBef>
            </a:pPr>
            <a:endParaRPr lang="fr-FR" sz="3200" b="0" dirty="0">
              <a:solidFill>
                <a:srgbClr val="C10435"/>
              </a:solidFill>
            </a:endParaRPr>
          </a:p>
          <a:p>
            <a:pPr algn="l">
              <a:spcBef>
                <a:spcPts val="0"/>
              </a:spcBef>
            </a:pPr>
            <a:endParaRPr lang="fr-FR" sz="3200" b="0" dirty="0">
              <a:solidFill>
                <a:srgbClr val="C10435"/>
              </a:solidFill>
            </a:endParaRPr>
          </a:p>
          <a:p>
            <a:pPr algn="l">
              <a:spcBef>
                <a:spcPts val="0"/>
              </a:spcBef>
            </a:pPr>
            <a:endParaRPr lang="fr-FR" sz="3200" b="0" dirty="0">
              <a:solidFill>
                <a:srgbClr val="C10435"/>
              </a:solidFill>
            </a:endParaRPr>
          </a:p>
          <a:p>
            <a:pPr algn="l">
              <a:spcBef>
                <a:spcPts val="0"/>
              </a:spcBef>
            </a:pPr>
            <a:endParaRPr lang="fr-FR" sz="3200" b="0" dirty="0">
              <a:solidFill>
                <a:srgbClr val="C10435"/>
              </a:solidFill>
            </a:endParaRPr>
          </a:p>
          <a:p>
            <a:pPr algn="l">
              <a:spcBef>
                <a:spcPts val="0"/>
              </a:spcBef>
            </a:pPr>
            <a:endParaRPr lang="fr-FR" sz="3200" b="0" dirty="0">
              <a:solidFill>
                <a:srgbClr val="C10435"/>
              </a:solidFill>
            </a:endParaRPr>
          </a:p>
          <a:p>
            <a:pPr algn="l">
              <a:spcBef>
                <a:spcPts val="0"/>
              </a:spcBef>
            </a:pPr>
            <a:endParaRPr lang="fr-FR" sz="3200" b="0" dirty="0">
              <a:solidFill>
                <a:srgbClr val="C10435"/>
              </a:solidFill>
            </a:endParaRPr>
          </a:p>
        </p:txBody>
      </p:sp>
      <p:sp>
        <p:nvSpPr>
          <p:cNvPr id="11" name="Accolade fermante 10">
            <a:extLst>
              <a:ext uri="{FF2B5EF4-FFF2-40B4-BE49-F238E27FC236}">
                <a16:creationId xmlns:a16="http://schemas.microsoft.com/office/drawing/2014/main" id="{4715E6EF-7DDA-C2F9-11C6-FAC2F59AE13B}"/>
              </a:ext>
            </a:extLst>
          </p:cNvPr>
          <p:cNvSpPr/>
          <p:nvPr/>
        </p:nvSpPr>
        <p:spPr>
          <a:xfrm rot="5400000">
            <a:off x="6008333" y="548727"/>
            <a:ext cx="406524" cy="7086230"/>
          </a:xfrm>
          <a:prstGeom prst="rightBrace">
            <a:avLst>
              <a:gd name="adj1" fmla="val 102184"/>
              <a:gd name="adj2" fmla="val 50000"/>
            </a:avLst>
          </a:prstGeom>
          <a:ln w="57150">
            <a:solidFill>
              <a:srgbClr val="00529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2" name="Espace réservé du pied de page 1">
            <a:extLst>
              <a:ext uri="{FF2B5EF4-FFF2-40B4-BE49-F238E27FC236}">
                <a16:creationId xmlns:a16="http://schemas.microsoft.com/office/drawing/2014/main" id="{A0014811-1BF9-2882-C73E-6C25F38B9554}"/>
              </a:ext>
            </a:extLst>
          </p:cNvPr>
          <p:cNvSpPr>
            <a:spLocks noGrp="1"/>
          </p:cNvSpPr>
          <p:nvPr>
            <p:ph type="ftr" sz="quarter" idx="12"/>
          </p:nvPr>
        </p:nvSpPr>
        <p:spPr>
          <a:xfrm>
            <a:off x="11013141" y="6654484"/>
            <a:ext cx="1178859" cy="206935"/>
          </a:xfrm>
        </p:spPr>
        <p:txBody>
          <a:bodyPr/>
          <a:lstStyle/>
          <a:p>
            <a:r>
              <a:rPr lang="fr-FR"/>
              <a:t>Version 2026 - JF</a:t>
            </a:r>
            <a:endParaRPr lang="fr-FR" dirty="0"/>
          </a:p>
        </p:txBody>
      </p:sp>
      <p:sp>
        <p:nvSpPr>
          <p:cNvPr id="7" name="Sous-titre 4">
            <a:extLst>
              <a:ext uri="{FF2B5EF4-FFF2-40B4-BE49-F238E27FC236}">
                <a16:creationId xmlns:a16="http://schemas.microsoft.com/office/drawing/2014/main" id="{6F4BC730-BFB5-934E-21ED-699D21C6CCE4}"/>
              </a:ext>
            </a:extLst>
          </p:cNvPr>
          <p:cNvSpPr txBox="1">
            <a:spLocks/>
          </p:cNvSpPr>
          <p:nvPr/>
        </p:nvSpPr>
        <p:spPr>
          <a:xfrm>
            <a:off x="0" y="531881"/>
            <a:ext cx="1464722" cy="45297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400" dirty="0"/>
              <a:t>S10</a:t>
            </a:r>
          </a:p>
        </p:txBody>
      </p:sp>
      <p:graphicFrame>
        <p:nvGraphicFramePr>
          <p:cNvPr id="17" name="Diagramme 16">
            <a:extLst>
              <a:ext uri="{FF2B5EF4-FFF2-40B4-BE49-F238E27FC236}">
                <a16:creationId xmlns:a16="http://schemas.microsoft.com/office/drawing/2014/main" id="{6427154E-A6C5-9707-03D1-686F815B26E7}"/>
              </a:ext>
            </a:extLst>
          </p:cNvPr>
          <p:cNvGraphicFramePr/>
          <p:nvPr>
            <p:extLst>
              <p:ext uri="{D42A27DB-BD31-4B8C-83A1-F6EECF244321}">
                <p14:modId xmlns:p14="http://schemas.microsoft.com/office/powerpoint/2010/main" val="198735688"/>
              </p:ext>
            </p:extLst>
          </p:nvPr>
        </p:nvGraphicFramePr>
        <p:xfrm>
          <a:off x="2160640" y="6461808"/>
          <a:ext cx="8128000" cy="4592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ZoneTexte 2">
            <a:extLst>
              <a:ext uri="{FF2B5EF4-FFF2-40B4-BE49-F238E27FC236}">
                <a16:creationId xmlns:a16="http://schemas.microsoft.com/office/drawing/2014/main" id="{5A63CACF-710C-2222-B24B-09EC6BED0F28}"/>
              </a:ext>
            </a:extLst>
          </p:cNvPr>
          <p:cNvSpPr txBox="1">
            <a:spLocks noChangeArrowheads="1"/>
          </p:cNvSpPr>
          <p:nvPr/>
        </p:nvSpPr>
        <p:spPr bwMode="auto">
          <a:xfrm>
            <a:off x="3277702" y="0"/>
            <a:ext cx="72865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fr-FR" altLang="fr-FR" sz="2800" b="1" u="sng" dirty="0">
                <a:solidFill>
                  <a:srgbClr val="C10435"/>
                </a:solidFill>
                <a:latin typeface="+mj-lt"/>
                <a:ea typeface="Verdana" panose="020B0604030504040204" pitchFamily="34" charset="0"/>
                <a:cs typeface="Verdana" panose="020B0604030504040204" pitchFamily="34" charset="0"/>
              </a:rPr>
              <a:t>La chaine de survie</a:t>
            </a:r>
            <a:endParaRPr kumimoji="0" lang="fr-FR" altLang="fr-FR" sz="2800" b="1" i="0" u="sng" strike="noStrike" kern="1200" cap="none" spc="0" normalizeH="0" baseline="0" noProof="0" dirty="0">
              <a:ln>
                <a:noFill/>
              </a:ln>
              <a:solidFill>
                <a:srgbClr val="C10435"/>
              </a:solidFill>
              <a:effectLst/>
              <a:uLnTx/>
              <a:uFillTx/>
              <a:latin typeface="+mj-lt"/>
              <a:ea typeface="Verdana" panose="020B0604030504040204" pitchFamily="34" charset="0"/>
              <a:cs typeface="Verdana" panose="020B0604030504040204" pitchFamily="34" charset="0"/>
            </a:endParaRPr>
          </a:p>
        </p:txBody>
      </p:sp>
      <p:sp>
        <p:nvSpPr>
          <p:cNvPr id="12" name="Ellipse 11">
            <a:extLst>
              <a:ext uri="{FF2B5EF4-FFF2-40B4-BE49-F238E27FC236}">
                <a16:creationId xmlns:a16="http://schemas.microsoft.com/office/drawing/2014/main" id="{EDDAC8FF-1C31-2F42-796C-BE6134AB76ED}"/>
              </a:ext>
            </a:extLst>
          </p:cNvPr>
          <p:cNvSpPr/>
          <p:nvPr/>
        </p:nvSpPr>
        <p:spPr>
          <a:xfrm>
            <a:off x="2548474" y="12527"/>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76326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D766315B-B9DF-CEAB-6566-9299BFE0BC8D}"/>
              </a:ext>
            </a:extLst>
          </p:cNvPr>
          <p:cNvSpPr>
            <a:spLocks noGrp="1"/>
          </p:cNvSpPr>
          <p:nvPr>
            <p:ph type="sldNum" sz="quarter" idx="13"/>
          </p:nvPr>
        </p:nvSpPr>
        <p:spPr>
          <a:xfrm>
            <a:off x="11325224" y="6408128"/>
            <a:ext cx="752475" cy="381442"/>
          </a:xfrm>
        </p:spPr>
        <p:txBody>
          <a:bodyPr/>
          <a:lstStyle/>
          <a:p>
            <a:fld id="{E08ED9A5-DC0D-4841-8E77-55016E9FD6AD}" type="slidenum">
              <a:rPr lang="fr-FR" smtClean="0"/>
              <a:pPr/>
              <a:t>11</a:t>
            </a:fld>
            <a:endParaRPr lang="fr-FR"/>
          </a:p>
        </p:txBody>
      </p:sp>
      <p:sp>
        <p:nvSpPr>
          <p:cNvPr id="7" name="Titre 1">
            <a:extLst>
              <a:ext uri="{FF2B5EF4-FFF2-40B4-BE49-F238E27FC236}">
                <a16:creationId xmlns:a16="http://schemas.microsoft.com/office/drawing/2014/main" id="{22C518AF-1F9D-A83A-1B5D-6CA139691D46}"/>
              </a:ext>
            </a:extLst>
          </p:cNvPr>
          <p:cNvSpPr txBox="1">
            <a:spLocks/>
          </p:cNvSpPr>
          <p:nvPr/>
        </p:nvSpPr>
        <p:spPr>
          <a:xfrm>
            <a:off x="2767455" y="2368118"/>
            <a:ext cx="9352143" cy="169563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dirty="0">
                <a:solidFill>
                  <a:srgbClr val="114175"/>
                </a:solidFill>
              </a:rPr>
              <a:t>Dans les situations qui vont suivre, identifiez le risque ainsi que les mesures de protection qui pourraient être mises en place.</a:t>
            </a:r>
          </a:p>
        </p:txBody>
      </p:sp>
      <p:pic>
        <p:nvPicPr>
          <p:cNvPr id="10" name="Image 9" descr="Une image contenant orange, automate&#10;&#10;Description générée automatiquement">
            <a:extLst>
              <a:ext uri="{FF2B5EF4-FFF2-40B4-BE49-F238E27FC236}">
                <a16:creationId xmlns:a16="http://schemas.microsoft.com/office/drawing/2014/main" id="{6664CF7C-36BA-4F7D-0925-40D2A303AEF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4227" y="1961965"/>
            <a:ext cx="2681056" cy="2681056"/>
          </a:xfrm>
          <a:prstGeom prst="rect">
            <a:avLst/>
          </a:prstGeom>
        </p:spPr>
      </p:pic>
      <p:sp>
        <p:nvSpPr>
          <p:cNvPr id="2" name="Espace réservé du pied de page 1">
            <a:extLst>
              <a:ext uri="{FF2B5EF4-FFF2-40B4-BE49-F238E27FC236}">
                <a16:creationId xmlns:a16="http://schemas.microsoft.com/office/drawing/2014/main" id="{1664D14E-47E4-2C31-C2C5-3C1DBCC06DC3}"/>
              </a:ext>
            </a:extLst>
          </p:cNvPr>
          <p:cNvSpPr>
            <a:spLocks noGrp="1"/>
          </p:cNvSpPr>
          <p:nvPr>
            <p:ph type="ftr" sz="quarter" idx="12"/>
          </p:nvPr>
        </p:nvSpPr>
        <p:spPr>
          <a:xfrm>
            <a:off x="11013141" y="6654484"/>
            <a:ext cx="1178859" cy="206935"/>
          </a:xfrm>
        </p:spPr>
        <p:txBody>
          <a:bodyPr/>
          <a:lstStyle/>
          <a:p>
            <a:r>
              <a:rPr lang="fr-FR"/>
              <a:t>Version 2026 - JF</a:t>
            </a:r>
            <a:endParaRPr lang="fr-FR" dirty="0"/>
          </a:p>
        </p:txBody>
      </p:sp>
      <p:sp>
        <p:nvSpPr>
          <p:cNvPr id="9" name="Sous-titre 4">
            <a:extLst>
              <a:ext uri="{FF2B5EF4-FFF2-40B4-BE49-F238E27FC236}">
                <a16:creationId xmlns:a16="http://schemas.microsoft.com/office/drawing/2014/main" id="{D5897C61-FEBC-9DF0-FA68-4F407601B1DF}"/>
              </a:ext>
            </a:extLst>
          </p:cNvPr>
          <p:cNvSpPr txBox="1">
            <a:spLocks/>
          </p:cNvSpPr>
          <p:nvPr/>
        </p:nvSpPr>
        <p:spPr>
          <a:xfrm>
            <a:off x="0" y="531881"/>
            <a:ext cx="1464722" cy="45297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400" dirty="0"/>
              <a:t>S01</a:t>
            </a:r>
          </a:p>
        </p:txBody>
      </p:sp>
      <p:sp>
        <p:nvSpPr>
          <p:cNvPr id="11" name="ZoneTexte 2">
            <a:extLst>
              <a:ext uri="{FF2B5EF4-FFF2-40B4-BE49-F238E27FC236}">
                <a16:creationId xmlns:a16="http://schemas.microsoft.com/office/drawing/2014/main" id="{F653CA5B-163C-5FBA-CB38-E3C854BF147B}"/>
              </a:ext>
            </a:extLst>
          </p:cNvPr>
          <p:cNvSpPr txBox="1">
            <a:spLocks noChangeArrowheads="1"/>
          </p:cNvSpPr>
          <p:nvPr/>
        </p:nvSpPr>
        <p:spPr bwMode="auto">
          <a:xfrm>
            <a:off x="3277702" y="0"/>
            <a:ext cx="48389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fr-FR" altLang="fr-FR" sz="2800" b="1" u="sng" dirty="0">
                <a:latin typeface="+mj-lt"/>
                <a:ea typeface="Verdana" panose="020B0604030504040204" pitchFamily="34" charset="0"/>
                <a:cs typeface="Verdana" panose="020B0604030504040204" pitchFamily="34" charset="0"/>
              </a:rPr>
              <a:t>Etude de cas</a:t>
            </a:r>
            <a:endParaRPr kumimoji="0" lang="fr-FR" altLang="fr-FR" sz="2800" b="1" i="0" u="sng" strike="noStrike" kern="1200" cap="none" spc="0" normalizeH="0" baseline="0" noProof="0" dirty="0">
              <a:ln>
                <a:noFill/>
              </a:ln>
              <a:effectLst/>
              <a:uLnTx/>
              <a:uFillTx/>
              <a:latin typeface="+mj-lt"/>
              <a:ea typeface="Verdana" panose="020B0604030504040204" pitchFamily="34" charset="0"/>
              <a:cs typeface="Verdana" panose="020B0604030504040204" pitchFamily="34" charset="0"/>
            </a:endParaRPr>
          </a:p>
        </p:txBody>
      </p:sp>
      <p:sp>
        <p:nvSpPr>
          <p:cNvPr id="12" name="Ellipse 11">
            <a:extLst>
              <a:ext uri="{FF2B5EF4-FFF2-40B4-BE49-F238E27FC236}">
                <a16:creationId xmlns:a16="http://schemas.microsoft.com/office/drawing/2014/main" id="{558C6500-5BA6-99BB-4598-7C9807150649}"/>
              </a:ext>
            </a:extLst>
          </p:cNvPr>
          <p:cNvSpPr/>
          <p:nvPr/>
        </p:nvSpPr>
        <p:spPr>
          <a:xfrm>
            <a:off x="2548474" y="12527"/>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768586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D766315B-B9DF-CEAB-6566-9299BFE0BC8D}"/>
              </a:ext>
            </a:extLst>
          </p:cNvPr>
          <p:cNvSpPr>
            <a:spLocks noGrp="1"/>
          </p:cNvSpPr>
          <p:nvPr>
            <p:ph type="sldNum" sz="quarter" idx="13"/>
          </p:nvPr>
        </p:nvSpPr>
        <p:spPr>
          <a:xfrm>
            <a:off x="11325224" y="6408128"/>
            <a:ext cx="752475" cy="381442"/>
          </a:xfrm>
        </p:spPr>
        <p:txBody>
          <a:bodyPr/>
          <a:lstStyle/>
          <a:p>
            <a:fld id="{E08ED9A5-DC0D-4841-8E77-55016E9FD6AD}" type="slidenum">
              <a:rPr lang="fr-FR" smtClean="0"/>
              <a:pPr/>
              <a:t>12</a:t>
            </a:fld>
            <a:endParaRPr lang="fr-FR"/>
          </a:p>
        </p:txBody>
      </p:sp>
      <p:pic>
        <p:nvPicPr>
          <p:cNvPr id="2" name="Image 9">
            <a:extLst>
              <a:ext uri="{FF2B5EF4-FFF2-40B4-BE49-F238E27FC236}">
                <a16:creationId xmlns:a16="http://schemas.microsoft.com/office/drawing/2014/main" id="{8F2B89D1-55F1-5B0B-6B1A-C952261460C4}"/>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435442" y="504253"/>
            <a:ext cx="7183941" cy="6353747"/>
          </a:xfrm>
          <a:prstGeom prst="rect">
            <a:avLst/>
          </a:prstGeom>
          <a:effectLst>
            <a:softEdge rad="63500"/>
          </a:effectLst>
        </p:spPr>
      </p:pic>
      <p:sp>
        <p:nvSpPr>
          <p:cNvPr id="4" name="Espace réservé du pied de page 3">
            <a:extLst>
              <a:ext uri="{FF2B5EF4-FFF2-40B4-BE49-F238E27FC236}">
                <a16:creationId xmlns:a16="http://schemas.microsoft.com/office/drawing/2014/main" id="{147299D2-1E0D-0790-480C-F1D4FDF9685F}"/>
              </a:ext>
            </a:extLst>
          </p:cNvPr>
          <p:cNvSpPr>
            <a:spLocks noGrp="1"/>
          </p:cNvSpPr>
          <p:nvPr>
            <p:ph type="ftr" sz="quarter" idx="12"/>
          </p:nvPr>
        </p:nvSpPr>
        <p:spPr>
          <a:xfrm>
            <a:off x="11013141" y="6654484"/>
            <a:ext cx="1178859" cy="206935"/>
          </a:xfrm>
        </p:spPr>
        <p:txBody>
          <a:bodyPr/>
          <a:lstStyle/>
          <a:p>
            <a:r>
              <a:rPr lang="fr-FR"/>
              <a:t>Version 2026 - JF</a:t>
            </a:r>
            <a:endParaRPr lang="fr-FR" dirty="0"/>
          </a:p>
        </p:txBody>
      </p:sp>
      <p:sp>
        <p:nvSpPr>
          <p:cNvPr id="6" name="Sous-titre 4">
            <a:extLst>
              <a:ext uri="{FF2B5EF4-FFF2-40B4-BE49-F238E27FC236}">
                <a16:creationId xmlns:a16="http://schemas.microsoft.com/office/drawing/2014/main" id="{DB0CCC38-0579-78EB-920A-8F971B6AB22A}"/>
              </a:ext>
            </a:extLst>
          </p:cNvPr>
          <p:cNvSpPr txBox="1">
            <a:spLocks/>
          </p:cNvSpPr>
          <p:nvPr/>
        </p:nvSpPr>
        <p:spPr>
          <a:xfrm>
            <a:off x="0" y="531881"/>
            <a:ext cx="1464722" cy="45297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400" dirty="0"/>
              <a:t>S01</a:t>
            </a:r>
          </a:p>
        </p:txBody>
      </p:sp>
      <p:sp>
        <p:nvSpPr>
          <p:cNvPr id="7" name="ZoneTexte 2">
            <a:extLst>
              <a:ext uri="{FF2B5EF4-FFF2-40B4-BE49-F238E27FC236}">
                <a16:creationId xmlns:a16="http://schemas.microsoft.com/office/drawing/2014/main" id="{46A73E1D-A231-FCA5-A519-3A7E0733B2B3}"/>
              </a:ext>
            </a:extLst>
          </p:cNvPr>
          <p:cNvSpPr txBox="1">
            <a:spLocks noChangeArrowheads="1"/>
          </p:cNvSpPr>
          <p:nvPr/>
        </p:nvSpPr>
        <p:spPr bwMode="auto">
          <a:xfrm>
            <a:off x="3277702" y="0"/>
            <a:ext cx="48389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fr-FR" altLang="fr-FR" sz="2800" b="1" u="sng" dirty="0">
                <a:latin typeface="+mj-lt"/>
                <a:ea typeface="Verdana" panose="020B0604030504040204" pitchFamily="34" charset="0"/>
                <a:cs typeface="Verdana" panose="020B0604030504040204" pitchFamily="34" charset="0"/>
              </a:rPr>
              <a:t>Etude de cas 1</a:t>
            </a:r>
            <a:endParaRPr kumimoji="0" lang="fr-FR" altLang="fr-FR" sz="2800" b="1" i="0" u="sng" strike="noStrike" kern="1200" cap="none" spc="0" normalizeH="0" baseline="0" noProof="0" dirty="0">
              <a:ln>
                <a:noFill/>
              </a:ln>
              <a:effectLst/>
              <a:uLnTx/>
              <a:uFillTx/>
              <a:latin typeface="+mj-lt"/>
              <a:ea typeface="Verdana" panose="020B0604030504040204" pitchFamily="34" charset="0"/>
              <a:cs typeface="Verdana" panose="020B0604030504040204" pitchFamily="34" charset="0"/>
            </a:endParaRPr>
          </a:p>
        </p:txBody>
      </p:sp>
      <p:sp>
        <p:nvSpPr>
          <p:cNvPr id="9" name="Ellipse 8">
            <a:extLst>
              <a:ext uri="{FF2B5EF4-FFF2-40B4-BE49-F238E27FC236}">
                <a16:creationId xmlns:a16="http://schemas.microsoft.com/office/drawing/2014/main" id="{550C42C5-BF0B-9E19-9B67-62E4DF540A86}"/>
              </a:ext>
            </a:extLst>
          </p:cNvPr>
          <p:cNvSpPr/>
          <p:nvPr/>
        </p:nvSpPr>
        <p:spPr>
          <a:xfrm>
            <a:off x="2548474" y="12527"/>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672786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D766315B-B9DF-CEAB-6566-9299BFE0BC8D}"/>
              </a:ext>
            </a:extLst>
          </p:cNvPr>
          <p:cNvSpPr>
            <a:spLocks noGrp="1"/>
          </p:cNvSpPr>
          <p:nvPr>
            <p:ph type="sldNum" sz="quarter" idx="13"/>
          </p:nvPr>
        </p:nvSpPr>
        <p:spPr>
          <a:xfrm>
            <a:off x="11325224" y="6408128"/>
            <a:ext cx="752475" cy="381442"/>
          </a:xfrm>
        </p:spPr>
        <p:txBody>
          <a:bodyPr/>
          <a:lstStyle/>
          <a:p>
            <a:fld id="{E08ED9A5-DC0D-4841-8E77-55016E9FD6AD}" type="slidenum">
              <a:rPr lang="fr-FR" smtClean="0"/>
              <a:pPr/>
              <a:t>13</a:t>
            </a:fld>
            <a:endParaRPr lang="fr-FR" dirty="0"/>
          </a:p>
        </p:txBody>
      </p:sp>
      <p:pic>
        <p:nvPicPr>
          <p:cNvPr id="2" name="Image 9">
            <a:extLst>
              <a:ext uri="{FF2B5EF4-FFF2-40B4-BE49-F238E27FC236}">
                <a16:creationId xmlns:a16="http://schemas.microsoft.com/office/drawing/2014/main" id="{8F2B89D1-55F1-5B0B-6B1A-C952261460C4}"/>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7392996" y="1899239"/>
            <a:ext cx="4207881" cy="3721608"/>
          </a:xfrm>
          <a:prstGeom prst="rect">
            <a:avLst/>
          </a:prstGeom>
          <a:effectLst>
            <a:softEdge rad="63500"/>
          </a:effectLst>
        </p:spPr>
      </p:pic>
      <p:pic>
        <p:nvPicPr>
          <p:cNvPr id="7" name="Image 6" descr="Une image contenant texte, personne, jeux, intérieur&#10;&#10;Le contenu généré par l’IA peut être incorrect.">
            <a:extLst>
              <a:ext uri="{FF2B5EF4-FFF2-40B4-BE49-F238E27FC236}">
                <a16:creationId xmlns:a16="http://schemas.microsoft.com/office/drawing/2014/main" id="{C9021B40-1B8B-054B-D96A-4C441647C637}"/>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b="12647"/>
          <a:stretch/>
        </p:blipFill>
        <p:spPr>
          <a:xfrm>
            <a:off x="3299456" y="1899239"/>
            <a:ext cx="2045454" cy="1148631"/>
          </a:xfrm>
          <a:prstGeom prst="rect">
            <a:avLst/>
          </a:prstGeom>
        </p:spPr>
      </p:pic>
      <p:sp>
        <p:nvSpPr>
          <p:cNvPr id="8" name="ZoneTexte 2">
            <a:extLst>
              <a:ext uri="{FF2B5EF4-FFF2-40B4-BE49-F238E27FC236}">
                <a16:creationId xmlns:a16="http://schemas.microsoft.com/office/drawing/2014/main" id="{6DFEFD21-E136-72A3-0527-F90BA1F78B5B}"/>
              </a:ext>
            </a:extLst>
          </p:cNvPr>
          <p:cNvSpPr txBox="1">
            <a:spLocks noChangeArrowheads="1"/>
          </p:cNvSpPr>
          <p:nvPr/>
        </p:nvSpPr>
        <p:spPr bwMode="auto">
          <a:xfrm>
            <a:off x="651726" y="2209879"/>
            <a:ext cx="497201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457200" marR="0" lvl="0" indent="-457200" defTabSz="914400" rtl="0" eaLnBrk="1" fontAlgn="auto" latinLnBrk="0" hangingPunct="1">
              <a:lnSpc>
                <a:spcPct val="100000"/>
              </a:lnSpc>
              <a:spcBef>
                <a:spcPts val="0"/>
              </a:spcBef>
              <a:spcAft>
                <a:spcPts val="0"/>
              </a:spcAft>
              <a:buClrTx/>
              <a:buSzTx/>
              <a:buFontTx/>
              <a:buAutoNum type="arabicPeriod"/>
              <a:tabLst/>
              <a:defRPr/>
            </a:pPr>
            <a:r>
              <a:rPr kumimoji="0" lang="fr-FR" altLang="fr-FR" b="0" i="0" u="none" strike="noStrike" kern="1200" cap="none" spc="0" normalizeH="0" baseline="0" noProof="0" dirty="0">
                <a:ln>
                  <a:noFill/>
                </a:ln>
                <a:solidFill>
                  <a:srgbClr val="114175"/>
                </a:solidFill>
                <a:effectLst/>
                <a:uLnTx/>
                <a:uFillTx/>
                <a:latin typeface="+mj-lt"/>
                <a:ea typeface="Verdana" panose="020B0604030504040204" pitchFamily="34" charset="0"/>
                <a:cs typeface="Verdana" panose="020B0604030504040204" pitchFamily="34" charset="0"/>
              </a:rPr>
              <a:t>Coupure générale</a:t>
            </a:r>
          </a:p>
          <a:p>
            <a:pPr marL="457200" marR="0" lvl="0" indent="-457200" defTabSz="914400" rtl="0" eaLnBrk="1" fontAlgn="auto" latinLnBrk="0" hangingPunct="1">
              <a:lnSpc>
                <a:spcPct val="100000"/>
              </a:lnSpc>
              <a:spcBef>
                <a:spcPts val="0"/>
              </a:spcBef>
              <a:spcAft>
                <a:spcPts val="0"/>
              </a:spcAft>
              <a:buClrTx/>
              <a:buSzTx/>
              <a:buFontTx/>
              <a:buAutoNum type="arabicPeriod"/>
              <a:tabLst/>
              <a:defRPr/>
            </a:pPr>
            <a:endParaRPr kumimoji="0" lang="fr-FR" altLang="fr-FR" b="0" i="0" u="none" strike="noStrike" kern="1200" cap="none" spc="0" normalizeH="0" baseline="0" noProof="0" dirty="0">
              <a:ln>
                <a:noFill/>
              </a:ln>
              <a:solidFill>
                <a:srgbClr val="114175"/>
              </a:solidFill>
              <a:effectLst/>
              <a:uLnTx/>
              <a:uFillTx/>
              <a:latin typeface="+mj-lt"/>
              <a:ea typeface="Verdana" panose="020B0604030504040204" pitchFamily="34" charset="0"/>
              <a:cs typeface="Verdana" panose="020B0604030504040204" pitchFamily="34" charset="0"/>
            </a:endParaRPr>
          </a:p>
          <a:p>
            <a:pPr marL="457200" marR="0" lvl="0" indent="-457200" defTabSz="914400" rtl="0" eaLnBrk="1" fontAlgn="auto" latinLnBrk="0" hangingPunct="1">
              <a:lnSpc>
                <a:spcPct val="100000"/>
              </a:lnSpc>
              <a:spcBef>
                <a:spcPts val="0"/>
              </a:spcBef>
              <a:spcAft>
                <a:spcPts val="0"/>
              </a:spcAft>
              <a:buClrTx/>
              <a:buSzTx/>
              <a:buFontTx/>
              <a:buAutoNum type="arabicPeriod"/>
              <a:tabLst/>
              <a:defRPr/>
            </a:pPr>
            <a:endParaRPr kumimoji="0" lang="fr-FR" altLang="fr-FR" b="0" i="0" u="none" strike="noStrike" kern="1200" cap="none" spc="0" normalizeH="0" baseline="0" noProof="0" dirty="0">
              <a:ln>
                <a:noFill/>
              </a:ln>
              <a:solidFill>
                <a:srgbClr val="114175"/>
              </a:solidFill>
              <a:effectLst/>
              <a:uLnTx/>
              <a:uFillTx/>
              <a:latin typeface="+mj-lt"/>
              <a:ea typeface="Verdana" panose="020B0604030504040204" pitchFamily="34" charset="0"/>
              <a:cs typeface="Verdana" panose="020B0604030504040204" pitchFamily="34" charset="0"/>
            </a:endParaRPr>
          </a:p>
          <a:p>
            <a:pPr marL="457200" marR="0" lvl="0" indent="-457200" defTabSz="914400" rtl="0" eaLnBrk="1" fontAlgn="auto" latinLnBrk="0" hangingPunct="1">
              <a:lnSpc>
                <a:spcPct val="100000"/>
              </a:lnSpc>
              <a:spcBef>
                <a:spcPts val="0"/>
              </a:spcBef>
              <a:spcAft>
                <a:spcPts val="0"/>
              </a:spcAft>
              <a:buClrTx/>
              <a:buSzTx/>
              <a:buFontTx/>
              <a:buAutoNum type="arabicPeriod"/>
              <a:tabLst/>
              <a:defRPr/>
            </a:pPr>
            <a:endParaRPr lang="fr-FR" altLang="fr-FR" dirty="0">
              <a:solidFill>
                <a:srgbClr val="114175"/>
              </a:solidFill>
              <a:latin typeface="+mj-lt"/>
              <a:ea typeface="Verdana" panose="020B0604030504040204" pitchFamily="34" charset="0"/>
              <a:cs typeface="Verdana" panose="020B0604030504040204" pitchFamily="34" charset="0"/>
            </a:endParaRPr>
          </a:p>
          <a:p>
            <a:pPr marL="457200" marR="0" lvl="0" indent="-457200" defTabSz="914400" rtl="0" eaLnBrk="1" fontAlgn="auto" latinLnBrk="0" hangingPunct="1">
              <a:lnSpc>
                <a:spcPct val="100000"/>
              </a:lnSpc>
              <a:spcBef>
                <a:spcPts val="0"/>
              </a:spcBef>
              <a:spcAft>
                <a:spcPts val="0"/>
              </a:spcAft>
              <a:buClrTx/>
              <a:buSzTx/>
              <a:buFontTx/>
              <a:buAutoNum type="arabicPeriod"/>
              <a:tabLst/>
              <a:defRPr/>
            </a:pPr>
            <a:r>
              <a:rPr kumimoji="0" lang="fr-FR" altLang="fr-FR" b="0" i="0" u="none" strike="noStrike" kern="1200" cap="none" spc="0" normalizeH="0" noProof="0" dirty="0">
                <a:ln>
                  <a:noFill/>
                </a:ln>
                <a:solidFill>
                  <a:srgbClr val="114175"/>
                </a:solidFill>
                <a:effectLst/>
                <a:uLnTx/>
                <a:uFillTx/>
                <a:latin typeface="+mj-lt"/>
                <a:ea typeface="Verdana" panose="020B0604030504040204" pitchFamily="34" charset="0"/>
                <a:cs typeface="Verdana" panose="020B0604030504040204" pitchFamily="34" charset="0"/>
              </a:rPr>
              <a:t>Débrancher la prise</a:t>
            </a:r>
          </a:p>
          <a:p>
            <a:pPr marL="457200" marR="0" lvl="0" indent="-457200" defTabSz="914400" rtl="0" eaLnBrk="1" fontAlgn="auto" latinLnBrk="0" hangingPunct="1">
              <a:lnSpc>
                <a:spcPct val="100000"/>
              </a:lnSpc>
              <a:spcBef>
                <a:spcPts val="0"/>
              </a:spcBef>
              <a:spcAft>
                <a:spcPts val="0"/>
              </a:spcAft>
              <a:buClrTx/>
              <a:buSzTx/>
              <a:buFontTx/>
              <a:buAutoNum type="arabicPeriod"/>
              <a:tabLst/>
              <a:defRPr/>
            </a:pPr>
            <a:endParaRPr kumimoji="0" lang="fr-FR" altLang="fr-FR" b="0" i="0" u="none" strike="noStrike" kern="1200" cap="none" spc="0" normalizeH="0" noProof="0" dirty="0">
              <a:ln>
                <a:noFill/>
              </a:ln>
              <a:solidFill>
                <a:srgbClr val="114175"/>
              </a:solidFill>
              <a:effectLst/>
              <a:uLnTx/>
              <a:uFillTx/>
              <a:latin typeface="+mj-lt"/>
              <a:ea typeface="Verdana" panose="020B0604030504040204" pitchFamily="34" charset="0"/>
              <a:cs typeface="Verdana" panose="020B0604030504040204" pitchFamily="34" charset="0"/>
            </a:endParaRPr>
          </a:p>
          <a:p>
            <a:pPr marL="457200" marR="0" lvl="0" indent="-457200" defTabSz="914400" rtl="0" eaLnBrk="1" fontAlgn="auto" latinLnBrk="0" hangingPunct="1">
              <a:lnSpc>
                <a:spcPct val="100000"/>
              </a:lnSpc>
              <a:spcBef>
                <a:spcPts val="0"/>
              </a:spcBef>
              <a:spcAft>
                <a:spcPts val="0"/>
              </a:spcAft>
              <a:buClrTx/>
              <a:buSzTx/>
              <a:buFontTx/>
              <a:buAutoNum type="arabicPeriod"/>
              <a:tabLst/>
              <a:defRPr/>
            </a:pPr>
            <a:endParaRPr kumimoji="0" lang="fr-FR" altLang="fr-FR" b="0" i="0" u="none" strike="noStrike" kern="1200" cap="none" spc="0" normalizeH="0" noProof="0" dirty="0">
              <a:ln>
                <a:noFill/>
              </a:ln>
              <a:solidFill>
                <a:srgbClr val="114175"/>
              </a:solidFill>
              <a:effectLst/>
              <a:uLnTx/>
              <a:uFillTx/>
              <a:latin typeface="+mj-lt"/>
              <a:ea typeface="Verdana" panose="020B0604030504040204" pitchFamily="34" charset="0"/>
              <a:cs typeface="Verdana" panose="020B0604030504040204" pitchFamily="34" charset="0"/>
            </a:endParaRPr>
          </a:p>
          <a:p>
            <a:pPr marL="457200" marR="0" lvl="0" indent="-457200" defTabSz="914400" rtl="0" eaLnBrk="1" fontAlgn="auto" latinLnBrk="0" hangingPunct="1">
              <a:lnSpc>
                <a:spcPct val="100000"/>
              </a:lnSpc>
              <a:spcBef>
                <a:spcPts val="0"/>
              </a:spcBef>
              <a:spcAft>
                <a:spcPts val="0"/>
              </a:spcAft>
              <a:buClrTx/>
              <a:buSzTx/>
              <a:buFontTx/>
              <a:buAutoNum type="arabicPeriod"/>
              <a:tabLst/>
              <a:defRPr/>
            </a:pPr>
            <a:endParaRPr lang="fr-FR" altLang="fr-FR" dirty="0">
              <a:solidFill>
                <a:srgbClr val="114175"/>
              </a:solidFill>
              <a:latin typeface="+mj-lt"/>
              <a:ea typeface="Verdana" panose="020B0604030504040204" pitchFamily="34" charset="0"/>
              <a:cs typeface="Verdana" panose="020B0604030504040204" pitchFamily="34" charset="0"/>
            </a:endParaRPr>
          </a:p>
          <a:p>
            <a:pPr marL="457200" marR="0" lvl="0" indent="-457200" defTabSz="914400" rtl="0" eaLnBrk="1" fontAlgn="auto" latinLnBrk="0" hangingPunct="1">
              <a:lnSpc>
                <a:spcPct val="100000"/>
              </a:lnSpc>
              <a:spcBef>
                <a:spcPts val="0"/>
              </a:spcBef>
              <a:spcAft>
                <a:spcPts val="0"/>
              </a:spcAft>
              <a:buClrTx/>
              <a:buSzTx/>
              <a:buFontTx/>
              <a:buAutoNum type="arabicPeriod"/>
              <a:tabLst/>
              <a:defRPr/>
            </a:pPr>
            <a:r>
              <a:rPr kumimoji="0" lang="fr-FR" altLang="fr-FR" b="0" i="0" u="none" strike="noStrike" kern="1200" cap="none" spc="0" normalizeH="0" noProof="0" dirty="0">
                <a:ln>
                  <a:noFill/>
                </a:ln>
                <a:solidFill>
                  <a:srgbClr val="114175"/>
                </a:solidFill>
                <a:effectLst/>
                <a:uLnTx/>
                <a:uFillTx/>
                <a:latin typeface="+mj-lt"/>
                <a:ea typeface="Verdana" panose="020B0604030504040204" pitchFamily="34" charset="0"/>
                <a:cs typeface="Verdana" panose="020B0604030504040204" pitchFamily="34" charset="0"/>
              </a:rPr>
              <a:t>S’occuper de la victime </a:t>
            </a:r>
            <a:endParaRPr kumimoji="0" lang="fr-FR" altLang="fr-FR" b="0" i="0" u="none" strike="noStrike" kern="1200" cap="none" spc="0" normalizeH="0" baseline="0" noProof="0" dirty="0">
              <a:ln>
                <a:noFill/>
              </a:ln>
              <a:solidFill>
                <a:srgbClr val="114175"/>
              </a:solidFill>
              <a:effectLst/>
              <a:uLnTx/>
              <a:uFillTx/>
              <a:latin typeface="+mj-lt"/>
              <a:ea typeface="Verdana" panose="020B0604030504040204" pitchFamily="34" charset="0"/>
              <a:cs typeface="Verdana" panose="020B0604030504040204" pitchFamily="34" charset="0"/>
            </a:endParaRPr>
          </a:p>
        </p:txBody>
      </p:sp>
      <p:pic>
        <p:nvPicPr>
          <p:cNvPr id="10" name="Image 9" descr="Une image contenant Appareils électroniques, câble, prise, Prise électrique&#10;&#10;Le contenu généré par l’IA peut être incorrect.">
            <a:extLst>
              <a:ext uri="{FF2B5EF4-FFF2-40B4-BE49-F238E27FC236}">
                <a16:creationId xmlns:a16="http://schemas.microsoft.com/office/drawing/2014/main" id="{DB50A7EC-3D1C-5444-9B05-89616EB446C1}"/>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689628" y="3301425"/>
            <a:ext cx="1627632" cy="1131204"/>
          </a:xfrm>
          <a:prstGeom prst="rect">
            <a:avLst/>
          </a:prstGeom>
        </p:spPr>
      </p:pic>
      <p:sp>
        <p:nvSpPr>
          <p:cNvPr id="11" name="Sous-titre 5">
            <a:extLst>
              <a:ext uri="{FF2B5EF4-FFF2-40B4-BE49-F238E27FC236}">
                <a16:creationId xmlns:a16="http://schemas.microsoft.com/office/drawing/2014/main" id="{E59ACE7A-A94E-02C3-95A2-9A3DF23B71B9}"/>
              </a:ext>
            </a:extLst>
          </p:cNvPr>
          <p:cNvSpPr txBox="1">
            <a:spLocks/>
          </p:cNvSpPr>
          <p:nvPr/>
        </p:nvSpPr>
        <p:spPr>
          <a:xfrm>
            <a:off x="4082439" y="6008632"/>
            <a:ext cx="4034190" cy="399496"/>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400" dirty="0">
                <a:solidFill>
                  <a:srgbClr val="C10435"/>
                </a:solidFill>
              </a:rPr>
              <a:t>Se protéger soi</a:t>
            </a:r>
          </a:p>
        </p:txBody>
      </p:sp>
      <p:sp>
        <p:nvSpPr>
          <p:cNvPr id="4" name="Espace réservé du pied de page 3">
            <a:extLst>
              <a:ext uri="{FF2B5EF4-FFF2-40B4-BE49-F238E27FC236}">
                <a16:creationId xmlns:a16="http://schemas.microsoft.com/office/drawing/2014/main" id="{E3C20DBE-FAEF-195E-AD41-A672E8569714}"/>
              </a:ext>
            </a:extLst>
          </p:cNvPr>
          <p:cNvSpPr>
            <a:spLocks noGrp="1"/>
          </p:cNvSpPr>
          <p:nvPr>
            <p:ph type="ftr" sz="quarter" idx="12"/>
          </p:nvPr>
        </p:nvSpPr>
        <p:spPr>
          <a:xfrm>
            <a:off x="11013141" y="6654484"/>
            <a:ext cx="1178859" cy="206935"/>
          </a:xfrm>
        </p:spPr>
        <p:txBody>
          <a:bodyPr/>
          <a:lstStyle/>
          <a:p>
            <a:r>
              <a:rPr lang="fr-FR"/>
              <a:t>Version 2026 - JF</a:t>
            </a:r>
            <a:endParaRPr lang="fr-FR" dirty="0"/>
          </a:p>
        </p:txBody>
      </p:sp>
      <p:sp>
        <p:nvSpPr>
          <p:cNvPr id="9" name="Sous-titre 4">
            <a:extLst>
              <a:ext uri="{FF2B5EF4-FFF2-40B4-BE49-F238E27FC236}">
                <a16:creationId xmlns:a16="http://schemas.microsoft.com/office/drawing/2014/main" id="{AA9FA2E5-1845-AA16-1431-A6D35E4A6AFB}"/>
              </a:ext>
            </a:extLst>
          </p:cNvPr>
          <p:cNvSpPr txBox="1">
            <a:spLocks/>
          </p:cNvSpPr>
          <p:nvPr/>
        </p:nvSpPr>
        <p:spPr>
          <a:xfrm>
            <a:off x="0" y="531881"/>
            <a:ext cx="1464722" cy="45297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400" dirty="0"/>
              <a:t>S01</a:t>
            </a:r>
          </a:p>
        </p:txBody>
      </p:sp>
      <p:sp>
        <p:nvSpPr>
          <p:cNvPr id="5" name="ZoneTexte 2">
            <a:extLst>
              <a:ext uri="{FF2B5EF4-FFF2-40B4-BE49-F238E27FC236}">
                <a16:creationId xmlns:a16="http://schemas.microsoft.com/office/drawing/2014/main" id="{DBA2C8B4-177A-A386-B5AD-F47F1F2F3D63}"/>
              </a:ext>
            </a:extLst>
          </p:cNvPr>
          <p:cNvSpPr txBox="1">
            <a:spLocks noChangeArrowheads="1"/>
          </p:cNvSpPr>
          <p:nvPr/>
        </p:nvSpPr>
        <p:spPr bwMode="auto">
          <a:xfrm>
            <a:off x="3277702" y="0"/>
            <a:ext cx="48389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fr-FR" altLang="fr-FR" sz="2800" b="1" u="sng" dirty="0">
                <a:latin typeface="+mj-lt"/>
                <a:ea typeface="Verdana" panose="020B0604030504040204" pitchFamily="34" charset="0"/>
                <a:cs typeface="Verdana" panose="020B0604030504040204" pitchFamily="34" charset="0"/>
              </a:rPr>
              <a:t>Etude de cas 1</a:t>
            </a:r>
            <a:endParaRPr kumimoji="0" lang="fr-FR" altLang="fr-FR" sz="2800" b="1" i="0" u="sng" strike="noStrike" kern="1200" cap="none" spc="0" normalizeH="0" baseline="0" noProof="0" dirty="0">
              <a:ln>
                <a:noFill/>
              </a:ln>
              <a:effectLst/>
              <a:uLnTx/>
              <a:uFillTx/>
              <a:latin typeface="+mj-lt"/>
              <a:ea typeface="Verdana" panose="020B0604030504040204" pitchFamily="34" charset="0"/>
              <a:cs typeface="Verdana" panose="020B0604030504040204" pitchFamily="34" charset="0"/>
            </a:endParaRPr>
          </a:p>
        </p:txBody>
      </p:sp>
      <p:sp>
        <p:nvSpPr>
          <p:cNvPr id="12" name="Ellipse 11">
            <a:extLst>
              <a:ext uri="{FF2B5EF4-FFF2-40B4-BE49-F238E27FC236}">
                <a16:creationId xmlns:a16="http://schemas.microsoft.com/office/drawing/2014/main" id="{0F514CB6-7901-94B6-FDA2-EFD0FE843536}"/>
              </a:ext>
            </a:extLst>
          </p:cNvPr>
          <p:cNvSpPr/>
          <p:nvPr/>
        </p:nvSpPr>
        <p:spPr>
          <a:xfrm>
            <a:off x="2548474" y="12527"/>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542957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1"/>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D766315B-B9DF-CEAB-6566-9299BFE0BC8D}"/>
              </a:ext>
            </a:extLst>
          </p:cNvPr>
          <p:cNvSpPr>
            <a:spLocks noGrp="1"/>
          </p:cNvSpPr>
          <p:nvPr>
            <p:ph type="sldNum" sz="quarter" idx="13"/>
          </p:nvPr>
        </p:nvSpPr>
        <p:spPr>
          <a:xfrm>
            <a:off x="11325224" y="6408128"/>
            <a:ext cx="752475" cy="381442"/>
          </a:xfrm>
        </p:spPr>
        <p:txBody>
          <a:bodyPr/>
          <a:lstStyle/>
          <a:p>
            <a:fld id="{E08ED9A5-DC0D-4841-8E77-55016E9FD6AD}" type="slidenum">
              <a:rPr lang="fr-FR" smtClean="0"/>
              <a:pPr/>
              <a:t>14</a:t>
            </a:fld>
            <a:endParaRPr lang="fr-FR"/>
          </a:p>
        </p:txBody>
      </p:sp>
      <p:pic>
        <p:nvPicPr>
          <p:cNvPr id="5" name="Picture 2" descr="Bourgogne - Faits divers. Saône-et-Loire : elle percute un poteau, deux  communes privées d'électricité">
            <a:extLst>
              <a:ext uri="{FF2B5EF4-FFF2-40B4-BE49-F238E27FC236}">
                <a16:creationId xmlns:a16="http://schemas.microsoft.com/office/drawing/2014/main" id="{434D409E-A1F3-9386-DF4A-4E14FFB608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0599" y="580545"/>
            <a:ext cx="8329086" cy="62468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Espace réservé du pied de page 3">
            <a:extLst>
              <a:ext uri="{FF2B5EF4-FFF2-40B4-BE49-F238E27FC236}">
                <a16:creationId xmlns:a16="http://schemas.microsoft.com/office/drawing/2014/main" id="{E1C597E6-1A00-5F5A-8DD4-9791AB7128CB}"/>
              </a:ext>
            </a:extLst>
          </p:cNvPr>
          <p:cNvSpPr>
            <a:spLocks noGrp="1"/>
          </p:cNvSpPr>
          <p:nvPr>
            <p:ph type="ftr" sz="quarter" idx="12"/>
          </p:nvPr>
        </p:nvSpPr>
        <p:spPr>
          <a:xfrm>
            <a:off x="11013141" y="6654484"/>
            <a:ext cx="1178859" cy="206935"/>
          </a:xfrm>
        </p:spPr>
        <p:txBody>
          <a:bodyPr/>
          <a:lstStyle/>
          <a:p>
            <a:r>
              <a:rPr lang="fr-FR"/>
              <a:t>Version 2026 - JF</a:t>
            </a:r>
            <a:endParaRPr lang="fr-FR" dirty="0"/>
          </a:p>
        </p:txBody>
      </p:sp>
      <p:sp>
        <p:nvSpPr>
          <p:cNvPr id="6" name="Sous-titre 4">
            <a:extLst>
              <a:ext uri="{FF2B5EF4-FFF2-40B4-BE49-F238E27FC236}">
                <a16:creationId xmlns:a16="http://schemas.microsoft.com/office/drawing/2014/main" id="{84F0A2F1-1DB4-BF08-0D70-3710F8B3543F}"/>
              </a:ext>
            </a:extLst>
          </p:cNvPr>
          <p:cNvSpPr txBox="1">
            <a:spLocks/>
          </p:cNvSpPr>
          <p:nvPr/>
        </p:nvSpPr>
        <p:spPr>
          <a:xfrm>
            <a:off x="0" y="531881"/>
            <a:ext cx="1464722" cy="45297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400" dirty="0"/>
              <a:t>S01</a:t>
            </a:r>
          </a:p>
        </p:txBody>
      </p:sp>
      <p:sp>
        <p:nvSpPr>
          <p:cNvPr id="7" name="ZoneTexte 2">
            <a:extLst>
              <a:ext uri="{FF2B5EF4-FFF2-40B4-BE49-F238E27FC236}">
                <a16:creationId xmlns:a16="http://schemas.microsoft.com/office/drawing/2014/main" id="{2E41F81C-B90C-5540-C760-4D36B0990AAD}"/>
              </a:ext>
            </a:extLst>
          </p:cNvPr>
          <p:cNvSpPr txBox="1">
            <a:spLocks noChangeArrowheads="1"/>
          </p:cNvSpPr>
          <p:nvPr/>
        </p:nvSpPr>
        <p:spPr bwMode="auto">
          <a:xfrm>
            <a:off x="3277702" y="0"/>
            <a:ext cx="48389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fr-FR" altLang="fr-FR" sz="2800" b="1" u="sng" dirty="0">
                <a:latin typeface="+mj-lt"/>
                <a:ea typeface="Verdana" panose="020B0604030504040204" pitchFamily="34" charset="0"/>
                <a:cs typeface="Verdana" panose="020B0604030504040204" pitchFamily="34" charset="0"/>
              </a:rPr>
              <a:t>Etude de cas 2</a:t>
            </a:r>
            <a:endParaRPr kumimoji="0" lang="fr-FR" altLang="fr-FR" sz="2800" b="1" i="0" u="sng" strike="noStrike" kern="1200" cap="none" spc="0" normalizeH="0" baseline="0" noProof="0" dirty="0">
              <a:ln>
                <a:noFill/>
              </a:ln>
              <a:effectLst/>
              <a:uLnTx/>
              <a:uFillTx/>
              <a:latin typeface="+mj-lt"/>
              <a:ea typeface="Verdana" panose="020B0604030504040204" pitchFamily="34" charset="0"/>
              <a:cs typeface="Verdana" panose="020B0604030504040204" pitchFamily="34" charset="0"/>
            </a:endParaRPr>
          </a:p>
        </p:txBody>
      </p:sp>
      <p:sp>
        <p:nvSpPr>
          <p:cNvPr id="9" name="Ellipse 8">
            <a:extLst>
              <a:ext uri="{FF2B5EF4-FFF2-40B4-BE49-F238E27FC236}">
                <a16:creationId xmlns:a16="http://schemas.microsoft.com/office/drawing/2014/main" id="{9831708D-DA33-2D13-06BD-D05645D5C72C}"/>
              </a:ext>
            </a:extLst>
          </p:cNvPr>
          <p:cNvSpPr/>
          <p:nvPr/>
        </p:nvSpPr>
        <p:spPr>
          <a:xfrm>
            <a:off x="2548474" y="12527"/>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480865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D766315B-B9DF-CEAB-6566-9299BFE0BC8D}"/>
              </a:ext>
            </a:extLst>
          </p:cNvPr>
          <p:cNvSpPr>
            <a:spLocks noGrp="1"/>
          </p:cNvSpPr>
          <p:nvPr>
            <p:ph type="sldNum" sz="quarter" idx="13"/>
          </p:nvPr>
        </p:nvSpPr>
        <p:spPr>
          <a:xfrm>
            <a:off x="11325224" y="6408128"/>
            <a:ext cx="752475" cy="381442"/>
          </a:xfrm>
        </p:spPr>
        <p:txBody>
          <a:bodyPr/>
          <a:lstStyle/>
          <a:p>
            <a:fld id="{E08ED9A5-DC0D-4841-8E77-55016E9FD6AD}" type="slidenum">
              <a:rPr lang="fr-FR" smtClean="0"/>
              <a:pPr/>
              <a:t>15</a:t>
            </a:fld>
            <a:endParaRPr lang="fr-FR" dirty="0"/>
          </a:p>
        </p:txBody>
      </p:sp>
      <p:pic>
        <p:nvPicPr>
          <p:cNvPr id="5" name="Picture 2" descr="Bourgogne - Faits divers. Saône-et-Loire : elle percute un poteau, deux  communes privées d'électricité">
            <a:extLst>
              <a:ext uri="{FF2B5EF4-FFF2-40B4-BE49-F238E27FC236}">
                <a16:creationId xmlns:a16="http://schemas.microsoft.com/office/drawing/2014/main" id="{434D409E-A1F3-9386-DF4A-4E14FFB60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1172" y="2020470"/>
            <a:ext cx="4986527" cy="37398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Image 6" descr="Une image contenant plein air, arbre, route, Véhicule terrestre&#10;&#10;Le contenu généré par l’IA peut être incorrect.">
            <a:extLst>
              <a:ext uri="{FF2B5EF4-FFF2-40B4-BE49-F238E27FC236}">
                <a16:creationId xmlns:a16="http://schemas.microsoft.com/office/drawing/2014/main" id="{D7B62585-D35B-FEDD-6AFC-9D82E27DB6E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1505" t="14001"/>
          <a:stretch/>
        </p:blipFill>
        <p:spPr>
          <a:xfrm>
            <a:off x="3299653" y="1940984"/>
            <a:ext cx="2019680" cy="1464631"/>
          </a:xfrm>
          <a:prstGeom prst="rect">
            <a:avLst/>
          </a:prstGeom>
        </p:spPr>
      </p:pic>
      <p:sp>
        <p:nvSpPr>
          <p:cNvPr id="8" name="ZoneTexte 2">
            <a:extLst>
              <a:ext uri="{FF2B5EF4-FFF2-40B4-BE49-F238E27FC236}">
                <a16:creationId xmlns:a16="http://schemas.microsoft.com/office/drawing/2014/main" id="{BC52C2A7-CBDF-D290-AA9D-60AC15D1B2CE}"/>
              </a:ext>
            </a:extLst>
          </p:cNvPr>
          <p:cNvSpPr txBox="1">
            <a:spLocks noChangeArrowheads="1"/>
          </p:cNvSpPr>
          <p:nvPr/>
        </p:nvSpPr>
        <p:spPr bwMode="auto">
          <a:xfrm>
            <a:off x="732361" y="2362133"/>
            <a:ext cx="497201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457200" marR="0" lvl="0" indent="-457200" defTabSz="914400" rtl="0" eaLnBrk="1" fontAlgn="auto" latinLnBrk="0" hangingPunct="1">
              <a:lnSpc>
                <a:spcPct val="100000"/>
              </a:lnSpc>
              <a:spcBef>
                <a:spcPts val="0"/>
              </a:spcBef>
              <a:spcAft>
                <a:spcPts val="0"/>
              </a:spcAft>
              <a:buClrTx/>
              <a:buSzTx/>
              <a:buFontTx/>
              <a:buAutoNum type="arabicPeriod"/>
              <a:tabLst/>
              <a:defRPr/>
            </a:pPr>
            <a:r>
              <a:rPr kumimoji="0" lang="fr-FR" altLang="fr-FR" b="0" i="0" u="none" strike="noStrike" kern="1200" cap="none" spc="0" normalizeH="0" baseline="0" noProof="0" dirty="0">
                <a:ln>
                  <a:noFill/>
                </a:ln>
                <a:solidFill>
                  <a:srgbClr val="114175"/>
                </a:solidFill>
                <a:effectLst/>
                <a:uLnTx/>
                <a:uFillTx/>
                <a:latin typeface="+mj-lt"/>
                <a:ea typeface="Verdana" panose="020B0604030504040204" pitchFamily="34" charset="0"/>
                <a:cs typeface="Verdana" panose="020B0604030504040204" pitchFamily="34" charset="0"/>
              </a:rPr>
              <a:t>Baliser la zone</a:t>
            </a:r>
          </a:p>
          <a:p>
            <a:pPr marL="457200" marR="0" lvl="0" indent="-457200" defTabSz="914400" rtl="0" eaLnBrk="1" fontAlgn="auto" latinLnBrk="0" hangingPunct="1">
              <a:lnSpc>
                <a:spcPct val="100000"/>
              </a:lnSpc>
              <a:spcBef>
                <a:spcPts val="0"/>
              </a:spcBef>
              <a:spcAft>
                <a:spcPts val="0"/>
              </a:spcAft>
              <a:buClrTx/>
              <a:buSzTx/>
              <a:buFontTx/>
              <a:buAutoNum type="arabicPeriod"/>
              <a:tabLst/>
              <a:defRPr/>
            </a:pPr>
            <a:endParaRPr kumimoji="0" lang="fr-FR" altLang="fr-FR" b="0" i="0" u="none" strike="noStrike" kern="1200" cap="none" spc="0" normalizeH="0" baseline="0" noProof="0" dirty="0">
              <a:ln>
                <a:noFill/>
              </a:ln>
              <a:solidFill>
                <a:srgbClr val="114175"/>
              </a:solidFill>
              <a:effectLst/>
              <a:uLnTx/>
              <a:uFillTx/>
              <a:latin typeface="+mj-lt"/>
              <a:ea typeface="Verdana" panose="020B0604030504040204" pitchFamily="34" charset="0"/>
              <a:cs typeface="Verdana" panose="020B0604030504040204" pitchFamily="34" charset="0"/>
            </a:endParaRPr>
          </a:p>
          <a:p>
            <a:pPr marL="457200" marR="0" lvl="0" indent="-457200" defTabSz="914400" rtl="0" eaLnBrk="1" fontAlgn="auto" latinLnBrk="0" hangingPunct="1">
              <a:lnSpc>
                <a:spcPct val="100000"/>
              </a:lnSpc>
              <a:spcBef>
                <a:spcPts val="0"/>
              </a:spcBef>
              <a:spcAft>
                <a:spcPts val="0"/>
              </a:spcAft>
              <a:buClrTx/>
              <a:buSzTx/>
              <a:buFontTx/>
              <a:buAutoNum type="arabicPeriod"/>
              <a:tabLst/>
              <a:defRPr/>
            </a:pPr>
            <a:endParaRPr kumimoji="0" lang="fr-FR" altLang="fr-FR" b="0" i="0" u="none" strike="noStrike" kern="1200" cap="none" spc="0" normalizeH="0" baseline="0" noProof="0" dirty="0">
              <a:ln>
                <a:noFill/>
              </a:ln>
              <a:solidFill>
                <a:srgbClr val="114175"/>
              </a:solidFill>
              <a:effectLst/>
              <a:uLnTx/>
              <a:uFillTx/>
              <a:latin typeface="+mj-lt"/>
              <a:ea typeface="Verdana" panose="020B0604030504040204" pitchFamily="34" charset="0"/>
              <a:cs typeface="Verdana" panose="020B0604030504040204" pitchFamily="34" charset="0"/>
            </a:endParaRPr>
          </a:p>
          <a:p>
            <a:pPr marL="457200" marR="0" lvl="0" indent="-457200" defTabSz="914400" rtl="0" eaLnBrk="1" fontAlgn="auto" latinLnBrk="0" hangingPunct="1">
              <a:lnSpc>
                <a:spcPct val="100000"/>
              </a:lnSpc>
              <a:spcBef>
                <a:spcPts val="0"/>
              </a:spcBef>
              <a:spcAft>
                <a:spcPts val="0"/>
              </a:spcAft>
              <a:buClrTx/>
              <a:buSzTx/>
              <a:buFontTx/>
              <a:buAutoNum type="arabicPeriod"/>
              <a:tabLst/>
              <a:defRPr/>
            </a:pPr>
            <a:endParaRPr lang="fr-FR" altLang="fr-FR" dirty="0">
              <a:solidFill>
                <a:srgbClr val="114175"/>
              </a:solidFill>
              <a:latin typeface="+mj-lt"/>
              <a:ea typeface="Verdana" panose="020B0604030504040204" pitchFamily="34" charset="0"/>
              <a:cs typeface="Verdana" panose="020B0604030504040204" pitchFamily="34" charset="0"/>
            </a:endParaRPr>
          </a:p>
          <a:p>
            <a:pPr marL="457200" marR="0" lvl="0" indent="-457200" defTabSz="914400" rtl="0" eaLnBrk="1" fontAlgn="auto" latinLnBrk="0" hangingPunct="1">
              <a:lnSpc>
                <a:spcPct val="100000"/>
              </a:lnSpc>
              <a:spcBef>
                <a:spcPts val="0"/>
              </a:spcBef>
              <a:spcAft>
                <a:spcPts val="0"/>
              </a:spcAft>
              <a:buClrTx/>
              <a:buSzTx/>
              <a:buFontTx/>
              <a:buAutoNum type="arabicPeriod"/>
              <a:tabLst/>
              <a:defRPr/>
            </a:pPr>
            <a:r>
              <a:rPr lang="fr-FR" altLang="fr-FR" dirty="0">
                <a:solidFill>
                  <a:srgbClr val="114175"/>
                </a:solidFill>
                <a:latin typeface="+mj-lt"/>
                <a:ea typeface="Verdana" panose="020B0604030504040204" pitchFamily="34" charset="0"/>
                <a:cs typeface="Verdana" panose="020B0604030504040204" pitchFamily="34" charset="0"/>
              </a:rPr>
              <a:t>Eloigner les personnes présentes et prévenir du danger</a:t>
            </a:r>
          </a:p>
          <a:p>
            <a:pPr marL="457200" marR="0" lvl="0" indent="-457200" defTabSz="914400" rtl="0" eaLnBrk="1" fontAlgn="auto" latinLnBrk="0" hangingPunct="1">
              <a:lnSpc>
                <a:spcPct val="100000"/>
              </a:lnSpc>
              <a:spcBef>
                <a:spcPts val="0"/>
              </a:spcBef>
              <a:spcAft>
                <a:spcPts val="0"/>
              </a:spcAft>
              <a:buClrTx/>
              <a:buSzTx/>
              <a:buFontTx/>
              <a:buAutoNum type="arabicPeriod"/>
              <a:tabLst/>
              <a:defRPr/>
            </a:pPr>
            <a:endParaRPr kumimoji="0" lang="fr-FR" altLang="fr-FR" b="0" i="0" u="none" strike="noStrike" kern="1200" cap="none" spc="0" normalizeH="0" noProof="0" dirty="0">
              <a:ln>
                <a:noFill/>
              </a:ln>
              <a:solidFill>
                <a:srgbClr val="114175"/>
              </a:solidFill>
              <a:effectLst/>
              <a:uLnTx/>
              <a:uFillTx/>
              <a:latin typeface="+mj-lt"/>
              <a:ea typeface="Verdana" panose="020B0604030504040204" pitchFamily="34" charset="0"/>
              <a:cs typeface="Verdana" panose="020B0604030504040204" pitchFamily="34" charset="0"/>
            </a:endParaRPr>
          </a:p>
          <a:p>
            <a:pPr marL="457200" marR="0" lvl="0" indent="-457200" defTabSz="914400" rtl="0" eaLnBrk="1" fontAlgn="auto" latinLnBrk="0" hangingPunct="1">
              <a:lnSpc>
                <a:spcPct val="100000"/>
              </a:lnSpc>
              <a:spcBef>
                <a:spcPts val="0"/>
              </a:spcBef>
              <a:spcAft>
                <a:spcPts val="0"/>
              </a:spcAft>
              <a:buClrTx/>
              <a:buSzTx/>
              <a:buFontTx/>
              <a:buAutoNum type="arabicPeriod"/>
              <a:tabLst/>
              <a:defRPr/>
            </a:pPr>
            <a:endParaRPr lang="fr-FR" altLang="fr-FR" dirty="0">
              <a:solidFill>
                <a:srgbClr val="114175"/>
              </a:solidFill>
              <a:latin typeface="+mj-lt"/>
              <a:ea typeface="Verdana" panose="020B0604030504040204" pitchFamily="34" charset="0"/>
              <a:cs typeface="Verdana" panose="020B0604030504040204" pitchFamily="34" charset="0"/>
            </a:endParaRPr>
          </a:p>
          <a:p>
            <a:pPr marL="457200" marR="0" lvl="0" indent="-457200" defTabSz="914400" rtl="0" eaLnBrk="1" fontAlgn="auto" latinLnBrk="0" hangingPunct="1">
              <a:lnSpc>
                <a:spcPct val="100000"/>
              </a:lnSpc>
              <a:spcBef>
                <a:spcPts val="0"/>
              </a:spcBef>
              <a:spcAft>
                <a:spcPts val="0"/>
              </a:spcAft>
              <a:buClrTx/>
              <a:buSzTx/>
              <a:buFontTx/>
              <a:buAutoNum type="arabicPeriod"/>
              <a:tabLst/>
              <a:defRPr/>
            </a:pPr>
            <a:r>
              <a:rPr kumimoji="0" lang="fr-FR" altLang="fr-FR" b="0" i="0" u="none" strike="noStrike" kern="1200" cap="none" spc="0" normalizeH="0" noProof="0" dirty="0">
                <a:ln>
                  <a:noFill/>
                </a:ln>
                <a:solidFill>
                  <a:srgbClr val="114175"/>
                </a:solidFill>
                <a:effectLst/>
                <a:uLnTx/>
                <a:uFillTx/>
                <a:latin typeface="+mj-lt"/>
                <a:ea typeface="Verdana" panose="020B0604030504040204" pitchFamily="34" charset="0"/>
                <a:cs typeface="Verdana" panose="020B0604030504040204" pitchFamily="34" charset="0"/>
              </a:rPr>
              <a:t>Alerter</a:t>
            </a:r>
            <a:endParaRPr kumimoji="0" lang="fr-FR" altLang="fr-FR" b="0" i="0" u="none" strike="noStrike" kern="1200" cap="none" spc="0" normalizeH="0" baseline="0" noProof="0" dirty="0">
              <a:ln>
                <a:noFill/>
              </a:ln>
              <a:solidFill>
                <a:srgbClr val="114175"/>
              </a:solidFill>
              <a:effectLst/>
              <a:uLnTx/>
              <a:uFillTx/>
              <a:latin typeface="+mj-lt"/>
              <a:ea typeface="Verdana" panose="020B0604030504040204" pitchFamily="34" charset="0"/>
              <a:cs typeface="Verdana" panose="020B0604030504040204" pitchFamily="34" charset="0"/>
            </a:endParaRPr>
          </a:p>
        </p:txBody>
      </p:sp>
      <p:pic>
        <p:nvPicPr>
          <p:cNvPr id="10" name="Image 9" descr="Une image contenant habits, Vêtements à haute visibilité, veste, gilet de sauvetage&#10;&#10;Le contenu généré par l’IA peut être incorrect.">
            <a:extLst>
              <a:ext uri="{FF2B5EF4-FFF2-40B4-BE49-F238E27FC236}">
                <a16:creationId xmlns:a16="http://schemas.microsoft.com/office/drawing/2014/main" id="{BEF0528B-BE19-3230-BA38-1C6305D6ADE3}"/>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5401056" y="1940984"/>
            <a:ext cx="1389888" cy="1389888"/>
          </a:xfrm>
          <a:prstGeom prst="rect">
            <a:avLst/>
          </a:prstGeom>
        </p:spPr>
      </p:pic>
      <p:sp>
        <p:nvSpPr>
          <p:cNvPr id="11" name="Sous-titre 5">
            <a:extLst>
              <a:ext uri="{FF2B5EF4-FFF2-40B4-BE49-F238E27FC236}">
                <a16:creationId xmlns:a16="http://schemas.microsoft.com/office/drawing/2014/main" id="{E5EF9CB6-B3E8-8C8C-81F1-061806073F46}"/>
              </a:ext>
            </a:extLst>
          </p:cNvPr>
          <p:cNvSpPr txBox="1">
            <a:spLocks/>
          </p:cNvSpPr>
          <p:nvPr/>
        </p:nvSpPr>
        <p:spPr>
          <a:xfrm>
            <a:off x="4082439" y="6008632"/>
            <a:ext cx="4034190" cy="399496"/>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400" dirty="0">
                <a:solidFill>
                  <a:srgbClr val="C10435"/>
                </a:solidFill>
              </a:rPr>
              <a:t>Protéger les autres</a:t>
            </a:r>
          </a:p>
        </p:txBody>
      </p:sp>
      <p:sp>
        <p:nvSpPr>
          <p:cNvPr id="2" name="Espace réservé du pied de page 1">
            <a:extLst>
              <a:ext uri="{FF2B5EF4-FFF2-40B4-BE49-F238E27FC236}">
                <a16:creationId xmlns:a16="http://schemas.microsoft.com/office/drawing/2014/main" id="{089978F9-9D39-5028-1A69-D656216C5F1F}"/>
              </a:ext>
            </a:extLst>
          </p:cNvPr>
          <p:cNvSpPr>
            <a:spLocks noGrp="1"/>
          </p:cNvSpPr>
          <p:nvPr>
            <p:ph type="ftr" sz="quarter" idx="12"/>
          </p:nvPr>
        </p:nvSpPr>
        <p:spPr>
          <a:xfrm>
            <a:off x="11013141" y="6654484"/>
            <a:ext cx="1178859" cy="206935"/>
          </a:xfrm>
        </p:spPr>
        <p:txBody>
          <a:bodyPr/>
          <a:lstStyle/>
          <a:p>
            <a:r>
              <a:rPr lang="fr-FR"/>
              <a:t>Version 2026 - JF</a:t>
            </a:r>
            <a:endParaRPr lang="fr-FR" dirty="0"/>
          </a:p>
        </p:txBody>
      </p:sp>
      <p:sp>
        <p:nvSpPr>
          <p:cNvPr id="4" name="Sous-titre 4">
            <a:extLst>
              <a:ext uri="{FF2B5EF4-FFF2-40B4-BE49-F238E27FC236}">
                <a16:creationId xmlns:a16="http://schemas.microsoft.com/office/drawing/2014/main" id="{A7F65DE0-D483-8551-F3C8-92BDA0A58BBF}"/>
              </a:ext>
            </a:extLst>
          </p:cNvPr>
          <p:cNvSpPr txBox="1">
            <a:spLocks/>
          </p:cNvSpPr>
          <p:nvPr/>
        </p:nvSpPr>
        <p:spPr>
          <a:xfrm>
            <a:off x="0" y="531881"/>
            <a:ext cx="1464722" cy="45297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400" dirty="0"/>
              <a:t>S01</a:t>
            </a:r>
          </a:p>
        </p:txBody>
      </p:sp>
      <p:sp>
        <p:nvSpPr>
          <p:cNvPr id="9" name="ZoneTexte 2">
            <a:extLst>
              <a:ext uri="{FF2B5EF4-FFF2-40B4-BE49-F238E27FC236}">
                <a16:creationId xmlns:a16="http://schemas.microsoft.com/office/drawing/2014/main" id="{C2097C56-9B7C-6569-BFD7-B6BDDD6ECD8C}"/>
              </a:ext>
            </a:extLst>
          </p:cNvPr>
          <p:cNvSpPr txBox="1">
            <a:spLocks noChangeArrowheads="1"/>
          </p:cNvSpPr>
          <p:nvPr/>
        </p:nvSpPr>
        <p:spPr bwMode="auto">
          <a:xfrm>
            <a:off x="3277702" y="0"/>
            <a:ext cx="48389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fr-FR" altLang="fr-FR" sz="2800" b="1" u="sng" dirty="0">
                <a:latin typeface="+mj-lt"/>
                <a:ea typeface="Verdana" panose="020B0604030504040204" pitchFamily="34" charset="0"/>
                <a:cs typeface="Verdana" panose="020B0604030504040204" pitchFamily="34" charset="0"/>
              </a:rPr>
              <a:t>Etude de cas 2</a:t>
            </a:r>
            <a:endParaRPr kumimoji="0" lang="fr-FR" altLang="fr-FR" sz="2800" b="1" i="0" u="sng" strike="noStrike" kern="1200" cap="none" spc="0" normalizeH="0" baseline="0" noProof="0" dirty="0">
              <a:ln>
                <a:noFill/>
              </a:ln>
              <a:effectLst/>
              <a:uLnTx/>
              <a:uFillTx/>
              <a:latin typeface="+mj-lt"/>
              <a:ea typeface="Verdana" panose="020B0604030504040204" pitchFamily="34" charset="0"/>
              <a:cs typeface="Verdana" panose="020B0604030504040204" pitchFamily="34" charset="0"/>
            </a:endParaRPr>
          </a:p>
        </p:txBody>
      </p:sp>
      <p:sp>
        <p:nvSpPr>
          <p:cNvPr id="12" name="Ellipse 11">
            <a:extLst>
              <a:ext uri="{FF2B5EF4-FFF2-40B4-BE49-F238E27FC236}">
                <a16:creationId xmlns:a16="http://schemas.microsoft.com/office/drawing/2014/main" id="{B10A5A50-7C74-F3CD-8ABB-668386C36410}"/>
              </a:ext>
            </a:extLst>
          </p:cNvPr>
          <p:cNvSpPr/>
          <p:nvPr/>
        </p:nvSpPr>
        <p:spPr>
          <a:xfrm>
            <a:off x="2548474" y="12527"/>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615768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1"/>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D766315B-B9DF-CEAB-6566-9299BFE0BC8D}"/>
              </a:ext>
            </a:extLst>
          </p:cNvPr>
          <p:cNvSpPr>
            <a:spLocks noGrp="1"/>
          </p:cNvSpPr>
          <p:nvPr>
            <p:ph type="sldNum" sz="quarter" idx="13"/>
          </p:nvPr>
        </p:nvSpPr>
        <p:spPr>
          <a:xfrm>
            <a:off x="11325224" y="6408128"/>
            <a:ext cx="752475" cy="381442"/>
          </a:xfrm>
        </p:spPr>
        <p:txBody>
          <a:bodyPr/>
          <a:lstStyle/>
          <a:p>
            <a:fld id="{E08ED9A5-DC0D-4841-8E77-55016E9FD6AD}" type="slidenum">
              <a:rPr lang="fr-FR" smtClean="0"/>
              <a:pPr/>
              <a:t>16</a:t>
            </a:fld>
            <a:endParaRPr lang="fr-FR"/>
          </a:p>
        </p:txBody>
      </p:sp>
      <p:pic>
        <p:nvPicPr>
          <p:cNvPr id="2" name="Image 6" descr="Accident 3.JPG">
            <a:extLst>
              <a:ext uri="{FF2B5EF4-FFF2-40B4-BE49-F238E27FC236}">
                <a16:creationId xmlns:a16="http://schemas.microsoft.com/office/drawing/2014/main" id="{5AC0A9D5-1F6E-9611-F1A9-B75A860429FF}"/>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Effect>
                      <a14:colorTemperature colorTemp="7200"/>
                    </a14:imgEffect>
                    <a14:imgEffect>
                      <a14:brightnessContrast contrast="-46000"/>
                    </a14:imgEffect>
                  </a14:imgLayer>
                </a14:imgProps>
              </a:ext>
            </a:extLst>
          </a:blip>
          <a:stretch>
            <a:fillRect/>
          </a:stretch>
        </p:blipFill>
        <p:spPr>
          <a:xfrm>
            <a:off x="1569557" y="564609"/>
            <a:ext cx="9837982" cy="5971938"/>
          </a:xfrm>
          <a:prstGeom prst="rect">
            <a:avLst/>
          </a:prstGeom>
          <a:ln>
            <a:noFill/>
          </a:ln>
          <a:effectLst>
            <a:softEdge rad="112500"/>
          </a:effectLst>
        </p:spPr>
      </p:pic>
      <p:sp>
        <p:nvSpPr>
          <p:cNvPr id="4" name="Espace réservé du pied de page 3">
            <a:extLst>
              <a:ext uri="{FF2B5EF4-FFF2-40B4-BE49-F238E27FC236}">
                <a16:creationId xmlns:a16="http://schemas.microsoft.com/office/drawing/2014/main" id="{FC5E5ED9-F7A0-8D97-6F64-8A955AF941FE}"/>
              </a:ext>
            </a:extLst>
          </p:cNvPr>
          <p:cNvSpPr>
            <a:spLocks noGrp="1"/>
          </p:cNvSpPr>
          <p:nvPr>
            <p:ph type="ftr" sz="quarter" idx="12"/>
          </p:nvPr>
        </p:nvSpPr>
        <p:spPr>
          <a:xfrm>
            <a:off x="11013141" y="6654484"/>
            <a:ext cx="1178859" cy="206935"/>
          </a:xfrm>
        </p:spPr>
        <p:txBody>
          <a:bodyPr/>
          <a:lstStyle/>
          <a:p>
            <a:r>
              <a:rPr lang="fr-FR"/>
              <a:t>Version 2026 - JF</a:t>
            </a:r>
            <a:endParaRPr lang="fr-FR" dirty="0"/>
          </a:p>
        </p:txBody>
      </p:sp>
      <p:sp>
        <p:nvSpPr>
          <p:cNvPr id="6" name="Sous-titre 4">
            <a:extLst>
              <a:ext uri="{FF2B5EF4-FFF2-40B4-BE49-F238E27FC236}">
                <a16:creationId xmlns:a16="http://schemas.microsoft.com/office/drawing/2014/main" id="{9F041545-22AC-BB4C-11E1-DDF3A026607A}"/>
              </a:ext>
            </a:extLst>
          </p:cNvPr>
          <p:cNvSpPr txBox="1">
            <a:spLocks/>
          </p:cNvSpPr>
          <p:nvPr/>
        </p:nvSpPr>
        <p:spPr>
          <a:xfrm>
            <a:off x="0" y="531881"/>
            <a:ext cx="1464722" cy="45297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400" dirty="0"/>
              <a:t>S01</a:t>
            </a:r>
          </a:p>
        </p:txBody>
      </p:sp>
      <p:sp>
        <p:nvSpPr>
          <p:cNvPr id="7" name="ZoneTexte 2">
            <a:extLst>
              <a:ext uri="{FF2B5EF4-FFF2-40B4-BE49-F238E27FC236}">
                <a16:creationId xmlns:a16="http://schemas.microsoft.com/office/drawing/2014/main" id="{6B9859ED-9F8E-C3D0-7506-9252B7806DBC}"/>
              </a:ext>
            </a:extLst>
          </p:cNvPr>
          <p:cNvSpPr txBox="1">
            <a:spLocks noChangeArrowheads="1"/>
          </p:cNvSpPr>
          <p:nvPr/>
        </p:nvSpPr>
        <p:spPr bwMode="auto">
          <a:xfrm>
            <a:off x="3277702" y="0"/>
            <a:ext cx="48389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fr-FR" altLang="fr-FR" sz="2800" b="1" u="sng" dirty="0">
                <a:latin typeface="+mj-lt"/>
                <a:ea typeface="Verdana" panose="020B0604030504040204" pitchFamily="34" charset="0"/>
                <a:cs typeface="Verdana" panose="020B0604030504040204" pitchFamily="34" charset="0"/>
              </a:rPr>
              <a:t>Etude de cas 3</a:t>
            </a:r>
            <a:endParaRPr kumimoji="0" lang="fr-FR" altLang="fr-FR" sz="2800" b="1" i="0" u="sng" strike="noStrike" kern="1200" cap="none" spc="0" normalizeH="0" baseline="0" noProof="0" dirty="0">
              <a:ln>
                <a:noFill/>
              </a:ln>
              <a:effectLst/>
              <a:uLnTx/>
              <a:uFillTx/>
              <a:latin typeface="+mj-lt"/>
              <a:ea typeface="Verdana" panose="020B0604030504040204" pitchFamily="34" charset="0"/>
              <a:cs typeface="Verdana" panose="020B0604030504040204" pitchFamily="34" charset="0"/>
            </a:endParaRPr>
          </a:p>
        </p:txBody>
      </p:sp>
      <p:sp>
        <p:nvSpPr>
          <p:cNvPr id="9" name="Ellipse 8">
            <a:extLst>
              <a:ext uri="{FF2B5EF4-FFF2-40B4-BE49-F238E27FC236}">
                <a16:creationId xmlns:a16="http://schemas.microsoft.com/office/drawing/2014/main" id="{275B57A3-C2D4-43C5-7614-5AF83BB1D77A}"/>
              </a:ext>
            </a:extLst>
          </p:cNvPr>
          <p:cNvSpPr/>
          <p:nvPr/>
        </p:nvSpPr>
        <p:spPr>
          <a:xfrm>
            <a:off x="2548474" y="12527"/>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18559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D766315B-B9DF-CEAB-6566-9299BFE0BC8D}"/>
              </a:ext>
            </a:extLst>
          </p:cNvPr>
          <p:cNvSpPr>
            <a:spLocks noGrp="1"/>
          </p:cNvSpPr>
          <p:nvPr>
            <p:ph type="sldNum" sz="quarter" idx="13"/>
          </p:nvPr>
        </p:nvSpPr>
        <p:spPr>
          <a:xfrm>
            <a:off x="11325224" y="6408128"/>
            <a:ext cx="752475" cy="381442"/>
          </a:xfrm>
        </p:spPr>
        <p:txBody>
          <a:bodyPr/>
          <a:lstStyle/>
          <a:p>
            <a:fld id="{E08ED9A5-DC0D-4841-8E77-55016E9FD6AD}" type="slidenum">
              <a:rPr lang="fr-FR" smtClean="0"/>
              <a:pPr/>
              <a:t>17</a:t>
            </a:fld>
            <a:endParaRPr lang="fr-FR" dirty="0"/>
          </a:p>
        </p:txBody>
      </p:sp>
      <p:pic>
        <p:nvPicPr>
          <p:cNvPr id="2" name="Image 6" descr="Accident 3.JPG">
            <a:extLst>
              <a:ext uri="{FF2B5EF4-FFF2-40B4-BE49-F238E27FC236}">
                <a16:creationId xmlns:a16="http://schemas.microsoft.com/office/drawing/2014/main" id="{5AC0A9D5-1F6E-9611-F1A9-B75A860429FF}"/>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Effect>
                      <a14:brightnessContrast contrast="-46000"/>
                    </a14:imgEffect>
                  </a14:imgLayer>
                </a14:imgProps>
              </a:ext>
            </a:extLst>
          </a:blip>
          <a:stretch>
            <a:fillRect/>
          </a:stretch>
        </p:blipFill>
        <p:spPr>
          <a:xfrm>
            <a:off x="6867144" y="2290634"/>
            <a:ext cx="5324856" cy="3232341"/>
          </a:xfrm>
          <a:prstGeom prst="rect">
            <a:avLst/>
          </a:prstGeom>
          <a:ln>
            <a:noFill/>
          </a:ln>
          <a:effectLst>
            <a:softEdge rad="112500"/>
          </a:effectLst>
        </p:spPr>
      </p:pic>
      <p:sp>
        <p:nvSpPr>
          <p:cNvPr id="7" name="ZoneTexte 2">
            <a:extLst>
              <a:ext uri="{FF2B5EF4-FFF2-40B4-BE49-F238E27FC236}">
                <a16:creationId xmlns:a16="http://schemas.microsoft.com/office/drawing/2014/main" id="{C1092F60-C7FC-0042-DAB6-9966705EABCC}"/>
              </a:ext>
            </a:extLst>
          </p:cNvPr>
          <p:cNvSpPr txBox="1">
            <a:spLocks noChangeArrowheads="1"/>
          </p:cNvSpPr>
          <p:nvPr/>
        </p:nvSpPr>
        <p:spPr bwMode="auto">
          <a:xfrm>
            <a:off x="732361" y="2215829"/>
            <a:ext cx="4972018"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457200" marR="0" lvl="0" indent="-457200" defTabSz="914400" rtl="0" eaLnBrk="1" fontAlgn="auto" latinLnBrk="0" hangingPunct="1">
              <a:lnSpc>
                <a:spcPct val="100000"/>
              </a:lnSpc>
              <a:spcBef>
                <a:spcPts val="0"/>
              </a:spcBef>
              <a:spcAft>
                <a:spcPts val="0"/>
              </a:spcAft>
              <a:buClrTx/>
              <a:buSzTx/>
              <a:buFontTx/>
              <a:buAutoNum type="arabicPeriod"/>
              <a:tabLst/>
              <a:defRPr/>
            </a:pPr>
            <a:r>
              <a:rPr kumimoji="0" lang="fr-FR" altLang="fr-FR" b="0" i="0" u="none" strike="noStrike" kern="1200" cap="none" spc="0" normalizeH="0" baseline="0" noProof="0" dirty="0">
                <a:ln>
                  <a:noFill/>
                </a:ln>
                <a:solidFill>
                  <a:srgbClr val="114175"/>
                </a:solidFill>
                <a:effectLst/>
                <a:uLnTx/>
                <a:uFillTx/>
                <a:latin typeface="+mj-lt"/>
                <a:ea typeface="Verdana" panose="020B0604030504040204" pitchFamily="34" charset="0"/>
                <a:cs typeface="Verdana" panose="020B0604030504040204" pitchFamily="34" charset="0"/>
              </a:rPr>
              <a:t>Est-ce que je suis</a:t>
            </a:r>
            <a:r>
              <a:rPr kumimoji="0" lang="fr-FR" altLang="fr-FR" b="0" i="0" u="none" strike="noStrike" kern="1200" cap="none" spc="0" normalizeH="0" noProof="0" dirty="0">
                <a:ln>
                  <a:noFill/>
                </a:ln>
                <a:solidFill>
                  <a:srgbClr val="114175"/>
                </a:solidFill>
                <a:effectLst/>
                <a:uLnTx/>
                <a:uFillTx/>
                <a:latin typeface="+mj-lt"/>
                <a:ea typeface="Verdana" panose="020B0604030504040204" pitchFamily="34" charset="0"/>
                <a:cs typeface="Verdana" panose="020B0604030504040204" pitchFamily="34" charset="0"/>
              </a:rPr>
              <a:t> en capacité pour intervenir ?</a:t>
            </a:r>
            <a:endParaRPr lang="fr-FR" altLang="fr-FR" dirty="0">
              <a:solidFill>
                <a:srgbClr val="114175"/>
              </a:solidFill>
              <a:latin typeface="+mj-lt"/>
              <a:ea typeface="Verdana" panose="020B0604030504040204" pitchFamily="34" charset="0"/>
              <a:cs typeface="Verdana" panose="020B0604030504040204" pitchFamily="34" charset="0"/>
            </a:endParaRPr>
          </a:p>
          <a:p>
            <a:pPr marL="457200" marR="0" lvl="0" indent="-457200" defTabSz="914400" rtl="0" eaLnBrk="1" fontAlgn="auto" latinLnBrk="0" hangingPunct="1">
              <a:lnSpc>
                <a:spcPct val="100000"/>
              </a:lnSpc>
              <a:spcBef>
                <a:spcPts val="0"/>
              </a:spcBef>
              <a:spcAft>
                <a:spcPts val="0"/>
              </a:spcAft>
              <a:buClrTx/>
              <a:buSzTx/>
              <a:buFontTx/>
              <a:buAutoNum type="arabicPeriod"/>
              <a:tabLst/>
              <a:defRPr/>
            </a:pPr>
            <a:endParaRPr lang="fr-FR" altLang="fr-FR" dirty="0">
              <a:solidFill>
                <a:srgbClr val="114175"/>
              </a:solidFill>
              <a:latin typeface="+mj-lt"/>
              <a:ea typeface="Verdana" panose="020B0604030504040204" pitchFamily="34" charset="0"/>
              <a:cs typeface="Verdana" panose="020B0604030504040204" pitchFamily="34" charset="0"/>
            </a:endParaRPr>
          </a:p>
          <a:p>
            <a:pPr marL="457200" marR="0" lvl="0" indent="-457200" defTabSz="914400" rtl="0" eaLnBrk="1" fontAlgn="auto" latinLnBrk="0" hangingPunct="1">
              <a:lnSpc>
                <a:spcPct val="100000"/>
              </a:lnSpc>
              <a:spcBef>
                <a:spcPts val="0"/>
              </a:spcBef>
              <a:spcAft>
                <a:spcPts val="0"/>
              </a:spcAft>
              <a:buClrTx/>
              <a:buSzTx/>
              <a:buFontTx/>
              <a:buAutoNum type="arabicPeriod"/>
              <a:tabLst/>
              <a:defRPr/>
            </a:pPr>
            <a:endParaRPr lang="fr-FR" altLang="fr-FR" dirty="0">
              <a:solidFill>
                <a:srgbClr val="114175"/>
              </a:solidFill>
              <a:latin typeface="+mj-lt"/>
              <a:ea typeface="Verdana" panose="020B0604030504040204" pitchFamily="34" charset="0"/>
              <a:cs typeface="Verdana" panose="020B0604030504040204" pitchFamily="34" charset="0"/>
            </a:endParaRPr>
          </a:p>
          <a:p>
            <a:pPr marL="457200" lvl="0" indent="-457200">
              <a:buFontTx/>
              <a:buAutoNum type="arabicPeriod"/>
              <a:defRPr/>
            </a:pPr>
            <a:r>
              <a:rPr lang="fr-FR" altLang="fr-FR" dirty="0">
                <a:solidFill>
                  <a:srgbClr val="114175"/>
                </a:solidFill>
                <a:latin typeface="+mj-lt"/>
                <a:ea typeface="Verdana" panose="020B0604030504040204" pitchFamily="34" charset="0"/>
                <a:cs typeface="Verdana" panose="020B0604030504040204" pitchFamily="34" charset="0"/>
              </a:rPr>
              <a:t>Si la victime est visible alors dégagement d’urgence. Dans la situation par les chevilles</a:t>
            </a:r>
          </a:p>
          <a:p>
            <a:pPr marL="457200" marR="0" lvl="0" indent="-457200" defTabSz="914400" rtl="0" eaLnBrk="1" fontAlgn="auto" latinLnBrk="0" hangingPunct="1">
              <a:lnSpc>
                <a:spcPct val="100000"/>
              </a:lnSpc>
              <a:spcBef>
                <a:spcPts val="0"/>
              </a:spcBef>
              <a:spcAft>
                <a:spcPts val="0"/>
              </a:spcAft>
              <a:buClrTx/>
              <a:buSzTx/>
              <a:buFontTx/>
              <a:buAutoNum type="arabicPeriod"/>
              <a:tabLst/>
              <a:defRPr/>
            </a:pPr>
            <a:endParaRPr kumimoji="0" lang="fr-FR" altLang="fr-FR" b="0" i="0" u="none" strike="noStrike" kern="1200" cap="none" spc="0" normalizeH="0" noProof="0" dirty="0">
              <a:ln>
                <a:noFill/>
              </a:ln>
              <a:solidFill>
                <a:srgbClr val="114175"/>
              </a:solidFill>
              <a:effectLst/>
              <a:uLnTx/>
              <a:uFillTx/>
              <a:latin typeface="+mj-lt"/>
              <a:ea typeface="Verdana" panose="020B0604030504040204" pitchFamily="34" charset="0"/>
              <a:cs typeface="Verdana" panose="020B0604030504040204" pitchFamily="34" charset="0"/>
            </a:endParaRPr>
          </a:p>
          <a:p>
            <a:pPr marL="457200" marR="0" lvl="0" indent="-457200" defTabSz="914400" rtl="0" eaLnBrk="1" fontAlgn="auto" latinLnBrk="0" hangingPunct="1">
              <a:lnSpc>
                <a:spcPct val="100000"/>
              </a:lnSpc>
              <a:spcBef>
                <a:spcPts val="0"/>
              </a:spcBef>
              <a:spcAft>
                <a:spcPts val="0"/>
              </a:spcAft>
              <a:buClrTx/>
              <a:buSzTx/>
              <a:buFontTx/>
              <a:buAutoNum type="arabicPeriod"/>
              <a:tabLst/>
              <a:defRPr/>
            </a:pPr>
            <a:endParaRPr lang="fr-FR" altLang="fr-FR" dirty="0">
              <a:solidFill>
                <a:srgbClr val="114175"/>
              </a:solidFill>
              <a:latin typeface="+mj-lt"/>
              <a:ea typeface="Verdana" panose="020B0604030504040204" pitchFamily="34" charset="0"/>
              <a:cs typeface="Verdana" panose="020B0604030504040204" pitchFamily="34" charset="0"/>
            </a:endParaRPr>
          </a:p>
          <a:p>
            <a:pPr marL="457200" marR="0" lvl="0" indent="-457200" defTabSz="914400" rtl="0" eaLnBrk="1" fontAlgn="auto" latinLnBrk="0" hangingPunct="1">
              <a:lnSpc>
                <a:spcPct val="100000"/>
              </a:lnSpc>
              <a:spcBef>
                <a:spcPts val="0"/>
              </a:spcBef>
              <a:spcAft>
                <a:spcPts val="0"/>
              </a:spcAft>
              <a:buClrTx/>
              <a:buSzTx/>
              <a:buFontTx/>
              <a:buAutoNum type="arabicPeriod"/>
              <a:tabLst/>
              <a:defRPr/>
            </a:pPr>
            <a:r>
              <a:rPr kumimoji="0" lang="fr-FR" altLang="fr-FR" b="0" i="0" u="none" strike="noStrike" kern="1200" cap="none" spc="0" normalizeH="0" noProof="0" dirty="0">
                <a:ln>
                  <a:noFill/>
                </a:ln>
                <a:solidFill>
                  <a:srgbClr val="114175"/>
                </a:solidFill>
                <a:effectLst/>
                <a:uLnTx/>
                <a:uFillTx/>
                <a:latin typeface="+mj-lt"/>
                <a:ea typeface="Verdana" panose="020B0604030504040204" pitchFamily="34" charset="0"/>
                <a:cs typeface="Verdana" panose="020B0604030504040204" pitchFamily="34" charset="0"/>
              </a:rPr>
              <a:t>Rapide et en lieu sure </a:t>
            </a:r>
            <a:endParaRPr kumimoji="0" lang="fr-FR" altLang="fr-FR" b="0" i="0" u="none" strike="noStrike" kern="1200" cap="none" spc="0" normalizeH="0" baseline="0" noProof="0" dirty="0">
              <a:ln>
                <a:noFill/>
              </a:ln>
              <a:solidFill>
                <a:srgbClr val="114175"/>
              </a:solidFill>
              <a:effectLst/>
              <a:uLnTx/>
              <a:uFillTx/>
              <a:latin typeface="+mj-lt"/>
              <a:ea typeface="Verdana" panose="020B0604030504040204" pitchFamily="34" charset="0"/>
              <a:cs typeface="Verdana" panose="020B0604030504040204" pitchFamily="34" charset="0"/>
            </a:endParaRPr>
          </a:p>
        </p:txBody>
      </p:sp>
      <p:sp>
        <p:nvSpPr>
          <p:cNvPr id="4" name="Sous-titre 5">
            <a:extLst>
              <a:ext uri="{FF2B5EF4-FFF2-40B4-BE49-F238E27FC236}">
                <a16:creationId xmlns:a16="http://schemas.microsoft.com/office/drawing/2014/main" id="{8B8CC9D8-A5C8-D1A5-86F2-8C1A887F4271}"/>
              </a:ext>
            </a:extLst>
          </p:cNvPr>
          <p:cNvSpPr txBox="1">
            <a:spLocks/>
          </p:cNvSpPr>
          <p:nvPr/>
        </p:nvSpPr>
        <p:spPr>
          <a:xfrm>
            <a:off x="4082439" y="5921940"/>
            <a:ext cx="4034190" cy="399496"/>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400" dirty="0">
                <a:solidFill>
                  <a:srgbClr val="C10435"/>
                </a:solidFill>
              </a:rPr>
              <a:t>Protéger la victime</a:t>
            </a:r>
          </a:p>
        </p:txBody>
      </p:sp>
      <p:sp>
        <p:nvSpPr>
          <p:cNvPr id="5" name="Espace réservé du pied de page 4">
            <a:extLst>
              <a:ext uri="{FF2B5EF4-FFF2-40B4-BE49-F238E27FC236}">
                <a16:creationId xmlns:a16="http://schemas.microsoft.com/office/drawing/2014/main" id="{6B24A02F-86FB-750E-546F-F3D5EDFFDE52}"/>
              </a:ext>
            </a:extLst>
          </p:cNvPr>
          <p:cNvSpPr>
            <a:spLocks noGrp="1"/>
          </p:cNvSpPr>
          <p:nvPr>
            <p:ph type="ftr" sz="quarter" idx="12"/>
          </p:nvPr>
        </p:nvSpPr>
        <p:spPr>
          <a:xfrm>
            <a:off x="11013141" y="6654484"/>
            <a:ext cx="1178859" cy="206935"/>
          </a:xfrm>
        </p:spPr>
        <p:txBody>
          <a:bodyPr/>
          <a:lstStyle/>
          <a:p>
            <a:r>
              <a:rPr lang="fr-FR"/>
              <a:t>Version 2026 - JF</a:t>
            </a:r>
            <a:endParaRPr lang="fr-FR" dirty="0"/>
          </a:p>
        </p:txBody>
      </p:sp>
      <p:sp>
        <p:nvSpPr>
          <p:cNvPr id="9" name="Sous-titre 4">
            <a:extLst>
              <a:ext uri="{FF2B5EF4-FFF2-40B4-BE49-F238E27FC236}">
                <a16:creationId xmlns:a16="http://schemas.microsoft.com/office/drawing/2014/main" id="{99876FC4-37CA-5EC3-13BC-69C9B2653E49}"/>
              </a:ext>
            </a:extLst>
          </p:cNvPr>
          <p:cNvSpPr txBox="1">
            <a:spLocks/>
          </p:cNvSpPr>
          <p:nvPr/>
        </p:nvSpPr>
        <p:spPr>
          <a:xfrm>
            <a:off x="0" y="531881"/>
            <a:ext cx="1464722" cy="45297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400" dirty="0"/>
              <a:t>S01</a:t>
            </a:r>
          </a:p>
        </p:txBody>
      </p:sp>
      <p:sp>
        <p:nvSpPr>
          <p:cNvPr id="10" name="ZoneTexte 2">
            <a:extLst>
              <a:ext uri="{FF2B5EF4-FFF2-40B4-BE49-F238E27FC236}">
                <a16:creationId xmlns:a16="http://schemas.microsoft.com/office/drawing/2014/main" id="{1DDC392A-DB5D-0CDC-4479-AACA7FDBE7FA}"/>
              </a:ext>
            </a:extLst>
          </p:cNvPr>
          <p:cNvSpPr txBox="1">
            <a:spLocks noChangeArrowheads="1"/>
          </p:cNvSpPr>
          <p:nvPr/>
        </p:nvSpPr>
        <p:spPr bwMode="auto">
          <a:xfrm>
            <a:off x="3277702" y="0"/>
            <a:ext cx="48389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fr-FR" altLang="fr-FR" sz="2800" b="1" u="sng" dirty="0">
                <a:latin typeface="+mj-lt"/>
                <a:ea typeface="Verdana" panose="020B0604030504040204" pitchFamily="34" charset="0"/>
                <a:cs typeface="Verdana" panose="020B0604030504040204" pitchFamily="34" charset="0"/>
              </a:rPr>
              <a:t>Etude de cas 3</a:t>
            </a:r>
            <a:endParaRPr kumimoji="0" lang="fr-FR" altLang="fr-FR" sz="2800" b="1" i="0" u="sng" strike="noStrike" kern="1200" cap="none" spc="0" normalizeH="0" baseline="0" noProof="0" dirty="0">
              <a:ln>
                <a:noFill/>
              </a:ln>
              <a:effectLst/>
              <a:uLnTx/>
              <a:uFillTx/>
              <a:latin typeface="+mj-lt"/>
              <a:ea typeface="Verdana" panose="020B0604030504040204" pitchFamily="34" charset="0"/>
              <a:cs typeface="Verdana" panose="020B0604030504040204" pitchFamily="34" charset="0"/>
            </a:endParaRPr>
          </a:p>
        </p:txBody>
      </p:sp>
      <p:sp>
        <p:nvSpPr>
          <p:cNvPr id="11" name="Ellipse 10">
            <a:extLst>
              <a:ext uri="{FF2B5EF4-FFF2-40B4-BE49-F238E27FC236}">
                <a16:creationId xmlns:a16="http://schemas.microsoft.com/office/drawing/2014/main" id="{BC055C93-2509-2829-91E3-D6D4057D36C6}"/>
              </a:ext>
            </a:extLst>
          </p:cNvPr>
          <p:cNvSpPr/>
          <p:nvPr/>
        </p:nvSpPr>
        <p:spPr>
          <a:xfrm>
            <a:off x="2548474" y="12527"/>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896332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4"/>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D766315B-B9DF-CEAB-6566-9299BFE0BC8D}"/>
              </a:ext>
            </a:extLst>
          </p:cNvPr>
          <p:cNvSpPr>
            <a:spLocks noGrp="1"/>
          </p:cNvSpPr>
          <p:nvPr>
            <p:ph type="sldNum" sz="quarter" idx="13"/>
          </p:nvPr>
        </p:nvSpPr>
        <p:spPr>
          <a:xfrm>
            <a:off x="11325224" y="6408128"/>
            <a:ext cx="752475" cy="381442"/>
          </a:xfrm>
        </p:spPr>
        <p:txBody>
          <a:bodyPr/>
          <a:lstStyle/>
          <a:p>
            <a:fld id="{E08ED9A5-DC0D-4841-8E77-55016E9FD6AD}" type="slidenum">
              <a:rPr lang="fr-FR" smtClean="0"/>
              <a:pPr/>
              <a:t>18</a:t>
            </a:fld>
            <a:endParaRPr lang="fr-FR" dirty="0"/>
          </a:p>
        </p:txBody>
      </p:sp>
      <p:sp>
        <p:nvSpPr>
          <p:cNvPr id="5" name="Explosion: 8 Points 1">
            <a:extLst>
              <a:ext uri="{FF2B5EF4-FFF2-40B4-BE49-F238E27FC236}">
                <a16:creationId xmlns:a16="http://schemas.microsoft.com/office/drawing/2014/main" id="{82C2CBA1-A4E6-46E7-7FBA-21B5E6F3916B}"/>
              </a:ext>
            </a:extLst>
          </p:cNvPr>
          <p:cNvSpPr/>
          <p:nvPr/>
        </p:nvSpPr>
        <p:spPr>
          <a:xfrm>
            <a:off x="4623216" y="564902"/>
            <a:ext cx="2361671" cy="873405"/>
          </a:xfrm>
          <a:prstGeom prst="irregularSeal1">
            <a:avLst/>
          </a:prstGeom>
          <a:solidFill>
            <a:schemeClr val="bg1"/>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1"/>
                </a:solidFill>
                <a:latin typeface="+mj-lt"/>
              </a:rPr>
              <a:t>DANGER</a:t>
            </a:r>
          </a:p>
        </p:txBody>
      </p:sp>
      <p:sp>
        <p:nvSpPr>
          <p:cNvPr id="19" name="Diamond 9">
            <a:extLst>
              <a:ext uri="{FF2B5EF4-FFF2-40B4-BE49-F238E27FC236}">
                <a16:creationId xmlns:a16="http://schemas.microsoft.com/office/drawing/2014/main" id="{E56A3779-C972-18A8-ECA1-5C44E0E41509}"/>
              </a:ext>
            </a:extLst>
          </p:cNvPr>
          <p:cNvSpPr/>
          <p:nvPr/>
        </p:nvSpPr>
        <p:spPr>
          <a:xfrm>
            <a:off x="8985365" y="2337307"/>
            <a:ext cx="2488046" cy="944256"/>
          </a:xfrm>
          <a:prstGeom prst="diamond">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mj-lt"/>
              </a:rPr>
              <a:t>Balisage de la zone</a:t>
            </a:r>
          </a:p>
        </p:txBody>
      </p:sp>
      <p:sp>
        <p:nvSpPr>
          <p:cNvPr id="26" name="Diamond 9">
            <a:extLst>
              <a:ext uri="{FF2B5EF4-FFF2-40B4-BE49-F238E27FC236}">
                <a16:creationId xmlns:a16="http://schemas.microsoft.com/office/drawing/2014/main" id="{DEB8D2DC-7528-C3AF-E441-6AC502258C56}"/>
              </a:ext>
            </a:extLst>
          </p:cNvPr>
          <p:cNvSpPr/>
          <p:nvPr/>
        </p:nvSpPr>
        <p:spPr>
          <a:xfrm>
            <a:off x="1096670" y="1291419"/>
            <a:ext cx="2891608" cy="1450708"/>
          </a:xfrm>
          <a:prstGeom prst="diamond">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mj-lt"/>
              </a:rPr>
              <a:t>Le supprimer ou l’ écarter</a:t>
            </a:r>
          </a:p>
        </p:txBody>
      </p:sp>
      <p:sp>
        <p:nvSpPr>
          <p:cNvPr id="45" name="Oval 14">
            <a:extLst>
              <a:ext uri="{FF2B5EF4-FFF2-40B4-BE49-F238E27FC236}">
                <a16:creationId xmlns:a16="http://schemas.microsoft.com/office/drawing/2014/main" id="{98EA93AC-4248-054D-B5FC-0E50E5537318}"/>
              </a:ext>
            </a:extLst>
          </p:cNvPr>
          <p:cNvSpPr/>
          <p:nvPr/>
        </p:nvSpPr>
        <p:spPr>
          <a:xfrm>
            <a:off x="1344009" y="4763042"/>
            <a:ext cx="2488046" cy="907553"/>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mj-lt"/>
              </a:rPr>
              <a:t>Prise en charge de la victime</a:t>
            </a:r>
          </a:p>
        </p:txBody>
      </p:sp>
      <p:sp>
        <p:nvSpPr>
          <p:cNvPr id="48" name="Arrow: Down 16">
            <a:extLst>
              <a:ext uri="{FF2B5EF4-FFF2-40B4-BE49-F238E27FC236}">
                <a16:creationId xmlns:a16="http://schemas.microsoft.com/office/drawing/2014/main" id="{8DA77FFF-F290-C299-C92F-2FDB41B4B2A4}"/>
              </a:ext>
            </a:extLst>
          </p:cNvPr>
          <p:cNvSpPr/>
          <p:nvPr/>
        </p:nvSpPr>
        <p:spPr>
          <a:xfrm>
            <a:off x="10046496" y="3358220"/>
            <a:ext cx="281193" cy="2560969"/>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j-lt"/>
            </a:endParaRPr>
          </a:p>
        </p:txBody>
      </p:sp>
      <p:sp>
        <p:nvSpPr>
          <p:cNvPr id="49" name="ZoneTexte 13">
            <a:extLst>
              <a:ext uri="{FF2B5EF4-FFF2-40B4-BE49-F238E27FC236}">
                <a16:creationId xmlns:a16="http://schemas.microsoft.com/office/drawing/2014/main" id="{427BD13E-5D4F-A2D5-95AA-4CE7784819A6}"/>
              </a:ext>
            </a:extLst>
          </p:cNvPr>
          <p:cNvSpPr txBox="1"/>
          <p:nvPr/>
        </p:nvSpPr>
        <p:spPr>
          <a:xfrm>
            <a:off x="9248110" y="5919190"/>
            <a:ext cx="1962555" cy="400110"/>
          </a:xfrm>
          <a:prstGeom prst="rect">
            <a:avLst/>
          </a:prstGeom>
          <a:noFill/>
          <a:ln>
            <a:noFill/>
          </a:ln>
        </p:spPr>
        <p:txBody>
          <a:bodyPr wrap="square" rtlCol="0">
            <a:spAutoFit/>
          </a:bodyPr>
          <a:lstStyle/>
          <a:p>
            <a:r>
              <a:rPr lang="fr-FR" sz="2000" b="1" dirty="0">
                <a:latin typeface="+mj-lt"/>
              </a:rPr>
              <a:t>Appel secours </a:t>
            </a:r>
          </a:p>
        </p:txBody>
      </p:sp>
      <p:sp>
        <p:nvSpPr>
          <p:cNvPr id="12" name="ZoneTexte 13">
            <a:extLst>
              <a:ext uri="{FF2B5EF4-FFF2-40B4-BE49-F238E27FC236}">
                <a16:creationId xmlns:a16="http://schemas.microsoft.com/office/drawing/2014/main" id="{08C4EF48-559C-91EA-BACA-579A43151917}"/>
              </a:ext>
            </a:extLst>
          </p:cNvPr>
          <p:cNvSpPr txBox="1"/>
          <p:nvPr/>
        </p:nvSpPr>
        <p:spPr>
          <a:xfrm>
            <a:off x="5108178" y="1780946"/>
            <a:ext cx="1606120" cy="369332"/>
          </a:xfrm>
          <a:prstGeom prst="rect">
            <a:avLst/>
          </a:prstGeom>
          <a:noFill/>
          <a:ln>
            <a:solidFill>
              <a:schemeClr val="tx1"/>
            </a:solidFill>
          </a:ln>
        </p:spPr>
        <p:txBody>
          <a:bodyPr wrap="square" rtlCol="0">
            <a:spAutoFit/>
          </a:bodyPr>
          <a:lstStyle/>
          <a:p>
            <a:pPr algn="ctr"/>
            <a:r>
              <a:rPr lang="fr-FR" i="1" dirty="0">
                <a:latin typeface="+mj-lt"/>
              </a:rPr>
              <a:t>Contrôlable ?</a:t>
            </a:r>
          </a:p>
        </p:txBody>
      </p:sp>
      <p:sp>
        <p:nvSpPr>
          <p:cNvPr id="13" name="Arrow: Down 16">
            <a:extLst>
              <a:ext uri="{FF2B5EF4-FFF2-40B4-BE49-F238E27FC236}">
                <a16:creationId xmlns:a16="http://schemas.microsoft.com/office/drawing/2014/main" id="{513BA97D-FC09-0789-765F-57D897C3C3F7}"/>
              </a:ext>
            </a:extLst>
          </p:cNvPr>
          <p:cNvSpPr/>
          <p:nvPr/>
        </p:nvSpPr>
        <p:spPr>
          <a:xfrm rot="21441426">
            <a:off x="5694603" y="1350679"/>
            <a:ext cx="245062" cy="414847"/>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j-lt"/>
            </a:endParaRPr>
          </a:p>
        </p:txBody>
      </p:sp>
      <p:sp>
        <p:nvSpPr>
          <p:cNvPr id="30" name="Arrow: Down 16">
            <a:extLst>
              <a:ext uri="{FF2B5EF4-FFF2-40B4-BE49-F238E27FC236}">
                <a16:creationId xmlns:a16="http://schemas.microsoft.com/office/drawing/2014/main" id="{9D48F820-3EB7-9BC6-A6AC-CF32C77A489A}"/>
              </a:ext>
            </a:extLst>
          </p:cNvPr>
          <p:cNvSpPr/>
          <p:nvPr/>
        </p:nvSpPr>
        <p:spPr>
          <a:xfrm rot="16200000" flipV="1">
            <a:off x="4101141" y="1213715"/>
            <a:ext cx="286988" cy="1606119"/>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j-lt"/>
            </a:endParaRPr>
          </a:p>
        </p:txBody>
      </p:sp>
      <p:sp>
        <p:nvSpPr>
          <p:cNvPr id="33" name="ZoneTexte 13">
            <a:extLst>
              <a:ext uri="{FF2B5EF4-FFF2-40B4-BE49-F238E27FC236}">
                <a16:creationId xmlns:a16="http://schemas.microsoft.com/office/drawing/2014/main" id="{2D25DA00-646F-D9E2-9B6A-9807E43F7217}"/>
              </a:ext>
            </a:extLst>
          </p:cNvPr>
          <p:cNvSpPr txBox="1"/>
          <p:nvPr/>
        </p:nvSpPr>
        <p:spPr>
          <a:xfrm>
            <a:off x="4675230" y="1878274"/>
            <a:ext cx="561904" cy="276999"/>
          </a:xfrm>
          <a:prstGeom prst="rect">
            <a:avLst/>
          </a:prstGeom>
          <a:noFill/>
          <a:ln>
            <a:noFill/>
          </a:ln>
        </p:spPr>
        <p:txBody>
          <a:bodyPr wrap="square" rtlCol="0">
            <a:spAutoFit/>
          </a:bodyPr>
          <a:lstStyle/>
          <a:p>
            <a:r>
              <a:rPr lang="fr-FR" sz="1200" i="1" dirty="0">
                <a:latin typeface="+mj-lt"/>
              </a:rPr>
              <a:t>Oui</a:t>
            </a:r>
          </a:p>
        </p:txBody>
      </p:sp>
      <p:sp>
        <p:nvSpPr>
          <p:cNvPr id="55" name="ZoneTexte 13">
            <a:extLst>
              <a:ext uri="{FF2B5EF4-FFF2-40B4-BE49-F238E27FC236}">
                <a16:creationId xmlns:a16="http://schemas.microsoft.com/office/drawing/2014/main" id="{4D5E286E-05E4-80D0-B721-0AFEDC96ED13}"/>
              </a:ext>
            </a:extLst>
          </p:cNvPr>
          <p:cNvSpPr txBox="1"/>
          <p:nvPr/>
        </p:nvSpPr>
        <p:spPr>
          <a:xfrm>
            <a:off x="6256020" y="3690723"/>
            <a:ext cx="1951462" cy="646331"/>
          </a:xfrm>
          <a:prstGeom prst="rect">
            <a:avLst/>
          </a:prstGeom>
          <a:noFill/>
          <a:ln>
            <a:solidFill>
              <a:schemeClr val="tx1"/>
            </a:solidFill>
          </a:ln>
        </p:spPr>
        <p:txBody>
          <a:bodyPr wrap="square" rtlCol="0">
            <a:spAutoFit/>
          </a:bodyPr>
          <a:lstStyle/>
          <a:p>
            <a:pPr algn="ctr"/>
            <a:r>
              <a:rPr lang="fr-FR" i="1" dirty="0">
                <a:latin typeface="+mj-lt"/>
              </a:rPr>
              <a:t>Un risque réel pour la victime ?</a:t>
            </a:r>
          </a:p>
        </p:txBody>
      </p:sp>
      <p:sp>
        <p:nvSpPr>
          <p:cNvPr id="56" name="Arrow: Down 16">
            <a:extLst>
              <a:ext uri="{FF2B5EF4-FFF2-40B4-BE49-F238E27FC236}">
                <a16:creationId xmlns:a16="http://schemas.microsoft.com/office/drawing/2014/main" id="{7D82A1A4-8959-3468-24A6-EC2987EA1DE9}"/>
              </a:ext>
            </a:extLst>
          </p:cNvPr>
          <p:cNvSpPr/>
          <p:nvPr/>
        </p:nvSpPr>
        <p:spPr>
          <a:xfrm rot="10800000" flipV="1">
            <a:off x="7205558" y="4271190"/>
            <a:ext cx="301339" cy="575693"/>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j-lt"/>
            </a:endParaRPr>
          </a:p>
        </p:txBody>
      </p:sp>
      <p:sp>
        <p:nvSpPr>
          <p:cNvPr id="57" name="ZoneTexte 13">
            <a:extLst>
              <a:ext uri="{FF2B5EF4-FFF2-40B4-BE49-F238E27FC236}">
                <a16:creationId xmlns:a16="http://schemas.microsoft.com/office/drawing/2014/main" id="{2D1FBA2D-C1E7-9B57-7630-2345C02695C7}"/>
              </a:ext>
            </a:extLst>
          </p:cNvPr>
          <p:cNvSpPr txBox="1"/>
          <p:nvPr/>
        </p:nvSpPr>
        <p:spPr>
          <a:xfrm rot="5400000">
            <a:off x="7134641" y="4280283"/>
            <a:ext cx="443175" cy="280210"/>
          </a:xfrm>
          <a:prstGeom prst="rect">
            <a:avLst/>
          </a:prstGeom>
          <a:noFill/>
          <a:ln>
            <a:noFill/>
          </a:ln>
        </p:spPr>
        <p:txBody>
          <a:bodyPr wrap="square" rtlCol="0">
            <a:spAutoFit/>
          </a:bodyPr>
          <a:lstStyle/>
          <a:p>
            <a:r>
              <a:rPr lang="fr-FR" sz="1200" i="1" dirty="0">
                <a:latin typeface="+mj-lt"/>
              </a:rPr>
              <a:t>Oui</a:t>
            </a:r>
          </a:p>
        </p:txBody>
      </p:sp>
      <p:sp>
        <p:nvSpPr>
          <p:cNvPr id="60" name="Arrow: Down 16">
            <a:extLst>
              <a:ext uri="{FF2B5EF4-FFF2-40B4-BE49-F238E27FC236}">
                <a16:creationId xmlns:a16="http://schemas.microsoft.com/office/drawing/2014/main" id="{7EF7F254-8949-D9D1-C240-5804B44A7322}"/>
              </a:ext>
            </a:extLst>
          </p:cNvPr>
          <p:cNvSpPr/>
          <p:nvPr/>
        </p:nvSpPr>
        <p:spPr>
          <a:xfrm>
            <a:off x="6449571" y="2120330"/>
            <a:ext cx="245062" cy="414847"/>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j-lt"/>
            </a:endParaRPr>
          </a:p>
        </p:txBody>
      </p:sp>
      <p:sp>
        <p:nvSpPr>
          <p:cNvPr id="61" name="Arrow: Down 16">
            <a:extLst>
              <a:ext uri="{FF2B5EF4-FFF2-40B4-BE49-F238E27FC236}">
                <a16:creationId xmlns:a16="http://schemas.microsoft.com/office/drawing/2014/main" id="{F79CADC3-B60C-A11E-BA46-7E9E2B70566F}"/>
              </a:ext>
            </a:extLst>
          </p:cNvPr>
          <p:cNvSpPr/>
          <p:nvPr/>
        </p:nvSpPr>
        <p:spPr>
          <a:xfrm rot="16200000">
            <a:off x="9028224" y="2973573"/>
            <a:ext cx="314460" cy="1983592"/>
          </a:xfrm>
          <a:prstGeom prst="downArrow">
            <a:avLst>
              <a:gd name="adj1" fmla="val 50000"/>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j-lt"/>
            </a:endParaRPr>
          </a:p>
        </p:txBody>
      </p:sp>
      <p:sp>
        <p:nvSpPr>
          <p:cNvPr id="62" name="ZoneTexte 13">
            <a:extLst>
              <a:ext uri="{FF2B5EF4-FFF2-40B4-BE49-F238E27FC236}">
                <a16:creationId xmlns:a16="http://schemas.microsoft.com/office/drawing/2014/main" id="{2F20F0E1-DDCF-F2BF-F6C0-E7CE9A87BEE8}"/>
              </a:ext>
            </a:extLst>
          </p:cNvPr>
          <p:cNvSpPr txBox="1"/>
          <p:nvPr/>
        </p:nvSpPr>
        <p:spPr>
          <a:xfrm>
            <a:off x="8139003" y="3836914"/>
            <a:ext cx="489819" cy="276999"/>
          </a:xfrm>
          <a:prstGeom prst="rect">
            <a:avLst/>
          </a:prstGeom>
          <a:noFill/>
          <a:ln>
            <a:noFill/>
          </a:ln>
        </p:spPr>
        <p:txBody>
          <a:bodyPr wrap="square" rtlCol="0">
            <a:spAutoFit/>
          </a:bodyPr>
          <a:lstStyle/>
          <a:p>
            <a:r>
              <a:rPr lang="fr-FR" sz="1200" i="1" dirty="0">
                <a:latin typeface="+mj-lt"/>
              </a:rPr>
              <a:t>Non</a:t>
            </a:r>
          </a:p>
        </p:txBody>
      </p:sp>
      <p:sp>
        <p:nvSpPr>
          <p:cNvPr id="63" name="Diamond 9">
            <a:extLst>
              <a:ext uri="{FF2B5EF4-FFF2-40B4-BE49-F238E27FC236}">
                <a16:creationId xmlns:a16="http://schemas.microsoft.com/office/drawing/2014/main" id="{0780562A-5408-E328-9C27-810256B43CD6}"/>
              </a:ext>
            </a:extLst>
          </p:cNvPr>
          <p:cNvSpPr/>
          <p:nvPr/>
        </p:nvSpPr>
        <p:spPr>
          <a:xfrm>
            <a:off x="5775225" y="4808098"/>
            <a:ext cx="3162004" cy="944256"/>
          </a:xfrm>
          <a:prstGeom prst="diamond">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mj-lt"/>
              </a:rPr>
              <a:t>Dégagement d’urgence</a:t>
            </a:r>
          </a:p>
        </p:txBody>
      </p:sp>
      <p:sp>
        <p:nvSpPr>
          <p:cNvPr id="192" name="ZoneTexte 13">
            <a:extLst>
              <a:ext uri="{FF2B5EF4-FFF2-40B4-BE49-F238E27FC236}">
                <a16:creationId xmlns:a16="http://schemas.microsoft.com/office/drawing/2014/main" id="{A7FD29C5-D31B-C2C5-541D-C96FDC9F8609}"/>
              </a:ext>
            </a:extLst>
          </p:cNvPr>
          <p:cNvSpPr txBox="1"/>
          <p:nvPr/>
        </p:nvSpPr>
        <p:spPr>
          <a:xfrm>
            <a:off x="6096000" y="2593527"/>
            <a:ext cx="2238093" cy="646331"/>
          </a:xfrm>
          <a:prstGeom prst="rect">
            <a:avLst/>
          </a:prstGeom>
          <a:noFill/>
          <a:ln>
            <a:solidFill>
              <a:schemeClr val="tx1"/>
            </a:solidFill>
          </a:ln>
        </p:spPr>
        <p:txBody>
          <a:bodyPr wrap="square" rtlCol="0">
            <a:spAutoFit/>
          </a:bodyPr>
          <a:lstStyle/>
          <a:p>
            <a:pPr algn="ctr"/>
            <a:r>
              <a:rPr lang="fr-FR" i="1" dirty="0">
                <a:latin typeface="+mj-lt"/>
              </a:rPr>
              <a:t>Un risque réel pour le secouriste ?</a:t>
            </a:r>
          </a:p>
        </p:txBody>
      </p:sp>
      <p:sp>
        <p:nvSpPr>
          <p:cNvPr id="193" name="Arrow: Down 16">
            <a:extLst>
              <a:ext uri="{FF2B5EF4-FFF2-40B4-BE49-F238E27FC236}">
                <a16:creationId xmlns:a16="http://schemas.microsoft.com/office/drawing/2014/main" id="{B3E4C6A7-8BF9-5657-1226-CB6A2E0E829F}"/>
              </a:ext>
            </a:extLst>
          </p:cNvPr>
          <p:cNvSpPr/>
          <p:nvPr/>
        </p:nvSpPr>
        <p:spPr>
          <a:xfrm rot="5400000" flipV="1">
            <a:off x="8621718" y="2440648"/>
            <a:ext cx="286988" cy="784754"/>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j-lt"/>
            </a:endParaRPr>
          </a:p>
        </p:txBody>
      </p:sp>
      <p:sp>
        <p:nvSpPr>
          <p:cNvPr id="194" name="ZoneTexte 13">
            <a:extLst>
              <a:ext uri="{FF2B5EF4-FFF2-40B4-BE49-F238E27FC236}">
                <a16:creationId xmlns:a16="http://schemas.microsoft.com/office/drawing/2014/main" id="{F8415E17-2C96-6C95-3CFA-D500BAD40910}"/>
              </a:ext>
            </a:extLst>
          </p:cNvPr>
          <p:cNvSpPr txBox="1"/>
          <p:nvPr/>
        </p:nvSpPr>
        <p:spPr>
          <a:xfrm>
            <a:off x="8347870" y="2709467"/>
            <a:ext cx="561904" cy="276999"/>
          </a:xfrm>
          <a:prstGeom prst="rect">
            <a:avLst/>
          </a:prstGeom>
          <a:noFill/>
          <a:ln>
            <a:noFill/>
          </a:ln>
        </p:spPr>
        <p:txBody>
          <a:bodyPr wrap="square" rtlCol="0">
            <a:spAutoFit/>
          </a:bodyPr>
          <a:lstStyle/>
          <a:p>
            <a:r>
              <a:rPr lang="fr-FR" sz="1200" i="1" dirty="0">
                <a:latin typeface="+mj-lt"/>
              </a:rPr>
              <a:t>Oui</a:t>
            </a:r>
          </a:p>
        </p:txBody>
      </p:sp>
      <p:grpSp>
        <p:nvGrpSpPr>
          <p:cNvPr id="201" name="Groupe 200">
            <a:extLst>
              <a:ext uri="{FF2B5EF4-FFF2-40B4-BE49-F238E27FC236}">
                <a16:creationId xmlns:a16="http://schemas.microsoft.com/office/drawing/2014/main" id="{C906B33E-450C-E28D-8A8F-2B7A34D925E4}"/>
              </a:ext>
            </a:extLst>
          </p:cNvPr>
          <p:cNvGrpSpPr/>
          <p:nvPr/>
        </p:nvGrpSpPr>
        <p:grpSpPr>
          <a:xfrm>
            <a:off x="7167129" y="3157410"/>
            <a:ext cx="350336" cy="637221"/>
            <a:chOff x="7167129" y="3157410"/>
            <a:chExt cx="350336" cy="637221"/>
          </a:xfrm>
        </p:grpSpPr>
        <p:sp>
          <p:nvSpPr>
            <p:cNvPr id="195" name="Arrow: Down 16">
              <a:extLst>
                <a:ext uri="{FF2B5EF4-FFF2-40B4-BE49-F238E27FC236}">
                  <a16:creationId xmlns:a16="http://schemas.microsoft.com/office/drawing/2014/main" id="{ADB6F792-1426-6320-3A60-9315D58BADF0}"/>
                </a:ext>
              </a:extLst>
            </p:cNvPr>
            <p:cNvSpPr/>
            <p:nvPr/>
          </p:nvSpPr>
          <p:spPr>
            <a:xfrm>
              <a:off x="7167129" y="3189559"/>
              <a:ext cx="350336" cy="529101"/>
            </a:xfrm>
            <a:prstGeom prst="downArrow">
              <a:avLst>
                <a:gd name="adj1" fmla="val 50000"/>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j-lt"/>
              </a:endParaRPr>
            </a:p>
          </p:txBody>
        </p:sp>
        <p:sp>
          <p:nvSpPr>
            <p:cNvPr id="196" name="ZoneTexte 13">
              <a:extLst>
                <a:ext uri="{FF2B5EF4-FFF2-40B4-BE49-F238E27FC236}">
                  <a16:creationId xmlns:a16="http://schemas.microsoft.com/office/drawing/2014/main" id="{0B6FAC90-A9E3-1CDC-A16C-B960CC06D106}"/>
                </a:ext>
              </a:extLst>
            </p:cNvPr>
            <p:cNvSpPr txBox="1"/>
            <p:nvPr/>
          </p:nvSpPr>
          <p:spPr>
            <a:xfrm rot="5400000">
              <a:off x="7039224" y="3337522"/>
              <a:ext cx="637221" cy="276998"/>
            </a:xfrm>
            <a:prstGeom prst="rect">
              <a:avLst/>
            </a:prstGeom>
            <a:noFill/>
            <a:ln>
              <a:noFill/>
            </a:ln>
          </p:spPr>
          <p:txBody>
            <a:bodyPr wrap="square" rtlCol="0">
              <a:spAutoFit/>
            </a:bodyPr>
            <a:lstStyle/>
            <a:p>
              <a:r>
                <a:rPr lang="fr-FR" sz="1200" i="1" dirty="0">
                  <a:latin typeface="+mj-lt"/>
                </a:rPr>
                <a:t>Non</a:t>
              </a:r>
            </a:p>
          </p:txBody>
        </p:sp>
      </p:grpSp>
      <p:sp>
        <p:nvSpPr>
          <p:cNvPr id="198" name="Arrow: Down 16">
            <a:extLst>
              <a:ext uri="{FF2B5EF4-FFF2-40B4-BE49-F238E27FC236}">
                <a16:creationId xmlns:a16="http://schemas.microsoft.com/office/drawing/2014/main" id="{FEE00707-EA65-DB31-D90B-45FD80BD65B9}"/>
              </a:ext>
            </a:extLst>
          </p:cNvPr>
          <p:cNvSpPr/>
          <p:nvPr/>
        </p:nvSpPr>
        <p:spPr>
          <a:xfrm>
            <a:off x="2379319" y="2709466"/>
            <a:ext cx="301341" cy="1949562"/>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j-lt"/>
            </a:endParaRPr>
          </a:p>
        </p:txBody>
      </p:sp>
      <p:sp>
        <p:nvSpPr>
          <p:cNvPr id="199" name="Arrow: Down 16">
            <a:extLst>
              <a:ext uri="{FF2B5EF4-FFF2-40B4-BE49-F238E27FC236}">
                <a16:creationId xmlns:a16="http://schemas.microsoft.com/office/drawing/2014/main" id="{2077A242-7C4E-91BA-202C-FEA9AFBBF5A2}"/>
              </a:ext>
            </a:extLst>
          </p:cNvPr>
          <p:cNvSpPr/>
          <p:nvPr/>
        </p:nvSpPr>
        <p:spPr>
          <a:xfrm rot="5400000">
            <a:off x="4751656" y="4246626"/>
            <a:ext cx="327688" cy="206720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j-lt"/>
            </a:endParaRPr>
          </a:p>
        </p:txBody>
      </p:sp>
      <p:sp>
        <p:nvSpPr>
          <p:cNvPr id="200" name="Arrow: Bent 6">
            <a:extLst>
              <a:ext uri="{FF2B5EF4-FFF2-40B4-BE49-F238E27FC236}">
                <a16:creationId xmlns:a16="http://schemas.microsoft.com/office/drawing/2014/main" id="{2CA490D3-70E8-925F-856F-AF0E208430BC}"/>
              </a:ext>
            </a:extLst>
          </p:cNvPr>
          <p:cNvSpPr/>
          <p:nvPr/>
        </p:nvSpPr>
        <p:spPr>
          <a:xfrm rot="10800000" flipH="1">
            <a:off x="2529989" y="5798677"/>
            <a:ext cx="6718121" cy="511102"/>
          </a:xfrm>
          <a:prstGeom prst="bentArrow">
            <a:avLst>
              <a:gd name="adj1" fmla="val 30336"/>
              <a:gd name="adj2" fmla="val 35578"/>
              <a:gd name="adj3" fmla="val 25000"/>
              <a:gd name="adj4" fmla="val 4375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latin typeface="+mj-lt"/>
            </a:endParaRPr>
          </a:p>
        </p:txBody>
      </p:sp>
      <p:sp>
        <p:nvSpPr>
          <p:cNvPr id="2" name="Espace réservé du pied de page 1">
            <a:extLst>
              <a:ext uri="{FF2B5EF4-FFF2-40B4-BE49-F238E27FC236}">
                <a16:creationId xmlns:a16="http://schemas.microsoft.com/office/drawing/2014/main" id="{6A7A918E-3C42-7CF3-DBEC-43F56BF721B3}"/>
              </a:ext>
            </a:extLst>
          </p:cNvPr>
          <p:cNvSpPr>
            <a:spLocks noGrp="1"/>
          </p:cNvSpPr>
          <p:nvPr>
            <p:ph type="ftr" sz="quarter" idx="12"/>
          </p:nvPr>
        </p:nvSpPr>
        <p:spPr>
          <a:xfrm>
            <a:off x="11013141" y="6654484"/>
            <a:ext cx="1178859" cy="206935"/>
          </a:xfrm>
        </p:spPr>
        <p:txBody>
          <a:bodyPr/>
          <a:lstStyle/>
          <a:p>
            <a:r>
              <a:rPr lang="fr-FR"/>
              <a:t>Version 2026 - JF</a:t>
            </a:r>
            <a:endParaRPr lang="fr-FR" dirty="0"/>
          </a:p>
        </p:txBody>
      </p:sp>
      <p:sp>
        <p:nvSpPr>
          <p:cNvPr id="4" name="Sous-titre 4">
            <a:extLst>
              <a:ext uri="{FF2B5EF4-FFF2-40B4-BE49-F238E27FC236}">
                <a16:creationId xmlns:a16="http://schemas.microsoft.com/office/drawing/2014/main" id="{31523585-AFAE-3287-DCDC-6A245B23034B}"/>
              </a:ext>
            </a:extLst>
          </p:cNvPr>
          <p:cNvSpPr txBox="1">
            <a:spLocks/>
          </p:cNvSpPr>
          <p:nvPr/>
        </p:nvSpPr>
        <p:spPr>
          <a:xfrm>
            <a:off x="0" y="531881"/>
            <a:ext cx="1464722" cy="45297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400" dirty="0"/>
              <a:t>S01</a:t>
            </a:r>
          </a:p>
        </p:txBody>
      </p:sp>
      <p:sp>
        <p:nvSpPr>
          <p:cNvPr id="7" name="ZoneTexte 2">
            <a:extLst>
              <a:ext uri="{FF2B5EF4-FFF2-40B4-BE49-F238E27FC236}">
                <a16:creationId xmlns:a16="http://schemas.microsoft.com/office/drawing/2014/main" id="{4943E55E-5678-D64D-4C3E-AA8566CEE4BB}"/>
              </a:ext>
            </a:extLst>
          </p:cNvPr>
          <p:cNvSpPr txBox="1">
            <a:spLocks noChangeArrowheads="1"/>
          </p:cNvSpPr>
          <p:nvPr/>
        </p:nvSpPr>
        <p:spPr bwMode="auto">
          <a:xfrm>
            <a:off x="3277702" y="0"/>
            <a:ext cx="48389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fr-FR" altLang="fr-FR" sz="2800" b="1" u="sng" dirty="0">
                <a:solidFill>
                  <a:srgbClr val="C10435"/>
                </a:solidFill>
                <a:latin typeface="+mj-lt"/>
                <a:ea typeface="Verdana" panose="020B0604030504040204" pitchFamily="34" charset="0"/>
                <a:cs typeface="Verdana" panose="020B0604030504040204" pitchFamily="34" charset="0"/>
              </a:rPr>
              <a:t>Conduite à tenir protection</a:t>
            </a:r>
            <a:endParaRPr kumimoji="0" lang="fr-FR" altLang="fr-FR" sz="2800" b="1" i="0" u="sng" strike="noStrike" kern="1200" cap="none" spc="0" normalizeH="0" baseline="0" noProof="0" dirty="0">
              <a:ln>
                <a:noFill/>
              </a:ln>
              <a:solidFill>
                <a:srgbClr val="C10435"/>
              </a:solidFill>
              <a:effectLst/>
              <a:uLnTx/>
              <a:uFillTx/>
              <a:latin typeface="+mj-lt"/>
              <a:ea typeface="Verdana" panose="020B0604030504040204" pitchFamily="34" charset="0"/>
              <a:cs typeface="Verdana" panose="020B0604030504040204" pitchFamily="34" charset="0"/>
            </a:endParaRPr>
          </a:p>
        </p:txBody>
      </p:sp>
      <p:sp>
        <p:nvSpPr>
          <p:cNvPr id="8" name="Ellipse 7">
            <a:extLst>
              <a:ext uri="{FF2B5EF4-FFF2-40B4-BE49-F238E27FC236}">
                <a16:creationId xmlns:a16="http://schemas.microsoft.com/office/drawing/2014/main" id="{A40DECB8-0C7D-3CB5-FE12-569122BA003A}"/>
              </a:ext>
            </a:extLst>
          </p:cNvPr>
          <p:cNvSpPr/>
          <p:nvPr/>
        </p:nvSpPr>
        <p:spPr>
          <a:xfrm>
            <a:off x="2548474" y="12527"/>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335612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27" presetClass="emph" presetSubtype="0" repeatCount="indefinite" fill="remove" grpId="0" nodeType="withEffect">
                                  <p:stCondLst>
                                    <p:cond delay="0"/>
                                  </p:stCondLst>
                                  <p:childTnLst>
                                    <p:animClr clrSpc="rgb" dir="cw">
                                      <p:cBhvr override="childStyle">
                                        <p:cTn id="8" dur="250" autoRev="1" fill="remove"/>
                                        <p:tgtEl>
                                          <p:spTgt spid="5"/>
                                        </p:tgtEl>
                                        <p:attrNameLst>
                                          <p:attrName>style.color</p:attrName>
                                        </p:attrNameLst>
                                      </p:cBhvr>
                                      <p:to>
                                        <a:srgbClr val="FFC000"/>
                                      </p:to>
                                    </p:animClr>
                                    <p:animClr clrSpc="rgb" dir="cw">
                                      <p:cBhvr>
                                        <p:cTn id="9" dur="250" autoRev="1" fill="remove"/>
                                        <p:tgtEl>
                                          <p:spTgt spid="5"/>
                                        </p:tgtEl>
                                        <p:attrNameLst>
                                          <p:attrName>fillcolor</p:attrName>
                                        </p:attrNameLst>
                                      </p:cBhvr>
                                      <p:to>
                                        <a:srgbClr val="FFC000"/>
                                      </p:to>
                                    </p:animClr>
                                    <p:set>
                                      <p:cBhvr>
                                        <p:cTn id="10" dur="250" autoRev="1" fill="remove"/>
                                        <p:tgtEl>
                                          <p:spTgt spid="5"/>
                                        </p:tgtEl>
                                        <p:attrNameLst>
                                          <p:attrName>fill.type</p:attrName>
                                        </p:attrNameLst>
                                      </p:cBhvr>
                                      <p:to>
                                        <p:strVal val="solid"/>
                                      </p:to>
                                    </p:set>
                                    <p:set>
                                      <p:cBhvr>
                                        <p:cTn id="11" dur="250" autoRev="1" fill="remove"/>
                                        <p:tgtEl>
                                          <p:spTgt spid="5"/>
                                        </p:tgtEl>
                                        <p:attrNameLst>
                                          <p:attrName>fill.on</p:attrName>
                                        </p:attrNameLst>
                                      </p:cBhvr>
                                      <p:to>
                                        <p:strVal val="tru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93"/>
                                        </p:tgtEl>
                                        <p:attrNameLst>
                                          <p:attrName>style.visibility</p:attrName>
                                        </p:attrNameLst>
                                      </p:cBhvr>
                                      <p:to>
                                        <p:strVal val="visible"/>
                                      </p:to>
                                    </p:set>
                                    <p:animEffect transition="in" filter="fade">
                                      <p:cBhvr>
                                        <p:cTn id="39" dur="500"/>
                                        <p:tgtEl>
                                          <p:spTgt spid="19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94"/>
                                        </p:tgtEl>
                                        <p:attrNameLst>
                                          <p:attrName>style.visibility</p:attrName>
                                        </p:attrNameLst>
                                      </p:cBhvr>
                                      <p:to>
                                        <p:strVal val="visible"/>
                                      </p:to>
                                    </p:set>
                                    <p:animEffect transition="in" filter="fade">
                                      <p:cBhvr>
                                        <p:cTn id="45" dur="500"/>
                                        <p:tgtEl>
                                          <p:spTgt spid="19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500"/>
                                        <p:tgtEl>
                                          <p:spTgt spid="4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fade">
                                      <p:cBhvr>
                                        <p:cTn id="51" dur="500"/>
                                        <p:tgtEl>
                                          <p:spTgt spid="4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01"/>
                                        </p:tgtEl>
                                        <p:attrNameLst>
                                          <p:attrName>style.visibility</p:attrName>
                                        </p:attrNameLst>
                                      </p:cBhvr>
                                      <p:to>
                                        <p:strVal val="visible"/>
                                      </p:to>
                                    </p:set>
                                    <p:animEffect transition="in" filter="fade">
                                      <p:cBhvr>
                                        <p:cTn id="56" dur="500"/>
                                        <p:tgtEl>
                                          <p:spTgt spid="20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55"/>
                                        </p:tgtEl>
                                        <p:attrNameLst>
                                          <p:attrName>style.visibility</p:attrName>
                                        </p:attrNameLst>
                                      </p:cBhvr>
                                      <p:to>
                                        <p:strVal val="visible"/>
                                      </p:to>
                                    </p:set>
                                    <p:animEffect transition="in" filter="fade">
                                      <p:cBhvr>
                                        <p:cTn id="59" dur="500"/>
                                        <p:tgtEl>
                                          <p:spTgt spid="5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62"/>
                                        </p:tgtEl>
                                        <p:attrNameLst>
                                          <p:attrName>style.visibility</p:attrName>
                                        </p:attrNameLst>
                                      </p:cBhvr>
                                      <p:to>
                                        <p:strVal val="visible"/>
                                      </p:to>
                                    </p:set>
                                    <p:animEffect transition="in" filter="fade">
                                      <p:cBhvr>
                                        <p:cTn id="64" dur="500"/>
                                        <p:tgtEl>
                                          <p:spTgt spid="6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61"/>
                                        </p:tgtEl>
                                        <p:attrNameLst>
                                          <p:attrName>style.visibility</p:attrName>
                                        </p:attrNameLst>
                                      </p:cBhvr>
                                      <p:to>
                                        <p:strVal val="visible"/>
                                      </p:to>
                                    </p:set>
                                    <p:animEffect transition="in" filter="fade">
                                      <p:cBhvr>
                                        <p:cTn id="67" dur="500"/>
                                        <p:tgtEl>
                                          <p:spTgt spid="6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57"/>
                                        </p:tgtEl>
                                        <p:attrNameLst>
                                          <p:attrName>style.visibility</p:attrName>
                                        </p:attrNameLst>
                                      </p:cBhvr>
                                      <p:to>
                                        <p:strVal val="visible"/>
                                      </p:to>
                                    </p:set>
                                    <p:animEffect transition="in" filter="fade">
                                      <p:cBhvr>
                                        <p:cTn id="72" dur="500"/>
                                        <p:tgtEl>
                                          <p:spTgt spid="57"/>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56"/>
                                        </p:tgtEl>
                                        <p:attrNameLst>
                                          <p:attrName>style.visibility</p:attrName>
                                        </p:attrNameLst>
                                      </p:cBhvr>
                                      <p:to>
                                        <p:strVal val="visible"/>
                                      </p:to>
                                    </p:set>
                                    <p:animEffect transition="in" filter="fade">
                                      <p:cBhvr>
                                        <p:cTn id="75" dur="500"/>
                                        <p:tgtEl>
                                          <p:spTgt spid="56"/>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63"/>
                                        </p:tgtEl>
                                        <p:attrNameLst>
                                          <p:attrName>style.visibility</p:attrName>
                                        </p:attrNameLst>
                                      </p:cBhvr>
                                      <p:to>
                                        <p:strVal val="visible"/>
                                      </p:to>
                                    </p:set>
                                    <p:animEffect transition="in" filter="fade">
                                      <p:cBhvr>
                                        <p:cTn id="78" dur="500"/>
                                        <p:tgtEl>
                                          <p:spTgt spid="63"/>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199"/>
                                        </p:tgtEl>
                                        <p:attrNameLst>
                                          <p:attrName>style.visibility</p:attrName>
                                        </p:attrNameLst>
                                      </p:cBhvr>
                                      <p:to>
                                        <p:strVal val="visible"/>
                                      </p:to>
                                    </p:set>
                                    <p:animEffect transition="in" filter="fade">
                                      <p:cBhvr>
                                        <p:cTn id="83" dur="500"/>
                                        <p:tgtEl>
                                          <p:spTgt spid="199"/>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98"/>
                                        </p:tgtEl>
                                        <p:attrNameLst>
                                          <p:attrName>style.visibility</p:attrName>
                                        </p:attrNameLst>
                                      </p:cBhvr>
                                      <p:to>
                                        <p:strVal val="visible"/>
                                      </p:to>
                                    </p:set>
                                    <p:animEffect transition="in" filter="fade">
                                      <p:cBhvr>
                                        <p:cTn id="86" dur="500"/>
                                        <p:tgtEl>
                                          <p:spTgt spid="198"/>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45"/>
                                        </p:tgtEl>
                                        <p:attrNameLst>
                                          <p:attrName>style.visibility</p:attrName>
                                        </p:attrNameLst>
                                      </p:cBhvr>
                                      <p:to>
                                        <p:strVal val="visible"/>
                                      </p:to>
                                    </p:set>
                                    <p:animEffect transition="in" filter="fade">
                                      <p:cBhvr>
                                        <p:cTn id="89" dur="500"/>
                                        <p:tgtEl>
                                          <p:spTgt spid="45"/>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200"/>
                                        </p:tgtEl>
                                        <p:attrNameLst>
                                          <p:attrName>style.visibility</p:attrName>
                                        </p:attrNameLst>
                                      </p:cBhvr>
                                      <p:to>
                                        <p:strVal val="visible"/>
                                      </p:to>
                                    </p:set>
                                    <p:animEffect transition="in" filter="fade">
                                      <p:cBhvr>
                                        <p:cTn id="94" dur="500"/>
                                        <p:tgtEl>
                                          <p:spTgt spid="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9" grpId="0" animBg="1"/>
      <p:bldP spid="26" grpId="0" animBg="1"/>
      <p:bldP spid="45" grpId="0" animBg="1"/>
      <p:bldP spid="48" grpId="0" animBg="1"/>
      <p:bldP spid="49" grpId="0"/>
      <p:bldP spid="12" grpId="0" animBg="1"/>
      <p:bldP spid="13" grpId="0" animBg="1"/>
      <p:bldP spid="30" grpId="0" animBg="1"/>
      <p:bldP spid="33" grpId="0"/>
      <p:bldP spid="55" grpId="0" animBg="1"/>
      <p:bldP spid="56" grpId="0" animBg="1"/>
      <p:bldP spid="57" grpId="0"/>
      <p:bldP spid="60" grpId="0" animBg="1"/>
      <p:bldP spid="61" grpId="0" animBg="1"/>
      <p:bldP spid="62" grpId="0"/>
      <p:bldP spid="63" grpId="0" animBg="1"/>
      <p:bldP spid="192" grpId="0" animBg="1"/>
      <p:bldP spid="193" grpId="0" animBg="1"/>
      <p:bldP spid="194" grpId="0"/>
      <p:bldP spid="198" grpId="0" animBg="1"/>
      <p:bldP spid="199" grpId="0" animBg="1"/>
      <p:bldP spid="20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D766315B-B9DF-CEAB-6566-9299BFE0BC8D}"/>
              </a:ext>
            </a:extLst>
          </p:cNvPr>
          <p:cNvSpPr>
            <a:spLocks noGrp="1"/>
          </p:cNvSpPr>
          <p:nvPr>
            <p:ph type="sldNum" sz="quarter" idx="13"/>
          </p:nvPr>
        </p:nvSpPr>
        <p:spPr>
          <a:xfrm>
            <a:off x="11325224" y="6408128"/>
            <a:ext cx="752475" cy="381442"/>
          </a:xfrm>
        </p:spPr>
        <p:txBody>
          <a:bodyPr/>
          <a:lstStyle/>
          <a:p>
            <a:fld id="{E08ED9A5-DC0D-4841-8E77-55016E9FD6AD}" type="slidenum">
              <a:rPr lang="fr-FR" smtClean="0"/>
              <a:pPr/>
              <a:t>19</a:t>
            </a:fld>
            <a:endParaRPr lang="fr-FR"/>
          </a:p>
        </p:txBody>
      </p:sp>
      <p:sp>
        <p:nvSpPr>
          <p:cNvPr id="7" name="Titre 1">
            <a:extLst>
              <a:ext uri="{FF2B5EF4-FFF2-40B4-BE49-F238E27FC236}">
                <a16:creationId xmlns:a16="http://schemas.microsoft.com/office/drawing/2014/main" id="{22C518AF-1F9D-A83A-1B5D-6CA139691D46}"/>
              </a:ext>
            </a:extLst>
          </p:cNvPr>
          <p:cNvSpPr txBox="1">
            <a:spLocks/>
          </p:cNvSpPr>
          <p:nvPr/>
        </p:nvSpPr>
        <p:spPr>
          <a:xfrm>
            <a:off x="1794518" y="713546"/>
            <a:ext cx="3294114" cy="56559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00" u="sng" dirty="0">
                <a:solidFill>
                  <a:srgbClr val="114175"/>
                </a:solidFill>
              </a:rPr>
              <a:t>Attaque terroriste</a:t>
            </a:r>
            <a:r>
              <a:rPr lang="fr-FR" sz="2800" dirty="0">
                <a:solidFill>
                  <a:srgbClr val="114175"/>
                </a:solidFill>
              </a:rPr>
              <a:t> :</a:t>
            </a:r>
          </a:p>
        </p:txBody>
      </p:sp>
      <p:sp>
        <p:nvSpPr>
          <p:cNvPr id="2" name="Titre 1">
            <a:extLst>
              <a:ext uri="{FF2B5EF4-FFF2-40B4-BE49-F238E27FC236}">
                <a16:creationId xmlns:a16="http://schemas.microsoft.com/office/drawing/2014/main" id="{95402375-C059-0537-C9B7-AF974169BEFD}"/>
              </a:ext>
            </a:extLst>
          </p:cNvPr>
          <p:cNvSpPr txBox="1">
            <a:spLocks/>
          </p:cNvSpPr>
          <p:nvPr/>
        </p:nvSpPr>
        <p:spPr>
          <a:xfrm>
            <a:off x="7897227" y="1047868"/>
            <a:ext cx="3294114" cy="56559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00" u="sng" dirty="0">
                <a:solidFill>
                  <a:srgbClr val="114175"/>
                </a:solidFill>
              </a:rPr>
              <a:t>Epidémie</a:t>
            </a:r>
            <a:r>
              <a:rPr lang="fr-FR" sz="2800" dirty="0">
                <a:solidFill>
                  <a:srgbClr val="114175"/>
                </a:solidFill>
              </a:rPr>
              <a:t> :</a:t>
            </a:r>
          </a:p>
        </p:txBody>
      </p:sp>
      <p:pic>
        <p:nvPicPr>
          <p:cNvPr id="6" name="Image 5" descr="Une image contenant calendrier&#10;&#10;Description générée automatiquement">
            <a:extLst>
              <a:ext uri="{FF2B5EF4-FFF2-40B4-BE49-F238E27FC236}">
                <a16:creationId xmlns:a16="http://schemas.microsoft.com/office/drawing/2014/main" id="{F55C6FCB-1F9C-5E34-7F9E-E9C70ED366A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289680" y="1171853"/>
            <a:ext cx="3952403" cy="5591003"/>
          </a:xfrm>
          <a:prstGeom prst="rect">
            <a:avLst/>
          </a:prstGeom>
        </p:spPr>
      </p:pic>
      <p:pic>
        <p:nvPicPr>
          <p:cNvPr id="10" name="Image 9" descr="Une image contenant diagramme&#10;&#10;Description générée automatiquement">
            <a:extLst>
              <a:ext uri="{FF2B5EF4-FFF2-40B4-BE49-F238E27FC236}">
                <a16:creationId xmlns:a16="http://schemas.microsoft.com/office/drawing/2014/main" id="{775C6249-2AC0-71DB-9E0B-00C43E99C02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599066" y="1613464"/>
            <a:ext cx="4592275" cy="3137456"/>
          </a:xfrm>
          <a:prstGeom prst="rect">
            <a:avLst/>
          </a:prstGeom>
        </p:spPr>
      </p:pic>
      <p:sp>
        <p:nvSpPr>
          <p:cNvPr id="4" name="Espace réservé du pied de page 3">
            <a:extLst>
              <a:ext uri="{FF2B5EF4-FFF2-40B4-BE49-F238E27FC236}">
                <a16:creationId xmlns:a16="http://schemas.microsoft.com/office/drawing/2014/main" id="{FC648C69-A079-7DCA-5E3F-EC70EF519910}"/>
              </a:ext>
            </a:extLst>
          </p:cNvPr>
          <p:cNvSpPr>
            <a:spLocks noGrp="1"/>
          </p:cNvSpPr>
          <p:nvPr>
            <p:ph type="ftr" sz="quarter" idx="12"/>
          </p:nvPr>
        </p:nvSpPr>
        <p:spPr>
          <a:xfrm>
            <a:off x="11013141" y="6654484"/>
            <a:ext cx="1178859" cy="206935"/>
          </a:xfrm>
        </p:spPr>
        <p:txBody>
          <a:bodyPr/>
          <a:lstStyle/>
          <a:p>
            <a:r>
              <a:rPr lang="fr-FR"/>
              <a:t>Version 2026 - JF</a:t>
            </a:r>
            <a:endParaRPr lang="fr-FR" dirty="0"/>
          </a:p>
        </p:txBody>
      </p:sp>
      <p:sp>
        <p:nvSpPr>
          <p:cNvPr id="11" name="Sous-titre 4">
            <a:extLst>
              <a:ext uri="{FF2B5EF4-FFF2-40B4-BE49-F238E27FC236}">
                <a16:creationId xmlns:a16="http://schemas.microsoft.com/office/drawing/2014/main" id="{F3324B85-7E7A-D67E-7AB8-AFECACE46285}"/>
              </a:ext>
            </a:extLst>
          </p:cNvPr>
          <p:cNvSpPr txBox="1">
            <a:spLocks/>
          </p:cNvSpPr>
          <p:nvPr/>
        </p:nvSpPr>
        <p:spPr>
          <a:xfrm>
            <a:off x="0" y="531881"/>
            <a:ext cx="1464722" cy="45297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400" dirty="0"/>
              <a:t>S01-S02</a:t>
            </a:r>
          </a:p>
        </p:txBody>
      </p:sp>
      <p:sp>
        <p:nvSpPr>
          <p:cNvPr id="5" name="ZoneTexte 2">
            <a:extLst>
              <a:ext uri="{FF2B5EF4-FFF2-40B4-BE49-F238E27FC236}">
                <a16:creationId xmlns:a16="http://schemas.microsoft.com/office/drawing/2014/main" id="{C381C86C-476A-E129-3042-4A33DE4E8006}"/>
              </a:ext>
            </a:extLst>
          </p:cNvPr>
          <p:cNvSpPr txBox="1">
            <a:spLocks noChangeArrowheads="1"/>
          </p:cNvSpPr>
          <p:nvPr/>
        </p:nvSpPr>
        <p:spPr bwMode="auto">
          <a:xfrm>
            <a:off x="3277702" y="0"/>
            <a:ext cx="48389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fr-FR" altLang="fr-FR" sz="2800" b="1" u="sng" dirty="0">
                <a:solidFill>
                  <a:srgbClr val="C10435"/>
                </a:solidFill>
                <a:latin typeface="+mj-lt"/>
                <a:ea typeface="Verdana" panose="020B0604030504040204" pitchFamily="34" charset="0"/>
                <a:cs typeface="Verdana" panose="020B0604030504040204" pitchFamily="34" charset="0"/>
              </a:rPr>
              <a:t>Protection des populations</a:t>
            </a:r>
            <a:endParaRPr kumimoji="0" lang="fr-FR" altLang="fr-FR" sz="2800" b="1" i="0" u="sng" strike="noStrike" kern="1200" cap="none" spc="0" normalizeH="0" baseline="0" noProof="0" dirty="0">
              <a:ln>
                <a:noFill/>
              </a:ln>
              <a:solidFill>
                <a:srgbClr val="C10435"/>
              </a:solidFill>
              <a:effectLst/>
              <a:uLnTx/>
              <a:uFillTx/>
              <a:latin typeface="+mj-lt"/>
              <a:ea typeface="Verdana" panose="020B0604030504040204" pitchFamily="34" charset="0"/>
              <a:cs typeface="Verdana" panose="020B0604030504040204" pitchFamily="34" charset="0"/>
            </a:endParaRPr>
          </a:p>
        </p:txBody>
      </p:sp>
      <p:sp>
        <p:nvSpPr>
          <p:cNvPr id="12" name="Ellipse 11">
            <a:extLst>
              <a:ext uri="{FF2B5EF4-FFF2-40B4-BE49-F238E27FC236}">
                <a16:creationId xmlns:a16="http://schemas.microsoft.com/office/drawing/2014/main" id="{DA151C13-40CA-8055-55E8-B0B4466C6ED4}"/>
              </a:ext>
            </a:extLst>
          </p:cNvPr>
          <p:cNvSpPr/>
          <p:nvPr/>
        </p:nvSpPr>
        <p:spPr>
          <a:xfrm>
            <a:off x="2548474" y="12527"/>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174703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B503B2B2-958F-F5E3-732D-4A4656441D7C}"/>
              </a:ext>
            </a:extLst>
          </p:cNvPr>
          <p:cNvSpPr>
            <a:spLocks noGrp="1"/>
          </p:cNvSpPr>
          <p:nvPr>
            <p:ph type="subTitle" idx="1"/>
          </p:nvPr>
        </p:nvSpPr>
        <p:spPr>
          <a:xfrm>
            <a:off x="427964" y="2121763"/>
            <a:ext cx="4454754" cy="932156"/>
          </a:xfrm>
        </p:spPr>
        <p:txBody>
          <a:bodyPr>
            <a:normAutofit/>
          </a:bodyPr>
          <a:lstStyle/>
          <a:p>
            <a:r>
              <a:rPr lang="fr-FR" sz="6000" b="1" dirty="0">
                <a:solidFill>
                  <a:srgbClr val="00529B"/>
                </a:solidFill>
              </a:rPr>
              <a:t>PSC</a:t>
            </a:r>
          </a:p>
        </p:txBody>
      </p:sp>
      <p:sp>
        <p:nvSpPr>
          <p:cNvPr id="3" name="Espace réservé du texte 2">
            <a:extLst>
              <a:ext uri="{FF2B5EF4-FFF2-40B4-BE49-F238E27FC236}">
                <a16:creationId xmlns:a16="http://schemas.microsoft.com/office/drawing/2014/main" id="{F2E52BA9-F3D3-9E94-7072-EA4101513115}"/>
              </a:ext>
            </a:extLst>
          </p:cNvPr>
          <p:cNvSpPr>
            <a:spLocks noGrp="1"/>
          </p:cNvSpPr>
          <p:nvPr>
            <p:ph type="body" sz="quarter" idx="10"/>
          </p:nvPr>
        </p:nvSpPr>
        <p:spPr>
          <a:xfrm>
            <a:off x="5668392" y="1411550"/>
            <a:ext cx="6409307" cy="3110769"/>
          </a:xfrm>
        </p:spPr>
        <p:txBody>
          <a:bodyPr>
            <a:normAutofit fontScale="92500" lnSpcReduction="10000"/>
          </a:bodyPr>
          <a:lstStyle/>
          <a:p>
            <a:pPr algn="ctr"/>
            <a:r>
              <a:rPr lang="fr-FR" sz="3500" b="1" u="sng" dirty="0">
                <a:solidFill>
                  <a:srgbClr val="C10435"/>
                </a:solidFill>
                <a:latin typeface="+mj-lt"/>
              </a:rPr>
              <a:t>OBJECTIF GENERAL</a:t>
            </a:r>
            <a:r>
              <a:rPr lang="fr-FR" sz="3500" b="1" dirty="0">
                <a:solidFill>
                  <a:srgbClr val="C10435"/>
                </a:solidFill>
                <a:latin typeface="+mj-lt"/>
              </a:rPr>
              <a:t> :</a:t>
            </a:r>
          </a:p>
          <a:p>
            <a:pPr algn="ctr"/>
            <a:endParaRPr lang="fr-FR" sz="2800" dirty="0">
              <a:solidFill>
                <a:srgbClr val="C10435"/>
              </a:solidFill>
              <a:latin typeface="+mj-lt"/>
            </a:endParaRPr>
          </a:p>
          <a:p>
            <a:pPr algn="ctr"/>
            <a:r>
              <a:rPr lang="fr-FR" sz="2800" dirty="0">
                <a:solidFill>
                  <a:srgbClr val="C10435"/>
                </a:solidFill>
                <a:latin typeface="+mj-lt"/>
              </a:rPr>
              <a:t>Faire acquérir à toute personne les compétences nécessaires à l’exécution d’une action citoyenne d’assistance à personne, en réalisant les gestes de premiers secours, conformément aux dispositions en vigueur.</a:t>
            </a:r>
            <a:endParaRPr lang="fr-FR" dirty="0"/>
          </a:p>
        </p:txBody>
      </p:sp>
      <p:sp>
        <p:nvSpPr>
          <p:cNvPr id="4" name="Espace réservé du texte 3">
            <a:extLst>
              <a:ext uri="{FF2B5EF4-FFF2-40B4-BE49-F238E27FC236}">
                <a16:creationId xmlns:a16="http://schemas.microsoft.com/office/drawing/2014/main" id="{0C828031-3C42-70D9-FD32-56E0032215FD}"/>
              </a:ext>
            </a:extLst>
          </p:cNvPr>
          <p:cNvSpPr>
            <a:spLocks noGrp="1"/>
          </p:cNvSpPr>
          <p:nvPr>
            <p:ph type="body" sz="quarter" idx="11"/>
          </p:nvPr>
        </p:nvSpPr>
        <p:spPr>
          <a:xfrm>
            <a:off x="2733743" y="6115481"/>
            <a:ext cx="1802746" cy="381442"/>
          </a:xfrm>
        </p:spPr>
        <p:txBody>
          <a:bodyPr>
            <a:normAutofit/>
          </a:bodyPr>
          <a:lstStyle/>
          <a:p>
            <a:r>
              <a:rPr lang="fr-FR" dirty="0"/>
              <a:t>Minimum 7h</a:t>
            </a:r>
          </a:p>
        </p:txBody>
      </p:sp>
      <p:sp>
        <p:nvSpPr>
          <p:cNvPr id="5" name="Espace réservé du numéro de diapositive 4">
            <a:extLst>
              <a:ext uri="{FF2B5EF4-FFF2-40B4-BE49-F238E27FC236}">
                <a16:creationId xmlns:a16="http://schemas.microsoft.com/office/drawing/2014/main" id="{CBA93FB0-9FB8-C81E-601E-C02EC33E2CA4}"/>
              </a:ext>
            </a:extLst>
          </p:cNvPr>
          <p:cNvSpPr>
            <a:spLocks noGrp="1"/>
          </p:cNvSpPr>
          <p:nvPr>
            <p:ph type="sldNum" sz="quarter" idx="13"/>
          </p:nvPr>
        </p:nvSpPr>
        <p:spPr>
          <a:xfrm>
            <a:off x="11325224" y="6408128"/>
            <a:ext cx="752475" cy="381442"/>
          </a:xfrm>
        </p:spPr>
        <p:txBody>
          <a:bodyPr/>
          <a:lstStyle/>
          <a:p>
            <a:fld id="{E08ED9A5-DC0D-4841-8E77-55016E9FD6AD}" type="slidenum">
              <a:rPr lang="fr-FR" smtClean="0"/>
              <a:pPr/>
              <a:t>2</a:t>
            </a:fld>
            <a:endParaRPr lang="fr-FR"/>
          </a:p>
        </p:txBody>
      </p:sp>
      <p:sp>
        <p:nvSpPr>
          <p:cNvPr id="6" name="Espace réservé du pied de page 5">
            <a:extLst>
              <a:ext uri="{FF2B5EF4-FFF2-40B4-BE49-F238E27FC236}">
                <a16:creationId xmlns:a16="http://schemas.microsoft.com/office/drawing/2014/main" id="{908FEB99-6DE8-6BF7-D380-02B9EC1BE5CD}"/>
              </a:ext>
            </a:extLst>
          </p:cNvPr>
          <p:cNvSpPr>
            <a:spLocks noGrp="1"/>
          </p:cNvSpPr>
          <p:nvPr>
            <p:ph type="ftr" sz="quarter" idx="12"/>
          </p:nvPr>
        </p:nvSpPr>
        <p:spPr>
          <a:xfrm>
            <a:off x="11013141" y="6654484"/>
            <a:ext cx="1178859" cy="206935"/>
          </a:xfrm>
        </p:spPr>
        <p:txBody>
          <a:bodyPr/>
          <a:lstStyle/>
          <a:p>
            <a:r>
              <a:rPr lang="fr-FR"/>
              <a:t>Version 2026 - JF</a:t>
            </a:r>
            <a:endParaRPr lang="fr-FR" dirty="0"/>
          </a:p>
        </p:txBody>
      </p:sp>
    </p:spTree>
    <p:extLst>
      <p:ext uri="{BB962C8B-B14F-4D97-AF65-F5344CB8AC3E}">
        <p14:creationId xmlns:p14="http://schemas.microsoft.com/office/powerpoint/2010/main" val="2522853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D766315B-B9DF-CEAB-6566-9299BFE0BC8D}"/>
              </a:ext>
            </a:extLst>
          </p:cNvPr>
          <p:cNvSpPr>
            <a:spLocks noGrp="1"/>
          </p:cNvSpPr>
          <p:nvPr>
            <p:ph type="sldNum" sz="quarter" idx="13"/>
          </p:nvPr>
        </p:nvSpPr>
        <p:spPr>
          <a:xfrm>
            <a:off x="11325224" y="6408128"/>
            <a:ext cx="752475" cy="381442"/>
          </a:xfrm>
        </p:spPr>
        <p:txBody>
          <a:bodyPr/>
          <a:lstStyle/>
          <a:p>
            <a:fld id="{E08ED9A5-DC0D-4841-8E77-55016E9FD6AD}" type="slidenum">
              <a:rPr lang="fr-FR" smtClean="0"/>
              <a:pPr/>
              <a:t>20</a:t>
            </a:fld>
            <a:endParaRPr lang="fr-FR"/>
          </a:p>
        </p:txBody>
      </p:sp>
      <p:sp>
        <p:nvSpPr>
          <p:cNvPr id="7" name="Titre 1">
            <a:extLst>
              <a:ext uri="{FF2B5EF4-FFF2-40B4-BE49-F238E27FC236}">
                <a16:creationId xmlns:a16="http://schemas.microsoft.com/office/drawing/2014/main" id="{22C518AF-1F9D-A83A-1B5D-6CA139691D46}"/>
              </a:ext>
            </a:extLst>
          </p:cNvPr>
          <p:cNvSpPr txBox="1">
            <a:spLocks/>
          </p:cNvSpPr>
          <p:nvPr/>
        </p:nvSpPr>
        <p:spPr>
          <a:xfrm>
            <a:off x="1222193" y="984851"/>
            <a:ext cx="4290875" cy="80567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400" b="1" dirty="0">
                <a:solidFill>
                  <a:srgbClr val="114175"/>
                </a:solidFill>
              </a:rPr>
              <a:t>Signal National d’Alerte</a:t>
            </a:r>
          </a:p>
          <a:p>
            <a:pPr algn="ctr"/>
            <a:r>
              <a:rPr lang="fr-FR" sz="2400" b="1" dirty="0">
                <a:solidFill>
                  <a:srgbClr val="114175"/>
                </a:solidFill>
              </a:rPr>
              <a:t>(SNA)</a:t>
            </a:r>
          </a:p>
        </p:txBody>
      </p:sp>
      <p:pic>
        <p:nvPicPr>
          <p:cNvPr id="13" name="Signal national dalerte (formation secourisme)">
            <a:hlinkClick r:id="" action="ppaction://media"/>
            <a:extLst>
              <a:ext uri="{FF2B5EF4-FFF2-40B4-BE49-F238E27FC236}">
                <a16:creationId xmlns:a16="http://schemas.microsoft.com/office/drawing/2014/main" id="{D62D8CD6-318D-4930-3DBA-777FB61EF28D}"/>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p:blipFill>
        <p:spPr>
          <a:xfrm>
            <a:off x="825891" y="1850106"/>
            <a:ext cx="4778644" cy="2513566"/>
          </a:xfrm>
          <a:prstGeom prst="rect">
            <a:avLst/>
          </a:prstGeom>
        </p:spPr>
      </p:pic>
      <p:sp>
        <p:nvSpPr>
          <p:cNvPr id="14" name="Titre 1">
            <a:extLst>
              <a:ext uri="{FF2B5EF4-FFF2-40B4-BE49-F238E27FC236}">
                <a16:creationId xmlns:a16="http://schemas.microsoft.com/office/drawing/2014/main" id="{EBB9EBDF-C7FD-F01D-3A4D-0FEC41321DDA}"/>
              </a:ext>
            </a:extLst>
          </p:cNvPr>
          <p:cNvSpPr txBox="1">
            <a:spLocks/>
          </p:cNvSpPr>
          <p:nvPr/>
        </p:nvSpPr>
        <p:spPr>
          <a:xfrm>
            <a:off x="6496836" y="769015"/>
            <a:ext cx="4472971" cy="630534"/>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800" b="1" dirty="0">
                <a:solidFill>
                  <a:srgbClr val="114175"/>
                </a:solidFill>
              </a:rPr>
              <a:t>Cas particulier équipement hydraulique</a:t>
            </a:r>
          </a:p>
        </p:txBody>
      </p:sp>
      <p:pic>
        <p:nvPicPr>
          <p:cNvPr id="17" name="Signal dalerte lié aux aménagements hydrauliques.">
            <a:hlinkClick r:id="" action="ppaction://media"/>
            <a:extLst>
              <a:ext uri="{FF2B5EF4-FFF2-40B4-BE49-F238E27FC236}">
                <a16:creationId xmlns:a16="http://schemas.microsoft.com/office/drawing/2014/main" id="{BF804BC7-7808-EDD0-A120-F4821A80765B}"/>
              </a:ext>
            </a:extLst>
          </p:cNvPr>
          <p:cNvPicPr>
            <a:picLocks noChangeAspect="1"/>
          </p:cNvPicPr>
          <p:nvPr>
            <a:audioFile r:link="rId4"/>
            <p:extLst>
              <p:ext uri="{DAA4B4D4-6D71-4841-9C94-3DE7FCFB9230}">
                <p14:media xmlns:p14="http://schemas.microsoft.com/office/powerpoint/2010/main" r:embed="rId3"/>
              </p:ext>
            </p:extLst>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p:blipFill>
        <p:spPr>
          <a:xfrm>
            <a:off x="6799434" y="1399549"/>
            <a:ext cx="3867774" cy="2285850"/>
          </a:xfrm>
          <a:prstGeom prst="rect">
            <a:avLst/>
          </a:prstGeom>
        </p:spPr>
      </p:pic>
      <p:pic>
        <p:nvPicPr>
          <p:cNvPr id="18" name="Image 17" descr="Une image contenant texte&#10;&#10;Description générée automatiquement">
            <a:extLst>
              <a:ext uri="{FF2B5EF4-FFF2-40B4-BE49-F238E27FC236}">
                <a16:creationId xmlns:a16="http://schemas.microsoft.com/office/drawing/2014/main" id="{A2CD3A95-DCC7-F8D1-EB11-BC8D4DE156E1}"/>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6467453" y="4114900"/>
            <a:ext cx="4085022" cy="2293228"/>
          </a:xfrm>
          <a:prstGeom prst="rect">
            <a:avLst/>
          </a:prstGeom>
        </p:spPr>
      </p:pic>
      <p:sp>
        <p:nvSpPr>
          <p:cNvPr id="2" name="Espace réservé du pied de page 1">
            <a:extLst>
              <a:ext uri="{FF2B5EF4-FFF2-40B4-BE49-F238E27FC236}">
                <a16:creationId xmlns:a16="http://schemas.microsoft.com/office/drawing/2014/main" id="{06054A0E-C265-211E-7E45-E08AF64463AC}"/>
              </a:ext>
            </a:extLst>
          </p:cNvPr>
          <p:cNvSpPr>
            <a:spLocks noGrp="1"/>
          </p:cNvSpPr>
          <p:nvPr>
            <p:ph type="ftr" sz="quarter" idx="12"/>
          </p:nvPr>
        </p:nvSpPr>
        <p:spPr>
          <a:xfrm>
            <a:off x="11013141" y="6654484"/>
            <a:ext cx="1178859" cy="206935"/>
          </a:xfrm>
        </p:spPr>
        <p:txBody>
          <a:bodyPr/>
          <a:lstStyle/>
          <a:p>
            <a:r>
              <a:rPr lang="fr-FR"/>
              <a:t>Version 2026 - JF</a:t>
            </a:r>
            <a:endParaRPr lang="fr-FR" dirty="0"/>
          </a:p>
        </p:txBody>
      </p:sp>
      <p:sp>
        <p:nvSpPr>
          <p:cNvPr id="10" name="Sous-titre 4">
            <a:extLst>
              <a:ext uri="{FF2B5EF4-FFF2-40B4-BE49-F238E27FC236}">
                <a16:creationId xmlns:a16="http://schemas.microsoft.com/office/drawing/2014/main" id="{B2942D54-BF0F-DA38-1435-036CDAA1744B}"/>
              </a:ext>
            </a:extLst>
          </p:cNvPr>
          <p:cNvSpPr txBox="1">
            <a:spLocks/>
          </p:cNvSpPr>
          <p:nvPr/>
        </p:nvSpPr>
        <p:spPr>
          <a:xfrm>
            <a:off x="0" y="531881"/>
            <a:ext cx="1464722" cy="45297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400" dirty="0"/>
              <a:t>S01-S02</a:t>
            </a:r>
          </a:p>
        </p:txBody>
      </p:sp>
      <p:sp>
        <p:nvSpPr>
          <p:cNvPr id="5" name="ZoneTexte 2">
            <a:extLst>
              <a:ext uri="{FF2B5EF4-FFF2-40B4-BE49-F238E27FC236}">
                <a16:creationId xmlns:a16="http://schemas.microsoft.com/office/drawing/2014/main" id="{3735F190-7F3D-1C14-3351-433FB4551CB0}"/>
              </a:ext>
            </a:extLst>
          </p:cNvPr>
          <p:cNvSpPr txBox="1">
            <a:spLocks noChangeArrowheads="1"/>
          </p:cNvSpPr>
          <p:nvPr/>
        </p:nvSpPr>
        <p:spPr bwMode="auto">
          <a:xfrm>
            <a:off x="3277702" y="0"/>
            <a:ext cx="48389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fr-FR" altLang="fr-FR" sz="2800" b="1" u="sng" dirty="0">
                <a:solidFill>
                  <a:srgbClr val="C10435"/>
                </a:solidFill>
                <a:latin typeface="+mj-lt"/>
                <a:ea typeface="Verdana" panose="020B0604030504040204" pitchFamily="34" charset="0"/>
                <a:cs typeface="Verdana" panose="020B0604030504040204" pitchFamily="34" charset="0"/>
              </a:rPr>
              <a:t>Protection des populations</a:t>
            </a:r>
            <a:endParaRPr kumimoji="0" lang="fr-FR" altLang="fr-FR" sz="2800" b="1" i="0" u="sng" strike="noStrike" kern="1200" cap="none" spc="0" normalizeH="0" baseline="0" noProof="0" dirty="0">
              <a:ln>
                <a:noFill/>
              </a:ln>
              <a:solidFill>
                <a:srgbClr val="C10435"/>
              </a:solidFill>
              <a:effectLst/>
              <a:uLnTx/>
              <a:uFillTx/>
              <a:latin typeface="+mj-lt"/>
              <a:ea typeface="Verdana" panose="020B0604030504040204" pitchFamily="34" charset="0"/>
              <a:cs typeface="Verdana" panose="020B0604030504040204" pitchFamily="34" charset="0"/>
            </a:endParaRPr>
          </a:p>
        </p:txBody>
      </p:sp>
      <p:sp>
        <p:nvSpPr>
          <p:cNvPr id="6" name="Ellipse 5">
            <a:extLst>
              <a:ext uri="{FF2B5EF4-FFF2-40B4-BE49-F238E27FC236}">
                <a16:creationId xmlns:a16="http://schemas.microsoft.com/office/drawing/2014/main" id="{3BE92338-FCFF-2A44-FE67-3137E4BC4C18}"/>
              </a:ext>
            </a:extLst>
          </p:cNvPr>
          <p:cNvSpPr/>
          <p:nvPr/>
        </p:nvSpPr>
        <p:spPr>
          <a:xfrm>
            <a:off x="2548474" y="12527"/>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360653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80">
                                          <p:stCondLst>
                                            <p:cond delay="0"/>
                                          </p:stCondLst>
                                        </p:cTn>
                                        <p:tgtEl>
                                          <p:spTgt spid="18"/>
                                        </p:tgtEl>
                                      </p:cBhvr>
                                    </p:animEffect>
                                    <p:anim calcmode="lin" valueType="num">
                                      <p:cBhvr>
                                        <p:cTn id="24"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29" dur="26">
                                          <p:stCondLst>
                                            <p:cond delay="650"/>
                                          </p:stCondLst>
                                        </p:cTn>
                                        <p:tgtEl>
                                          <p:spTgt spid="18"/>
                                        </p:tgtEl>
                                      </p:cBhvr>
                                      <p:to x="100000" y="60000"/>
                                    </p:animScale>
                                    <p:animScale>
                                      <p:cBhvr>
                                        <p:cTn id="30" dur="166" decel="50000">
                                          <p:stCondLst>
                                            <p:cond delay="676"/>
                                          </p:stCondLst>
                                        </p:cTn>
                                        <p:tgtEl>
                                          <p:spTgt spid="18"/>
                                        </p:tgtEl>
                                      </p:cBhvr>
                                      <p:to x="100000" y="100000"/>
                                    </p:animScale>
                                    <p:animScale>
                                      <p:cBhvr>
                                        <p:cTn id="31" dur="26">
                                          <p:stCondLst>
                                            <p:cond delay="1312"/>
                                          </p:stCondLst>
                                        </p:cTn>
                                        <p:tgtEl>
                                          <p:spTgt spid="18"/>
                                        </p:tgtEl>
                                      </p:cBhvr>
                                      <p:to x="100000" y="80000"/>
                                    </p:animScale>
                                    <p:animScale>
                                      <p:cBhvr>
                                        <p:cTn id="32" dur="166" decel="50000">
                                          <p:stCondLst>
                                            <p:cond delay="1338"/>
                                          </p:stCondLst>
                                        </p:cTn>
                                        <p:tgtEl>
                                          <p:spTgt spid="18"/>
                                        </p:tgtEl>
                                      </p:cBhvr>
                                      <p:to x="100000" y="100000"/>
                                    </p:animScale>
                                    <p:animScale>
                                      <p:cBhvr>
                                        <p:cTn id="33" dur="26">
                                          <p:stCondLst>
                                            <p:cond delay="1642"/>
                                          </p:stCondLst>
                                        </p:cTn>
                                        <p:tgtEl>
                                          <p:spTgt spid="18"/>
                                        </p:tgtEl>
                                      </p:cBhvr>
                                      <p:to x="100000" y="90000"/>
                                    </p:animScale>
                                    <p:animScale>
                                      <p:cBhvr>
                                        <p:cTn id="34" dur="166" decel="50000">
                                          <p:stCondLst>
                                            <p:cond delay="1668"/>
                                          </p:stCondLst>
                                        </p:cTn>
                                        <p:tgtEl>
                                          <p:spTgt spid="18"/>
                                        </p:tgtEl>
                                      </p:cBhvr>
                                      <p:to x="100000" y="100000"/>
                                    </p:animScale>
                                    <p:animScale>
                                      <p:cBhvr>
                                        <p:cTn id="35" dur="26">
                                          <p:stCondLst>
                                            <p:cond delay="1808"/>
                                          </p:stCondLst>
                                        </p:cTn>
                                        <p:tgtEl>
                                          <p:spTgt spid="18"/>
                                        </p:tgtEl>
                                      </p:cBhvr>
                                      <p:to x="100000" y="95000"/>
                                    </p:animScale>
                                    <p:animScale>
                                      <p:cBhvr>
                                        <p:cTn id="36" dur="166" decel="50000">
                                          <p:stCondLst>
                                            <p:cond delay="1834"/>
                                          </p:stCondLst>
                                        </p:cTn>
                                        <p:tgtEl>
                                          <p:spTgt spid="18"/>
                                        </p:tgtEl>
                                      </p:cBhvr>
                                      <p:to x="100000" y="100000"/>
                                    </p:animScale>
                                  </p:childTnLst>
                                </p:cTn>
                              </p:par>
                            </p:childTnLst>
                          </p:cTn>
                        </p:par>
                        <p:par>
                          <p:cTn id="37" fill="hold">
                            <p:stCondLst>
                              <p:cond delay="2000"/>
                            </p:stCondLst>
                            <p:childTnLst>
                              <p:par>
                                <p:cTn id="38" presetID="6" presetClass="emph" presetSubtype="0" fill="hold" nodeType="afterEffect">
                                  <p:stCondLst>
                                    <p:cond delay="0"/>
                                  </p:stCondLst>
                                  <p:childTnLst>
                                    <p:animScale>
                                      <p:cBhvr>
                                        <p:cTn id="39" dur="1600" fill="hold"/>
                                        <p:tgtEl>
                                          <p:spTgt spid="1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13"/>
                </p:tgtEl>
              </p:cMediaNode>
            </p:audio>
            <p:audio>
              <p:cMediaNode vol="80000">
                <p:cTn id="41" fill="hold" display="0">
                  <p:stCondLst>
                    <p:cond delay="indefinite"/>
                  </p:stCondLst>
                  <p:endCondLst>
                    <p:cond evt="onStopAudio" delay="0">
                      <p:tgtEl>
                        <p:sldTgt/>
                      </p:tgtEl>
                    </p:cond>
                  </p:endCondLst>
                </p:cTn>
                <p:tgtEl>
                  <p:spTgt spid="17"/>
                </p:tgtEl>
              </p:cMediaNode>
            </p:audio>
            <p:audio>
              <p:cMediaNode vol="80000">
                <p:cTn id="42" display="0">
                  <p:stCondLst>
                    <p:cond delay="indefinite"/>
                  </p:stCondLst>
                  <p:endCondLst>
                    <p:cond evt="onStopAudio" delay="0">
                      <p:tgtEl>
                        <p:sldTgt/>
                      </p:tgtEl>
                    </p:cond>
                  </p:endCondLst>
                </p:cTn>
                <p:tgtEl>
                  <p:spTgt spid="13"/>
                </p:tgtEl>
              </p:cMediaNode>
            </p:audio>
          </p:childTnLst>
        </p:cTn>
      </p:par>
    </p:tnLst>
    <p:bldLst>
      <p:bldP spid="7"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D766315B-B9DF-CEAB-6566-9299BFE0BC8D}"/>
              </a:ext>
            </a:extLst>
          </p:cNvPr>
          <p:cNvSpPr>
            <a:spLocks noGrp="1"/>
          </p:cNvSpPr>
          <p:nvPr>
            <p:ph type="sldNum" sz="quarter" idx="13"/>
          </p:nvPr>
        </p:nvSpPr>
        <p:spPr>
          <a:xfrm>
            <a:off x="11325224" y="6408128"/>
            <a:ext cx="752475" cy="381442"/>
          </a:xfrm>
        </p:spPr>
        <p:txBody>
          <a:bodyPr/>
          <a:lstStyle/>
          <a:p>
            <a:fld id="{E08ED9A5-DC0D-4841-8E77-55016E9FD6AD}" type="slidenum">
              <a:rPr lang="fr-FR" smtClean="0"/>
              <a:pPr/>
              <a:t>21</a:t>
            </a:fld>
            <a:endParaRPr lang="fr-FR"/>
          </a:p>
        </p:txBody>
      </p:sp>
      <p:sp>
        <p:nvSpPr>
          <p:cNvPr id="11" name="Titre 1">
            <a:extLst>
              <a:ext uri="{FF2B5EF4-FFF2-40B4-BE49-F238E27FC236}">
                <a16:creationId xmlns:a16="http://schemas.microsoft.com/office/drawing/2014/main" id="{C7598F32-31D1-38EA-2F05-244E1003A352}"/>
              </a:ext>
            </a:extLst>
          </p:cNvPr>
          <p:cNvSpPr txBox="1">
            <a:spLocks/>
          </p:cNvSpPr>
          <p:nvPr/>
        </p:nvSpPr>
        <p:spPr>
          <a:xfrm>
            <a:off x="0" y="1733068"/>
            <a:ext cx="7434678" cy="138782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dirty="0">
                <a:hlinkClick r:id="rId2"/>
              </a:rPr>
              <a:t>Alerte ORSEC / Alerte - Ministère de l'Intérieur (interieur.gouv.fr)</a:t>
            </a:r>
            <a:endParaRPr lang="fr-FR" sz="2000" dirty="0">
              <a:solidFill>
                <a:srgbClr val="114175"/>
              </a:solidFill>
            </a:endParaRPr>
          </a:p>
          <a:p>
            <a:endParaRPr lang="fr-FR" sz="2000" dirty="0">
              <a:solidFill>
                <a:srgbClr val="114175"/>
              </a:solidFill>
            </a:endParaRPr>
          </a:p>
          <a:p>
            <a:endParaRPr lang="fr-FR" sz="2000" dirty="0">
              <a:solidFill>
                <a:srgbClr val="114175"/>
              </a:solidFill>
            </a:endParaRPr>
          </a:p>
          <a:p>
            <a:r>
              <a:rPr lang="fr-FR" sz="2000" dirty="0">
                <a:hlinkClick r:id="rId3"/>
              </a:rPr>
              <a:t>Risques Page d'accueil | Gouvernement.fr</a:t>
            </a:r>
            <a:endParaRPr lang="fr-FR" sz="2000" dirty="0">
              <a:solidFill>
                <a:srgbClr val="114175"/>
              </a:solidFill>
            </a:endParaRPr>
          </a:p>
        </p:txBody>
      </p:sp>
      <p:pic>
        <p:nvPicPr>
          <p:cNvPr id="1026" name="Picture 2">
            <a:extLst>
              <a:ext uri="{FF2B5EF4-FFF2-40B4-BE49-F238E27FC236}">
                <a16:creationId xmlns:a16="http://schemas.microsoft.com/office/drawing/2014/main" id="{1449277F-5A86-DCF6-CBB8-8EA20CB155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7944"/>
          <a:stretch/>
        </p:blipFill>
        <p:spPr bwMode="auto">
          <a:xfrm>
            <a:off x="6956089" y="861107"/>
            <a:ext cx="2382464" cy="55064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4C298EA0-1C65-0419-A5B4-D2F75F2BD18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1915"/>
          <a:stretch/>
        </p:blipFill>
        <p:spPr bwMode="auto">
          <a:xfrm>
            <a:off x="9593767" y="861107"/>
            <a:ext cx="2598233" cy="5547021"/>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pied de page 1">
            <a:extLst>
              <a:ext uri="{FF2B5EF4-FFF2-40B4-BE49-F238E27FC236}">
                <a16:creationId xmlns:a16="http://schemas.microsoft.com/office/drawing/2014/main" id="{016B3B9A-7D2E-0415-D6FB-E2A3D3E23818}"/>
              </a:ext>
            </a:extLst>
          </p:cNvPr>
          <p:cNvSpPr>
            <a:spLocks noGrp="1"/>
          </p:cNvSpPr>
          <p:nvPr>
            <p:ph type="ftr" sz="quarter" idx="12"/>
          </p:nvPr>
        </p:nvSpPr>
        <p:spPr>
          <a:xfrm>
            <a:off x="11013141" y="6654484"/>
            <a:ext cx="1178859" cy="206935"/>
          </a:xfrm>
        </p:spPr>
        <p:txBody>
          <a:bodyPr/>
          <a:lstStyle/>
          <a:p>
            <a:r>
              <a:rPr lang="fr-FR"/>
              <a:t>Version 2026 - JF</a:t>
            </a:r>
            <a:endParaRPr lang="fr-FR" dirty="0"/>
          </a:p>
        </p:txBody>
      </p:sp>
      <p:sp>
        <p:nvSpPr>
          <p:cNvPr id="9" name="Sous-titre 4">
            <a:extLst>
              <a:ext uri="{FF2B5EF4-FFF2-40B4-BE49-F238E27FC236}">
                <a16:creationId xmlns:a16="http://schemas.microsoft.com/office/drawing/2014/main" id="{56BB556E-F517-F4D5-AC94-45F9297D0084}"/>
              </a:ext>
            </a:extLst>
          </p:cNvPr>
          <p:cNvSpPr txBox="1">
            <a:spLocks/>
          </p:cNvSpPr>
          <p:nvPr/>
        </p:nvSpPr>
        <p:spPr>
          <a:xfrm>
            <a:off x="0" y="531881"/>
            <a:ext cx="1464722" cy="45297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400" dirty="0"/>
              <a:t>S01-S02</a:t>
            </a:r>
          </a:p>
        </p:txBody>
      </p:sp>
      <p:sp>
        <p:nvSpPr>
          <p:cNvPr id="5" name="ZoneTexte 2">
            <a:extLst>
              <a:ext uri="{FF2B5EF4-FFF2-40B4-BE49-F238E27FC236}">
                <a16:creationId xmlns:a16="http://schemas.microsoft.com/office/drawing/2014/main" id="{74AE8471-D5B3-AFFE-57F5-22176F3072C5}"/>
              </a:ext>
            </a:extLst>
          </p:cNvPr>
          <p:cNvSpPr txBox="1">
            <a:spLocks noChangeArrowheads="1"/>
          </p:cNvSpPr>
          <p:nvPr/>
        </p:nvSpPr>
        <p:spPr bwMode="auto">
          <a:xfrm>
            <a:off x="3277702" y="0"/>
            <a:ext cx="48389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fr-FR" altLang="fr-FR" sz="2800" b="1" u="sng" dirty="0">
                <a:solidFill>
                  <a:srgbClr val="C10435"/>
                </a:solidFill>
                <a:latin typeface="+mj-lt"/>
                <a:ea typeface="Verdana" panose="020B0604030504040204" pitchFamily="34" charset="0"/>
                <a:cs typeface="Verdana" panose="020B0604030504040204" pitchFamily="34" charset="0"/>
              </a:rPr>
              <a:t>Protection des populations</a:t>
            </a:r>
            <a:endParaRPr kumimoji="0" lang="fr-FR" altLang="fr-FR" sz="2800" b="1" i="0" u="sng" strike="noStrike" kern="1200" cap="none" spc="0" normalizeH="0" baseline="0" noProof="0" dirty="0">
              <a:ln>
                <a:noFill/>
              </a:ln>
              <a:solidFill>
                <a:srgbClr val="C10435"/>
              </a:solidFill>
              <a:effectLst/>
              <a:uLnTx/>
              <a:uFillTx/>
              <a:latin typeface="+mj-lt"/>
              <a:ea typeface="Verdana" panose="020B0604030504040204" pitchFamily="34" charset="0"/>
              <a:cs typeface="Verdana" panose="020B0604030504040204" pitchFamily="34" charset="0"/>
            </a:endParaRPr>
          </a:p>
        </p:txBody>
      </p:sp>
      <p:sp>
        <p:nvSpPr>
          <p:cNvPr id="6" name="Ellipse 5">
            <a:extLst>
              <a:ext uri="{FF2B5EF4-FFF2-40B4-BE49-F238E27FC236}">
                <a16:creationId xmlns:a16="http://schemas.microsoft.com/office/drawing/2014/main" id="{D5E8AEE9-6F77-3B05-5554-F97D51A10542}"/>
              </a:ext>
            </a:extLst>
          </p:cNvPr>
          <p:cNvSpPr/>
          <p:nvPr/>
        </p:nvSpPr>
        <p:spPr>
          <a:xfrm>
            <a:off x="2548474" y="12527"/>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875543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C835DD-131E-443A-15A2-3234B511545B}"/>
              </a:ext>
            </a:extLst>
          </p:cNvPr>
          <p:cNvSpPr>
            <a:spLocks noGrp="1"/>
          </p:cNvSpPr>
          <p:nvPr>
            <p:ph type="ctrTitle"/>
          </p:nvPr>
        </p:nvSpPr>
        <p:spPr>
          <a:xfrm>
            <a:off x="4028892" y="3130890"/>
            <a:ext cx="6667471" cy="1509038"/>
          </a:xfrm>
        </p:spPr>
        <p:txBody>
          <a:bodyPr>
            <a:normAutofit/>
          </a:bodyPr>
          <a:lstStyle/>
          <a:p>
            <a:r>
              <a:rPr lang="fr-FR" b="1" dirty="0"/>
              <a:t>L’ALERTE</a:t>
            </a:r>
            <a:br>
              <a:rPr lang="fr-FR" b="1" dirty="0"/>
            </a:br>
            <a:r>
              <a:rPr lang="fr-FR" sz="4400" b="1" dirty="0">
                <a:solidFill>
                  <a:srgbClr val="00529B"/>
                </a:solidFill>
              </a:rPr>
              <a:t>Séquence 02</a:t>
            </a:r>
            <a:endParaRPr lang="fr-FR" b="1" dirty="0"/>
          </a:p>
        </p:txBody>
      </p:sp>
      <p:sp>
        <p:nvSpPr>
          <p:cNvPr id="3" name="Espace réservé du numéro de diapositive 2">
            <a:extLst>
              <a:ext uri="{FF2B5EF4-FFF2-40B4-BE49-F238E27FC236}">
                <a16:creationId xmlns:a16="http://schemas.microsoft.com/office/drawing/2014/main" id="{853A84B9-C92F-C33A-1465-75979A7433D7}"/>
              </a:ext>
            </a:extLst>
          </p:cNvPr>
          <p:cNvSpPr>
            <a:spLocks noGrp="1"/>
          </p:cNvSpPr>
          <p:nvPr>
            <p:ph type="sldNum" sz="quarter" idx="13"/>
          </p:nvPr>
        </p:nvSpPr>
        <p:spPr>
          <a:xfrm>
            <a:off x="11325224" y="6300548"/>
            <a:ext cx="752475" cy="381442"/>
          </a:xfrm>
        </p:spPr>
        <p:txBody>
          <a:bodyPr/>
          <a:lstStyle/>
          <a:p>
            <a:fld id="{E08ED9A5-DC0D-4841-8E77-55016E9FD6AD}" type="slidenum">
              <a:rPr lang="fr-FR" smtClean="0"/>
              <a:pPr/>
              <a:t>22</a:t>
            </a:fld>
            <a:endParaRPr lang="fr-FR"/>
          </a:p>
        </p:txBody>
      </p:sp>
      <p:sp>
        <p:nvSpPr>
          <p:cNvPr id="4" name="Espace réservé du pied de page 3">
            <a:extLst>
              <a:ext uri="{FF2B5EF4-FFF2-40B4-BE49-F238E27FC236}">
                <a16:creationId xmlns:a16="http://schemas.microsoft.com/office/drawing/2014/main" id="{5C014458-1E8D-A8CD-AF33-0D59317BE727}"/>
              </a:ext>
            </a:extLst>
          </p:cNvPr>
          <p:cNvSpPr>
            <a:spLocks noGrp="1"/>
          </p:cNvSpPr>
          <p:nvPr>
            <p:ph type="ftr" sz="quarter" idx="12"/>
          </p:nvPr>
        </p:nvSpPr>
        <p:spPr/>
        <p:txBody>
          <a:bodyPr/>
          <a:lstStyle/>
          <a:p>
            <a:r>
              <a:rPr lang="fr-FR"/>
              <a:t>Version 2026 - JF</a:t>
            </a:r>
            <a:endParaRPr lang="fr-FR" dirty="0"/>
          </a:p>
        </p:txBody>
      </p:sp>
    </p:spTree>
    <p:extLst>
      <p:ext uri="{BB962C8B-B14F-4D97-AF65-F5344CB8AC3E}">
        <p14:creationId xmlns:p14="http://schemas.microsoft.com/office/powerpoint/2010/main" val="13739178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B503B2B2-958F-F5E3-732D-4A4656441D7C}"/>
              </a:ext>
            </a:extLst>
          </p:cNvPr>
          <p:cNvSpPr>
            <a:spLocks noGrp="1"/>
          </p:cNvSpPr>
          <p:nvPr>
            <p:ph type="subTitle" idx="1"/>
          </p:nvPr>
        </p:nvSpPr>
        <p:spPr>
          <a:xfrm>
            <a:off x="528778" y="2091707"/>
            <a:ext cx="4179436" cy="1015477"/>
          </a:xfrm>
        </p:spPr>
        <p:txBody>
          <a:bodyPr>
            <a:normAutofit/>
          </a:bodyPr>
          <a:lstStyle/>
          <a:p>
            <a:r>
              <a:rPr lang="fr-FR" sz="6000" dirty="0">
                <a:solidFill>
                  <a:srgbClr val="00529B"/>
                </a:solidFill>
              </a:rPr>
              <a:t>L’alerte</a:t>
            </a:r>
          </a:p>
        </p:txBody>
      </p:sp>
      <p:sp>
        <p:nvSpPr>
          <p:cNvPr id="3" name="Espace réservé du texte 2">
            <a:extLst>
              <a:ext uri="{FF2B5EF4-FFF2-40B4-BE49-F238E27FC236}">
                <a16:creationId xmlns:a16="http://schemas.microsoft.com/office/drawing/2014/main" id="{F2E52BA9-F3D3-9E94-7072-EA4101513115}"/>
              </a:ext>
            </a:extLst>
          </p:cNvPr>
          <p:cNvSpPr>
            <a:spLocks noGrp="1"/>
          </p:cNvSpPr>
          <p:nvPr>
            <p:ph type="body" sz="quarter" idx="10"/>
          </p:nvPr>
        </p:nvSpPr>
        <p:spPr/>
        <p:txBody>
          <a:bodyPr/>
          <a:lstStyle/>
          <a:p>
            <a:pPr algn="ctr"/>
            <a:r>
              <a:rPr lang="fr-FR" sz="2800" b="1" u="sng" dirty="0">
                <a:solidFill>
                  <a:srgbClr val="C10435"/>
                </a:solidFill>
                <a:latin typeface="+mj-lt"/>
              </a:rPr>
              <a:t>OBJECTIF</a:t>
            </a:r>
            <a:r>
              <a:rPr lang="fr-FR" sz="2800" b="1" dirty="0">
                <a:solidFill>
                  <a:srgbClr val="C10435"/>
                </a:solidFill>
                <a:latin typeface="+mj-lt"/>
              </a:rPr>
              <a:t> :</a:t>
            </a:r>
          </a:p>
          <a:p>
            <a:pPr algn="ctr"/>
            <a:endParaRPr lang="fr-FR" sz="2800" dirty="0">
              <a:solidFill>
                <a:srgbClr val="C10435"/>
              </a:solidFill>
              <a:latin typeface="+mj-lt"/>
            </a:endParaRPr>
          </a:p>
          <a:p>
            <a:pPr algn="ctr"/>
            <a:r>
              <a:rPr lang="fr-FR" sz="2800" dirty="0">
                <a:solidFill>
                  <a:srgbClr val="C10435"/>
                </a:solidFill>
                <a:latin typeface="+mj-lt"/>
              </a:rPr>
              <a:t>Être capable d’appeler les services d’urgence appropriés et de transmettre la bonne information</a:t>
            </a:r>
          </a:p>
          <a:p>
            <a:pPr algn="ctr"/>
            <a:endParaRPr lang="fr-FR" dirty="0"/>
          </a:p>
        </p:txBody>
      </p:sp>
      <p:sp>
        <p:nvSpPr>
          <p:cNvPr id="4" name="Espace réservé du texte 3">
            <a:extLst>
              <a:ext uri="{FF2B5EF4-FFF2-40B4-BE49-F238E27FC236}">
                <a16:creationId xmlns:a16="http://schemas.microsoft.com/office/drawing/2014/main" id="{0C828031-3C42-70D9-FD32-56E0032215FD}"/>
              </a:ext>
            </a:extLst>
          </p:cNvPr>
          <p:cNvSpPr>
            <a:spLocks noGrp="1"/>
          </p:cNvSpPr>
          <p:nvPr>
            <p:ph type="body" sz="quarter" idx="11"/>
          </p:nvPr>
        </p:nvSpPr>
        <p:spPr>
          <a:xfrm>
            <a:off x="2743470" y="6159734"/>
            <a:ext cx="1137295" cy="494750"/>
          </a:xfrm>
        </p:spPr>
        <p:txBody>
          <a:bodyPr/>
          <a:lstStyle/>
          <a:p>
            <a:r>
              <a:rPr lang="fr-FR" dirty="0"/>
              <a:t>10 min</a:t>
            </a:r>
          </a:p>
        </p:txBody>
      </p:sp>
      <p:sp>
        <p:nvSpPr>
          <p:cNvPr id="5" name="Espace réservé du numéro de diapositive 4">
            <a:extLst>
              <a:ext uri="{FF2B5EF4-FFF2-40B4-BE49-F238E27FC236}">
                <a16:creationId xmlns:a16="http://schemas.microsoft.com/office/drawing/2014/main" id="{CBA93FB0-9FB8-C81E-601E-C02EC33E2CA4}"/>
              </a:ext>
            </a:extLst>
          </p:cNvPr>
          <p:cNvSpPr>
            <a:spLocks noGrp="1"/>
          </p:cNvSpPr>
          <p:nvPr>
            <p:ph type="sldNum" sz="quarter" idx="13"/>
          </p:nvPr>
        </p:nvSpPr>
        <p:spPr>
          <a:xfrm>
            <a:off x="11325224" y="6408128"/>
            <a:ext cx="752475" cy="381442"/>
          </a:xfrm>
        </p:spPr>
        <p:txBody>
          <a:bodyPr/>
          <a:lstStyle/>
          <a:p>
            <a:fld id="{E08ED9A5-DC0D-4841-8E77-55016E9FD6AD}" type="slidenum">
              <a:rPr lang="fr-FR" smtClean="0"/>
              <a:pPr/>
              <a:t>23</a:t>
            </a:fld>
            <a:endParaRPr lang="fr-FR"/>
          </a:p>
        </p:txBody>
      </p:sp>
      <p:sp>
        <p:nvSpPr>
          <p:cNvPr id="6" name="Espace réservé du pied de page 5">
            <a:extLst>
              <a:ext uri="{FF2B5EF4-FFF2-40B4-BE49-F238E27FC236}">
                <a16:creationId xmlns:a16="http://schemas.microsoft.com/office/drawing/2014/main" id="{3433F38B-6979-876A-D516-C48DD9BC85C7}"/>
              </a:ext>
            </a:extLst>
          </p:cNvPr>
          <p:cNvSpPr>
            <a:spLocks noGrp="1"/>
          </p:cNvSpPr>
          <p:nvPr>
            <p:ph type="ftr" sz="quarter" idx="12"/>
          </p:nvPr>
        </p:nvSpPr>
        <p:spPr>
          <a:xfrm>
            <a:off x="11013141" y="6654484"/>
            <a:ext cx="1178859" cy="206935"/>
          </a:xfrm>
        </p:spPr>
        <p:txBody>
          <a:bodyPr/>
          <a:lstStyle/>
          <a:p>
            <a:r>
              <a:rPr lang="fr-FR"/>
              <a:t>Version 2026 - JF</a:t>
            </a:r>
            <a:endParaRPr lang="fr-FR" dirty="0"/>
          </a:p>
        </p:txBody>
      </p:sp>
    </p:spTree>
    <p:extLst>
      <p:ext uri="{BB962C8B-B14F-4D97-AF65-F5344CB8AC3E}">
        <p14:creationId xmlns:p14="http://schemas.microsoft.com/office/powerpoint/2010/main" val="31710515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F78EC9EC-3691-81DD-1F51-4E112CF03242}"/>
              </a:ext>
            </a:extLst>
          </p:cNvPr>
          <p:cNvSpPr>
            <a:spLocks noGrp="1"/>
          </p:cNvSpPr>
          <p:nvPr>
            <p:ph type="body" sz="quarter" idx="10"/>
          </p:nvPr>
        </p:nvSpPr>
        <p:spPr>
          <a:xfrm>
            <a:off x="1069975" y="1528903"/>
            <a:ext cx="2217363" cy="779292"/>
          </a:xfrm>
        </p:spPr>
        <p:txBody>
          <a:bodyPr>
            <a:normAutofit/>
          </a:bodyPr>
          <a:lstStyle/>
          <a:p>
            <a:r>
              <a:rPr lang="fr-FR" sz="4800" dirty="0"/>
              <a:t>PLAN</a:t>
            </a:r>
          </a:p>
        </p:txBody>
      </p:sp>
      <p:sp>
        <p:nvSpPr>
          <p:cNvPr id="5" name="Espace réservé du numéro de diapositive 4">
            <a:extLst>
              <a:ext uri="{FF2B5EF4-FFF2-40B4-BE49-F238E27FC236}">
                <a16:creationId xmlns:a16="http://schemas.microsoft.com/office/drawing/2014/main" id="{FE394C53-E848-4780-B0D8-B2B3889F3192}"/>
              </a:ext>
            </a:extLst>
          </p:cNvPr>
          <p:cNvSpPr>
            <a:spLocks noGrp="1"/>
          </p:cNvSpPr>
          <p:nvPr>
            <p:ph type="sldNum" sz="quarter" idx="13"/>
          </p:nvPr>
        </p:nvSpPr>
        <p:spPr>
          <a:xfrm>
            <a:off x="11325224" y="6408128"/>
            <a:ext cx="752475" cy="381442"/>
          </a:xfrm>
        </p:spPr>
        <p:txBody>
          <a:bodyPr/>
          <a:lstStyle/>
          <a:p>
            <a:fld id="{E08ED9A5-DC0D-4841-8E77-55016E9FD6AD}" type="slidenum">
              <a:rPr lang="fr-FR" smtClean="0"/>
              <a:pPr/>
              <a:t>24</a:t>
            </a:fld>
            <a:endParaRPr lang="fr-FR"/>
          </a:p>
        </p:txBody>
      </p:sp>
      <p:sp>
        <p:nvSpPr>
          <p:cNvPr id="7" name="Espace réservé du contenu 6">
            <a:extLst>
              <a:ext uri="{FF2B5EF4-FFF2-40B4-BE49-F238E27FC236}">
                <a16:creationId xmlns:a16="http://schemas.microsoft.com/office/drawing/2014/main" id="{F7FF2349-E0D4-2B5E-6D61-77623377F7A7}"/>
              </a:ext>
            </a:extLst>
          </p:cNvPr>
          <p:cNvSpPr>
            <a:spLocks noGrp="1"/>
          </p:cNvSpPr>
          <p:nvPr>
            <p:ph sz="quarter" idx="11"/>
          </p:nvPr>
        </p:nvSpPr>
        <p:spPr>
          <a:xfrm>
            <a:off x="5377592" y="2265169"/>
            <a:ext cx="4675571" cy="484785"/>
          </a:xfrm>
        </p:spPr>
        <p:txBody>
          <a:bodyPr>
            <a:normAutofit/>
          </a:bodyPr>
          <a:lstStyle/>
          <a:p>
            <a:pPr marL="0" indent="0">
              <a:buNone/>
            </a:pPr>
            <a:r>
              <a:rPr lang="fr-FR" sz="2000" dirty="0"/>
              <a:t>Pourquoi alerter ?</a:t>
            </a:r>
          </a:p>
        </p:txBody>
      </p:sp>
      <p:sp>
        <p:nvSpPr>
          <p:cNvPr id="12" name="Espace réservé du contenu 6">
            <a:extLst>
              <a:ext uri="{FF2B5EF4-FFF2-40B4-BE49-F238E27FC236}">
                <a16:creationId xmlns:a16="http://schemas.microsoft.com/office/drawing/2014/main" id="{99CDE8E1-A894-63E2-D340-9C98D67FA391}"/>
              </a:ext>
            </a:extLst>
          </p:cNvPr>
          <p:cNvSpPr txBox="1">
            <a:spLocks/>
          </p:cNvSpPr>
          <p:nvPr/>
        </p:nvSpPr>
        <p:spPr>
          <a:xfrm>
            <a:off x="4243946" y="3637619"/>
            <a:ext cx="3700176" cy="4847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000" dirty="0"/>
              <a:t>Quelles informations ? </a:t>
            </a:r>
          </a:p>
        </p:txBody>
      </p:sp>
      <p:sp>
        <p:nvSpPr>
          <p:cNvPr id="13" name="Espace réservé du contenu 6">
            <a:extLst>
              <a:ext uri="{FF2B5EF4-FFF2-40B4-BE49-F238E27FC236}">
                <a16:creationId xmlns:a16="http://schemas.microsoft.com/office/drawing/2014/main" id="{72240FC9-D127-9593-75A9-592BDC06372B}"/>
              </a:ext>
            </a:extLst>
          </p:cNvPr>
          <p:cNvSpPr txBox="1">
            <a:spLocks/>
          </p:cNvSpPr>
          <p:nvPr/>
        </p:nvSpPr>
        <p:spPr>
          <a:xfrm>
            <a:off x="4792549" y="2969682"/>
            <a:ext cx="4122196" cy="4847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000" dirty="0"/>
              <a:t>Quels numéros ?</a:t>
            </a:r>
          </a:p>
        </p:txBody>
      </p:sp>
      <p:sp>
        <p:nvSpPr>
          <p:cNvPr id="3" name="Ellipse 2">
            <a:extLst>
              <a:ext uri="{FF2B5EF4-FFF2-40B4-BE49-F238E27FC236}">
                <a16:creationId xmlns:a16="http://schemas.microsoft.com/office/drawing/2014/main" id="{987FB538-AFB4-E0C1-7D88-E708FC882A19}"/>
              </a:ext>
            </a:extLst>
          </p:cNvPr>
          <p:cNvSpPr/>
          <p:nvPr/>
        </p:nvSpPr>
        <p:spPr>
          <a:xfrm>
            <a:off x="3616814" y="3495664"/>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F07AA320-1C38-7D81-0B74-557B19D1CC49}"/>
              </a:ext>
            </a:extLst>
          </p:cNvPr>
          <p:cNvSpPr/>
          <p:nvPr/>
        </p:nvSpPr>
        <p:spPr>
          <a:xfrm>
            <a:off x="4243946" y="2810781"/>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201CB398-0096-71AA-A926-2E0BC03C7AB4}"/>
              </a:ext>
            </a:extLst>
          </p:cNvPr>
          <p:cNvSpPr/>
          <p:nvPr/>
        </p:nvSpPr>
        <p:spPr>
          <a:xfrm>
            <a:off x="4792549" y="2137046"/>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contenu 6">
            <a:extLst>
              <a:ext uri="{FF2B5EF4-FFF2-40B4-BE49-F238E27FC236}">
                <a16:creationId xmlns:a16="http://schemas.microsoft.com/office/drawing/2014/main" id="{197D4737-4595-E843-61D5-30B881E8A072}"/>
              </a:ext>
            </a:extLst>
          </p:cNvPr>
          <p:cNvSpPr txBox="1">
            <a:spLocks/>
          </p:cNvSpPr>
          <p:nvPr/>
        </p:nvSpPr>
        <p:spPr>
          <a:xfrm>
            <a:off x="3537044" y="4267530"/>
            <a:ext cx="4675571" cy="4847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000" dirty="0"/>
              <a:t>Synthèse</a:t>
            </a:r>
          </a:p>
        </p:txBody>
      </p:sp>
      <p:sp>
        <p:nvSpPr>
          <p:cNvPr id="11" name="Ellipse 10">
            <a:extLst>
              <a:ext uri="{FF2B5EF4-FFF2-40B4-BE49-F238E27FC236}">
                <a16:creationId xmlns:a16="http://schemas.microsoft.com/office/drawing/2014/main" id="{ED8426D1-29E2-301A-245A-A4A72479419A}"/>
              </a:ext>
            </a:extLst>
          </p:cNvPr>
          <p:cNvSpPr/>
          <p:nvPr/>
        </p:nvSpPr>
        <p:spPr>
          <a:xfrm>
            <a:off x="2949282" y="4146398"/>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space réservé du pied de page 19">
            <a:extLst>
              <a:ext uri="{FF2B5EF4-FFF2-40B4-BE49-F238E27FC236}">
                <a16:creationId xmlns:a16="http://schemas.microsoft.com/office/drawing/2014/main" id="{EC797724-B95A-E5CE-B8D5-02F83C5F8195}"/>
              </a:ext>
            </a:extLst>
          </p:cNvPr>
          <p:cNvSpPr>
            <a:spLocks noGrp="1"/>
          </p:cNvSpPr>
          <p:nvPr>
            <p:ph type="ftr" sz="quarter" idx="12"/>
          </p:nvPr>
        </p:nvSpPr>
        <p:spPr>
          <a:xfrm>
            <a:off x="11013141" y="6654484"/>
            <a:ext cx="1178859" cy="206935"/>
          </a:xfrm>
        </p:spPr>
        <p:txBody>
          <a:bodyPr/>
          <a:lstStyle/>
          <a:p>
            <a:r>
              <a:rPr lang="fr-FR"/>
              <a:t>Version 2026 - JF</a:t>
            </a:r>
            <a:endParaRPr lang="fr-FR" dirty="0"/>
          </a:p>
        </p:txBody>
      </p:sp>
    </p:spTree>
    <p:extLst>
      <p:ext uri="{BB962C8B-B14F-4D97-AF65-F5344CB8AC3E}">
        <p14:creationId xmlns:p14="http://schemas.microsoft.com/office/powerpoint/2010/main" val="21619525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D8E82A62-13E2-36EC-73D5-DE5AD9FC89FD}"/>
              </a:ext>
            </a:extLst>
          </p:cNvPr>
          <p:cNvSpPr>
            <a:spLocks noGrp="1"/>
          </p:cNvSpPr>
          <p:nvPr>
            <p:ph type="sldNum" sz="quarter" idx="13"/>
          </p:nvPr>
        </p:nvSpPr>
        <p:spPr>
          <a:xfrm>
            <a:off x="11325224" y="6408128"/>
            <a:ext cx="752475" cy="381442"/>
          </a:xfrm>
        </p:spPr>
        <p:txBody>
          <a:bodyPr/>
          <a:lstStyle/>
          <a:p>
            <a:fld id="{E08ED9A5-DC0D-4841-8E77-55016E9FD6AD}" type="slidenum">
              <a:rPr lang="fr-FR" smtClean="0"/>
              <a:pPr/>
              <a:t>25</a:t>
            </a:fld>
            <a:endParaRPr lang="fr-FR"/>
          </a:p>
        </p:txBody>
      </p:sp>
      <p:sp>
        <p:nvSpPr>
          <p:cNvPr id="10" name="ZoneTexte 2">
            <a:extLst>
              <a:ext uri="{FF2B5EF4-FFF2-40B4-BE49-F238E27FC236}">
                <a16:creationId xmlns:a16="http://schemas.microsoft.com/office/drawing/2014/main" id="{8C0602A1-E762-B5E3-E3DB-5AD72BE12E9B}"/>
              </a:ext>
            </a:extLst>
          </p:cNvPr>
          <p:cNvSpPr txBox="1">
            <a:spLocks noChangeArrowheads="1"/>
          </p:cNvSpPr>
          <p:nvPr/>
        </p:nvSpPr>
        <p:spPr bwMode="auto">
          <a:xfrm>
            <a:off x="1854836" y="1715238"/>
            <a:ext cx="84823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altLang="fr-FR" sz="2800" b="0" i="0" u="none" strike="noStrike" kern="1200" cap="none" spc="0" normalizeH="0" baseline="0" noProof="0" dirty="0">
                <a:ln>
                  <a:noFill/>
                </a:ln>
                <a:effectLst/>
                <a:uLnTx/>
                <a:uFillTx/>
                <a:latin typeface="+mj-lt"/>
                <a:ea typeface="Verdana" panose="020B0604030504040204" pitchFamily="34" charset="0"/>
                <a:cs typeface="Verdana" panose="020B0604030504040204" pitchFamily="34" charset="0"/>
              </a:rPr>
              <a:t>Informer de la présence d’une ou plusieurs victimes </a:t>
            </a:r>
          </a:p>
        </p:txBody>
      </p:sp>
      <p:sp>
        <p:nvSpPr>
          <p:cNvPr id="11" name="ZoneTexte 2">
            <a:extLst>
              <a:ext uri="{FF2B5EF4-FFF2-40B4-BE49-F238E27FC236}">
                <a16:creationId xmlns:a16="http://schemas.microsoft.com/office/drawing/2014/main" id="{83F9B875-9965-7E1E-CAF5-20E131C56460}"/>
              </a:ext>
            </a:extLst>
          </p:cNvPr>
          <p:cNvSpPr txBox="1">
            <a:spLocks noChangeArrowheads="1"/>
          </p:cNvSpPr>
          <p:nvPr/>
        </p:nvSpPr>
        <p:spPr bwMode="auto">
          <a:xfrm>
            <a:off x="1854836" y="2882195"/>
            <a:ext cx="91111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altLang="fr-FR" sz="2800" b="0" i="0" u="none" strike="noStrike" kern="1200" cap="none" spc="0" normalizeH="0" baseline="0" noProof="0" dirty="0">
                <a:ln>
                  <a:noFill/>
                </a:ln>
                <a:effectLst/>
                <a:uLnTx/>
                <a:uFillTx/>
                <a:latin typeface="+mj-lt"/>
                <a:ea typeface="Verdana" panose="020B0604030504040204" pitchFamily="34" charset="0"/>
                <a:cs typeface="Verdana" panose="020B0604030504040204" pitchFamily="34" charset="0"/>
              </a:rPr>
              <a:t>Informer les services des détresses des victimes</a:t>
            </a:r>
          </a:p>
        </p:txBody>
      </p:sp>
      <p:sp>
        <p:nvSpPr>
          <p:cNvPr id="12" name="ZoneTexte 11">
            <a:extLst>
              <a:ext uri="{FF2B5EF4-FFF2-40B4-BE49-F238E27FC236}">
                <a16:creationId xmlns:a16="http://schemas.microsoft.com/office/drawing/2014/main" id="{9C2115A9-846B-2399-13E3-A8CDC14416B7}"/>
              </a:ext>
            </a:extLst>
          </p:cNvPr>
          <p:cNvSpPr txBox="1">
            <a:spLocks noChangeArrowheads="1"/>
          </p:cNvSpPr>
          <p:nvPr/>
        </p:nvSpPr>
        <p:spPr bwMode="auto">
          <a:xfrm>
            <a:off x="1854836" y="4049152"/>
            <a:ext cx="91111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altLang="fr-FR" sz="2800" b="0" i="0" u="none" strike="noStrike" kern="1200" cap="none" spc="0" normalizeH="0" baseline="0" noProof="0" dirty="0">
                <a:ln>
                  <a:noFill/>
                </a:ln>
                <a:effectLst/>
                <a:uLnTx/>
                <a:uFillTx/>
                <a:latin typeface="+mj-lt"/>
                <a:ea typeface="Verdana" panose="020B0604030504040204" pitchFamily="34" charset="0"/>
                <a:cs typeface="Verdana" panose="020B0604030504040204" pitchFamily="34" charset="0"/>
              </a:rPr>
              <a:t>Informer sur les gestes en cours, ou effectués</a:t>
            </a:r>
          </a:p>
        </p:txBody>
      </p:sp>
      <p:sp>
        <p:nvSpPr>
          <p:cNvPr id="13" name="ZoneTexte 2">
            <a:extLst>
              <a:ext uri="{FF2B5EF4-FFF2-40B4-BE49-F238E27FC236}">
                <a16:creationId xmlns:a16="http://schemas.microsoft.com/office/drawing/2014/main" id="{DE3C7E36-0D93-3B68-DA15-27A5C2E2E8F2}"/>
              </a:ext>
            </a:extLst>
          </p:cNvPr>
          <p:cNvSpPr txBox="1">
            <a:spLocks noChangeArrowheads="1"/>
          </p:cNvSpPr>
          <p:nvPr/>
        </p:nvSpPr>
        <p:spPr bwMode="auto">
          <a:xfrm>
            <a:off x="1854837" y="5216109"/>
            <a:ext cx="722169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altLang="fr-FR" sz="2800" b="0" i="0" u="none" strike="noStrike" kern="1200" cap="none" spc="0" normalizeH="0" baseline="0" noProof="0" dirty="0">
                <a:ln>
                  <a:noFill/>
                </a:ln>
                <a:effectLst/>
                <a:uLnTx/>
                <a:uFillTx/>
                <a:latin typeface="+mj-lt"/>
                <a:ea typeface="Verdana" panose="020B0604030504040204" pitchFamily="34" charset="0"/>
                <a:cs typeface="Verdana" panose="020B0604030504040204" pitchFamily="34" charset="0"/>
              </a:rPr>
              <a:t>Déclencher la chaine de secours au besoin  </a:t>
            </a:r>
          </a:p>
        </p:txBody>
      </p:sp>
      <p:sp>
        <p:nvSpPr>
          <p:cNvPr id="3" name="Espace réservé du pied de page 2">
            <a:extLst>
              <a:ext uri="{FF2B5EF4-FFF2-40B4-BE49-F238E27FC236}">
                <a16:creationId xmlns:a16="http://schemas.microsoft.com/office/drawing/2014/main" id="{3C382124-A20C-92F9-4BB5-39C8A0AEC98D}"/>
              </a:ext>
            </a:extLst>
          </p:cNvPr>
          <p:cNvSpPr>
            <a:spLocks noGrp="1"/>
          </p:cNvSpPr>
          <p:nvPr>
            <p:ph type="ftr" sz="quarter" idx="12"/>
          </p:nvPr>
        </p:nvSpPr>
        <p:spPr>
          <a:xfrm>
            <a:off x="11013141" y="6654484"/>
            <a:ext cx="1178859" cy="206935"/>
          </a:xfrm>
        </p:spPr>
        <p:txBody>
          <a:bodyPr/>
          <a:lstStyle/>
          <a:p>
            <a:r>
              <a:rPr lang="fr-FR"/>
              <a:t>Version 2026 - JF</a:t>
            </a:r>
            <a:endParaRPr lang="fr-FR" dirty="0"/>
          </a:p>
        </p:txBody>
      </p:sp>
      <p:sp>
        <p:nvSpPr>
          <p:cNvPr id="7" name="Sous-titre 4">
            <a:extLst>
              <a:ext uri="{FF2B5EF4-FFF2-40B4-BE49-F238E27FC236}">
                <a16:creationId xmlns:a16="http://schemas.microsoft.com/office/drawing/2014/main" id="{E21A830E-4566-D654-1653-557EBC878998}"/>
              </a:ext>
            </a:extLst>
          </p:cNvPr>
          <p:cNvSpPr txBox="1">
            <a:spLocks/>
          </p:cNvSpPr>
          <p:nvPr/>
        </p:nvSpPr>
        <p:spPr>
          <a:xfrm>
            <a:off x="0" y="531881"/>
            <a:ext cx="1464722" cy="45297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400" dirty="0"/>
              <a:t>S02</a:t>
            </a:r>
          </a:p>
        </p:txBody>
      </p:sp>
      <p:sp>
        <p:nvSpPr>
          <p:cNvPr id="2" name="ZoneTexte 2">
            <a:extLst>
              <a:ext uri="{FF2B5EF4-FFF2-40B4-BE49-F238E27FC236}">
                <a16:creationId xmlns:a16="http://schemas.microsoft.com/office/drawing/2014/main" id="{96835E99-0220-400C-F004-633365EE26BB}"/>
              </a:ext>
            </a:extLst>
          </p:cNvPr>
          <p:cNvSpPr txBox="1">
            <a:spLocks noChangeArrowheads="1"/>
          </p:cNvSpPr>
          <p:nvPr/>
        </p:nvSpPr>
        <p:spPr bwMode="auto">
          <a:xfrm>
            <a:off x="3277702" y="0"/>
            <a:ext cx="48389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fr-FR" altLang="fr-FR" sz="2800" b="1" u="sng" dirty="0">
                <a:latin typeface="+mj-lt"/>
                <a:ea typeface="Verdana" panose="020B0604030504040204" pitchFamily="34" charset="0"/>
                <a:cs typeface="Verdana" panose="020B0604030504040204" pitchFamily="34" charset="0"/>
              </a:rPr>
              <a:t>Pourquoi ?</a:t>
            </a:r>
            <a:endParaRPr kumimoji="0" lang="fr-FR" altLang="fr-FR" sz="2800" b="1" i="0" u="sng" strike="noStrike" kern="1200" cap="none" spc="0" normalizeH="0" baseline="0" noProof="0" dirty="0">
              <a:ln>
                <a:noFill/>
              </a:ln>
              <a:effectLst/>
              <a:uLnTx/>
              <a:uFillTx/>
              <a:latin typeface="+mj-lt"/>
              <a:ea typeface="Verdana" panose="020B0604030504040204" pitchFamily="34" charset="0"/>
              <a:cs typeface="Verdana" panose="020B0604030504040204" pitchFamily="34" charset="0"/>
            </a:endParaRPr>
          </a:p>
        </p:txBody>
      </p:sp>
      <p:sp>
        <p:nvSpPr>
          <p:cNvPr id="4" name="Ellipse 3">
            <a:extLst>
              <a:ext uri="{FF2B5EF4-FFF2-40B4-BE49-F238E27FC236}">
                <a16:creationId xmlns:a16="http://schemas.microsoft.com/office/drawing/2014/main" id="{69A9CAAB-4567-3C11-6300-279A161E02EA}"/>
              </a:ext>
            </a:extLst>
          </p:cNvPr>
          <p:cNvSpPr/>
          <p:nvPr/>
        </p:nvSpPr>
        <p:spPr>
          <a:xfrm>
            <a:off x="2548474" y="12527"/>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304609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D8E82A62-13E2-36EC-73D5-DE5AD9FC89FD}"/>
              </a:ext>
            </a:extLst>
          </p:cNvPr>
          <p:cNvSpPr>
            <a:spLocks noGrp="1"/>
          </p:cNvSpPr>
          <p:nvPr>
            <p:ph type="sldNum" sz="quarter" idx="13"/>
          </p:nvPr>
        </p:nvSpPr>
        <p:spPr>
          <a:xfrm>
            <a:off x="11325224" y="6408128"/>
            <a:ext cx="752475" cy="381442"/>
          </a:xfrm>
        </p:spPr>
        <p:txBody>
          <a:bodyPr/>
          <a:lstStyle/>
          <a:p>
            <a:fld id="{E08ED9A5-DC0D-4841-8E77-55016E9FD6AD}" type="slidenum">
              <a:rPr lang="fr-FR" smtClean="0"/>
              <a:pPr/>
              <a:t>26</a:t>
            </a:fld>
            <a:endParaRPr lang="fr-FR"/>
          </a:p>
        </p:txBody>
      </p:sp>
      <p:sp>
        <p:nvSpPr>
          <p:cNvPr id="7" name="ZoneTexte 2">
            <a:extLst>
              <a:ext uri="{FF2B5EF4-FFF2-40B4-BE49-F238E27FC236}">
                <a16:creationId xmlns:a16="http://schemas.microsoft.com/office/drawing/2014/main" id="{4C6D05D4-D555-AD84-EFB3-4A9D20C4EF4A}"/>
              </a:ext>
            </a:extLst>
          </p:cNvPr>
          <p:cNvSpPr txBox="1">
            <a:spLocks noChangeArrowheads="1"/>
          </p:cNvSpPr>
          <p:nvPr/>
        </p:nvSpPr>
        <p:spPr bwMode="auto">
          <a:xfrm>
            <a:off x="732361" y="1609092"/>
            <a:ext cx="1112345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2800" b="0" i="0" u="none" strike="noStrike" kern="1200" cap="none" spc="0" normalizeH="0" baseline="0" noProof="0" dirty="0">
                <a:ln>
                  <a:noFill/>
                </a:ln>
                <a:effectLst/>
                <a:uLnTx/>
                <a:uFillTx/>
                <a:latin typeface="+mj-lt"/>
                <a:ea typeface="Verdana" panose="020B0604030504040204" pitchFamily="34" charset="0"/>
                <a:cs typeface="Verdana" panose="020B0604030504040204" pitchFamily="34" charset="0"/>
              </a:rPr>
              <a:t>Cette information sera transmise par le sauveteur ou le témoin via :</a:t>
            </a:r>
          </a:p>
        </p:txBody>
      </p:sp>
      <p:pic>
        <p:nvPicPr>
          <p:cNvPr id="14" name="Image 13" descr="Une image contenant intérieur, Appareils électroniques&#10;&#10;Description générée automatiquement">
            <a:extLst>
              <a:ext uri="{FF2B5EF4-FFF2-40B4-BE49-F238E27FC236}">
                <a16:creationId xmlns:a16="http://schemas.microsoft.com/office/drawing/2014/main" id="{BD486182-22B4-C02A-43D5-3CC45AC5940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37031" y="2465380"/>
            <a:ext cx="3918552" cy="1524970"/>
          </a:xfrm>
          <a:prstGeom prst="rect">
            <a:avLst/>
          </a:prstGeom>
        </p:spPr>
      </p:pic>
      <p:pic>
        <p:nvPicPr>
          <p:cNvPr id="15" name="Image 14" descr="Une image contenant distant, intérieur, Appareils électroniques, téléphone&#10;&#10;Description générée automatiquement">
            <a:extLst>
              <a:ext uri="{FF2B5EF4-FFF2-40B4-BE49-F238E27FC236}">
                <a16:creationId xmlns:a16="http://schemas.microsoft.com/office/drawing/2014/main" id="{CD5631B2-DBD6-3E66-86B8-D0B15147319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744384" y="3971154"/>
            <a:ext cx="2992035" cy="1685941"/>
          </a:xfrm>
          <a:prstGeom prst="rect">
            <a:avLst/>
          </a:prstGeom>
        </p:spPr>
      </p:pic>
      <p:pic>
        <p:nvPicPr>
          <p:cNvPr id="16" name="Image 15" descr="Une image contenant texte, herbe, plein air, rouge&#10;&#10;Description générée automatiquement">
            <a:extLst>
              <a:ext uri="{FF2B5EF4-FFF2-40B4-BE49-F238E27FC236}">
                <a16:creationId xmlns:a16="http://schemas.microsoft.com/office/drawing/2014/main" id="{5DB48600-107C-B903-FCC2-DE8C09075862}"/>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8379781" y="2431655"/>
            <a:ext cx="2992034" cy="1994689"/>
          </a:xfrm>
          <a:prstGeom prst="rect">
            <a:avLst/>
          </a:prstGeom>
        </p:spPr>
      </p:pic>
      <p:sp>
        <p:nvSpPr>
          <p:cNvPr id="17" name="ZoneTexte 2">
            <a:extLst>
              <a:ext uri="{FF2B5EF4-FFF2-40B4-BE49-F238E27FC236}">
                <a16:creationId xmlns:a16="http://schemas.microsoft.com/office/drawing/2014/main" id="{BAB323D1-42FC-4130-713E-C52CC83199B0}"/>
              </a:ext>
            </a:extLst>
          </p:cNvPr>
          <p:cNvSpPr txBox="1">
            <a:spLocks noChangeArrowheads="1"/>
          </p:cNvSpPr>
          <p:nvPr/>
        </p:nvSpPr>
        <p:spPr bwMode="auto">
          <a:xfrm>
            <a:off x="2994735" y="5884908"/>
            <a:ext cx="66816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2800" b="0" i="0" u="none" strike="noStrike" kern="1200" cap="none" spc="0" normalizeH="0" baseline="0" noProof="0" dirty="0">
                <a:ln>
                  <a:noFill/>
                </a:ln>
                <a:solidFill>
                  <a:srgbClr val="C10435"/>
                </a:solidFill>
                <a:effectLst/>
                <a:uLnTx/>
                <a:uFillTx/>
                <a:latin typeface="+mj-lt"/>
                <a:ea typeface="Verdana" panose="020B0604030504040204" pitchFamily="34" charset="0"/>
                <a:cs typeface="Verdana" panose="020B0604030504040204" pitchFamily="34" charset="0"/>
              </a:rPr>
              <a:t>Transmission rapide ET précise </a:t>
            </a:r>
          </a:p>
        </p:txBody>
      </p:sp>
      <p:sp>
        <p:nvSpPr>
          <p:cNvPr id="2" name="Espace réservé du pied de page 1">
            <a:extLst>
              <a:ext uri="{FF2B5EF4-FFF2-40B4-BE49-F238E27FC236}">
                <a16:creationId xmlns:a16="http://schemas.microsoft.com/office/drawing/2014/main" id="{4759EE9D-5846-FD1D-607B-7192B6791DEE}"/>
              </a:ext>
            </a:extLst>
          </p:cNvPr>
          <p:cNvSpPr>
            <a:spLocks noGrp="1"/>
          </p:cNvSpPr>
          <p:nvPr>
            <p:ph type="ftr" sz="quarter" idx="12"/>
          </p:nvPr>
        </p:nvSpPr>
        <p:spPr>
          <a:xfrm>
            <a:off x="11013141" y="6654484"/>
            <a:ext cx="1178859" cy="206935"/>
          </a:xfrm>
        </p:spPr>
        <p:txBody>
          <a:bodyPr/>
          <a:lstStyle/>
          <a:p>
            <a:r>
              <a:rPr lang="fr-FR"/>
              <a:t>Version 2026 - JF</a:t>
            </a:r>
            <a:endParaRPr lang="fr-FR" dirty="0"/>
          </a:p>
        </p:txBody>
      </p:sp>
      <p:sp>
        <p:nvSpPr>
          <p:cNvPr id="13" name="Sous-titre 4">
            <a:extLst>
              <a:ext uri="{FF2B5EF4-FFF2-40B4-BE49-F238E27FC236}">
                <a16:creationId xmlns:a16="http://schemas.microsoft.com/office/drawing/2014/main" id="{119790C1-570B-3433-15F3-C5B55F0057DA}"/>
              </a:ext>
            </a:extLst>
          </p:cNvPr>
          <p:cNvSpPr txBox="1">
            <a:spLocks/>
          </p:cNvSpPr>
          <p:nvPr/>
        </p:nvSpPr>
        <p:spPr>
          <a:xfrm>
            <a:off x="0" y="531881"/>
            <a:ext cx="1464722" cy="45297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400" dirty="0"/>
              <a:t>S02</a:t>
            </a:r>
          </a:p>
        </p:txBody>
      </p:sp>
      <p:sp>
        <p:nvSpPr>
          <p:cNvPr id="3" name="ZoneTexte 2">
            <a:extLst>
              <a:ext uri="{FF2B5EF4-FFF2-40B4-BE49-F238E27FC236}">
                <a16:creationId xmlns:a16="http://schemas.microsoft.com/office/drawing/2014/main" id="{7ECD54C3-C196-2054-9595-3F87EF2C2C07}"/>
              </a:ext>
            </a:extLst>
          </p:cNvPr>
          <p:cNvSpPr txBox="1">
            <a:spLocks noChangeArrowheads="1"/>
          </p:cNvSpPr>
          <p:nvPr/>
        </p:nvSpPr>
        <p:spPr bwMode="auto">
          <a:xfrm>
            <a:off x="3277702" y="0"/>
            <a:ext cx="48389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fr-FR" altLang="fr-FR" sz="2800" b="1" u="sng" dirty="0">
                <a:latin typeface="+mj-lt"/>
                <a:ea typeface="Verdana" panose="020B0604030504040204" pitchFamily="34" charset="0"/>
                <a:cs typeface="Verdana" panose="020B0604030504040204" pitchFamily="34" charset="0"/>
              </a:rPr>
              <a:t>Comment ?</a:t>
            </a:r>
            <a:endParaRPr kumimoji="0" lang="fr-FR" altLang="fr-FR" sz="2800" b="1" i="0" u="sng" strike="noStrike" kern="1200" cap="none" spc="0" normalizeH="0" baseline="0" noProof="0" dirty="0">
              <a:ln>
                <a:noFill/>
              </a:ln>
              <a:effectLst/>
              <a:uLnTx/>
              <a:uFillTx/>
              <a:latin typeface="+mj-lt"/>
              <a:ea typeface="Verdana" panose="020B0604030504040204" pitchFamily="34" charset="0"/>
              <a:cs typeface="Verdana" panose="020B0604030504040204" pitchFamily="34" charset="0"/>
            </a:endParaRPr>
          </a:p>
        </p:txBody>
      </p:sp>
      <p:sp>
        <p:nvSpPr>
          <p:cNvPr id="4" name="Ellipse 3">
            <a:extLst>
              <a:ext uri="{FF2B5EF4-FFF2-40B4-BE49-F238E27FC236}">
                <a16:creationId xmlns:a16="http://schemas.microsoft.com/office/drawing/2014/main" id="{75A31EFF-BB6E-C7A1-3EFA-5BE5A427A0BD}"/>
              </a:ext>
            </a:extLst>
          </p:cNvPr>
          <p:cNvSpPr/>
          <p:nvPr/>
        </p:nvSpPr>
        <p:spPr>
          <a:xfrm>
            <a:off x="2548474" y="12527"/>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849331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Effect transition="in" filter="fade">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D8E82A62-13E2-36EC-73D5-DE5AD9FC89FD}"/>
              </a:ext>
            </a:extLst>
          </p:cNvPr>
          <p:cNvSpPr>
            <a:spLocks noGrp="1"/>
          </p:cNvSpPr>
          <p:nvPr>
            <p:ph type="sldNum" sz="quarter" idx="13"/>
          </p:nvPr>
        </p:nvSpPr>
        <p:spPr>
          <a:xfrm>
            <a:off x="11325224" y="6408128"/>
            <a:ext cx="752475" cy="381442"/>
          </a:xfrm>
        </p:spPr>
        <p:txBody>
          <a:bodyPr/>
          <a:lstStyle/>
          <a:p>
            <a:fld id="{E08ED9A5-DC0D-4841-8E77-55016E9FD6AD}" type="slidenum">
              <a:rPr lang="fr-FR" smtClean="0"/>
              <a:pPr/>
              <a:t>27</a:t>
            </a:fld>
            <a:endParaRPr lang="fr-FR"/>
          </a:p>
        </p:txBody>
      </p:sp>
      <p:grpSp>
        <p:nvGrpSpPr>
          <p:cNvPr id="10" name="Groupe 9">
            <a:extLst>
              <a:ext uri="{FF2B5EF4-FFF2-40B4-BE49-F238E27FC236}">
                <a16:creationId xmlns:a16="http://schemas.microsoft.com/office/drawing/2014/main" id="{72DD9968-A328-1634-71F7-592BDEF1271A}"/>
              </a:ext>
            </a:extLst>
          </p:cNvPr>
          <p:cNvGrpSpPr/>
          <p:nvPr/>
        </p:nvGrpSpPr>
        <p:grpSpPr>
          <a:xfrm>
            <a:off x="4303195" y="1190270"/>
            <a:ext cx="3209639" cy="1776294"/>
            <a:chOff x="5196324" y="1772816"/>
            <a:chExt cx="3209639" cy="1776294"/>
          </a:xfrm>
        </p:grpSpPr>
        <p:pic>
          <p:nvPicPr>
            <p:cNvPr id="11" name="Image 10">
              <a:extLst>
                <a:ext uri="{FF2B5EF4-FFF2-40B4-BE49-F238E27FC236}">
                  <a16:creationId xmlns:a16="http://schemas.microsoft.com/office/drawing/2014/main" id="{C9C68468-BD4B-B95F-D6E8-F9425A8B531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32" r="7140"/>
            <a:stretch/>
          </p:blipFill>
          <p:spPr>
            <a:xfrm>
              <a:off x="5916404" y="1772816"/>
              <a:ext cx="2489559" cy="1776294"/>
            </a:xfrm>
            <a:prstGeom prst="rect">
              <a:avLst/>
            </a:prstGeom>
          </p:spPr>
        </p:pic>
        <p:sp>
          <p:nvSpPr>
            <p:cNvPr id="12" name="ZoneTexte 11">
              <a:extLst>
                <a:ext uri="{FF2B5EF4-FFF2-40B4-BE49-F238E27FC236}">
                  <a16:creationId xmlns:a16="http://schemas.microsoft.com/office/drawing/2014/main" id="{0950270F-B472-4AF0-8EAC-860E1FFB6D14}"/>
                </a:ext>
              </a:extLst>
            </p:cNvPr>
            <p:cNvSpPr txBox="1"/>
            <p:nvPr/>
          </p:nvSpPr>
          <p:spPr>
            <a:xfrm>
              <a:off x="5196324" y="2539946"/>
              <a:ext cx="720080" cy="584775"/>
            </a:xfrm>
            <a:prstGeom prst="rect">
              <a:avLst/>
            </a:prstGeom>
            <a:noFill/>
          </p:spPr>
          <p:txBody>
            <a:bodyPr wrap="square" rtlCol="0">
              <a:spAutoFit/>
            </a:bodyPr>
            <a:lstStyle/>
            <a:p>
              <a:r>
                <a:rPr lang="fr-FR" sz="3200" dirty="0">
                  <a:latin typeface="+mj-lt"/>
                </a:rPr>
                <a:t>15</a:t>
              </a:r>
            </a:p>
          </p:txBody>
        </p:sp>
      </p:grpSp>
      <p:grpSp>
        <p:nvGrpSpPr>
          <p:cNvPr id="13" name="Groupe 12">
            <a:extLst>
              <a:ext uri="{FF2B5EF4-FFF2-40B4-BE49-F238E27FC236}">
                <a16:creationId xmlns:a16="http://schemas.microsoft.com/office/drawing/2014/main" id="{ECA98A52-A25D-B535-7780-4C78BC7BF1F7}"/>
              </a:ext>
            </a:extLst>
          </p:cNvPr>
          <p:cNvGrpSpPr/>
          <p:nvPr/>
        </p:nvGrpSpPr>
        <p:grpSpPr>
          <a:xfrm>
            <a:off x="533395" y="1888535"/>
            <a:ext cx="2696670" cy="1776294"/>
            <a:chOff x="755576" y="1772816"/>
            <a:chExt cx="2696670" cy="1776294"/>
          </a:xfrm>
        </p:grpSpPr>
        <p:pic>
          <p:nvPicPr>
            <p:cNvPr id="14" name="Image 13">
              <a:extLst>
                <a:ext uri="{FF2B5EF4-FFF2-40B4-BE49-F238E27FC236}">
                  <a16:creationId xmlns:a16="http://schemas.microsoft.com/office/drawing/2014/main" id="{414B8BA0-EA2F-59C5-632D-DD69D05108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150" t="1782" r="6387" b="158"/>
            <a:stretch/>
          </p:blipFill>
          <p:spPr>
            <a:xfrm>
              <a:off x="755576" y="1772816"/>
              <a:ext cx="1955275" cy="1776294"/>
            </a:xfrm>
            <a:prstGeom prst="rect">
              <a:avLst/>
            </a:prstGeom>
          </p:spPr>
        </p:pic>
        <p:sp>
          <p:nvSpPr>
            <p:cNvPr id="15" name="ZoneTexte 14">
              <a:extLst>
                <a:ext uri="{FF2B5EF4-FFF2-40B4-BE49-F238E27FC236}">
                  <a16:creationId xmlns:a16="http://schemas.microsoft.com/office/drawing/2014/main" id="{75799CDE-3FE1-5E69-9AE5-930BFB19C7B1}"/>
                </a:ext>
              </a:extLst>
            </p:cNvPr>
            <p:cNvSpPr txBox="1"/>
            <p:nvPr/>
          </p:nvSpPr>
          <p:spPr>
            <a:xfrm>
              <a:off x="2660158" y="2476297"/>
              <a:ext cx="792088" cy="584775"/>
            </a:xfrm>
            <a:prstGeom prst="rect">
              <a:avLst/>
            </a:prstGeom>
            <a:noFill/>
          </p:spPr>
          <p:txBody>
            <a:bodyPr wrap="square" rtlCol="0">
              <a:spAutoFit/>
            </a:bodyPr>
            <a:lstStyle/>
            <a:p>
              <a:r>
                <a:rPr lang="fr-FR" sz="3200" dirty="0">
                  <a:latin typeface="+mj-lt"/>
                </a:rPr>
                <a:t>18</a:t>
              </a:r>
            </a:p>
          </p:txBody>
        </p:sp>
      </p:grpSp>
      <p:grpSp>
        <p:nvGrpSpPr>
          <p:cNvPr id="16" name="Groupe 15">
            <a:extLst>
              <a:ext uri="{FF2B5EF4-FFF2-40B4-BE49-F238E27FC236}">
                <a16:creationId xmlns:a16="http://schemas.microsoft.com/office/drawing/2014/main" id="{037A28CA-88F7-584A-5901-C4998009C733}"/>
              </a:ext>
            </a:extLst>
          </p:cNvPr>
          <p:cNvGrpSpPr/>
          <p:nvPr/>
        </p:nvGrpSpPr>
        <p:grpSpPr>
          <a:xfrm>
            <a:off x="3404916" y="4192848"/>
            <a:ext cx="3306996" cy="1657113"/>
            <a:chOff x="5098967" y="4529920"/>
            <a:chExt cx="3306996" cy="1657113"/>
          </a:xfrm>
        </p:grpSpPr>
        <p:pic>
          <p:nvPicPr>
            <p:cNvPr id="17" name="Image 16">
              <a:extLst>
                <a:ext uri="{FF2B5EF4-FFF2-40B4-BE49-F238E27FC236}">
                  <a16:creationId xmlns:a16="http://schemas.microsoft.com/office/drawing/2014/main" id="{69211435-66EF-A042-214C-2B0475B5C6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6404" y="4529920"/>
              <a:ext cx="2489559" cy="1657113"/>
            </a:xfrm>
            <a:prstGeom prst="rect">
              <a:avLst/>
            </a:prstGeom>
          </p:spPr>
        </p:pic>
        <p:sp>
          <p:nvSpPr>
            <p:cNvPr id="18" name="ZoneTexte 17">
              <a:extLst>
                <a:ext uri="{FF2B5EF4-FFF2-40B4-BE49-F238E27FC236}">
                  <a16:creationId xmlns:a16="http://schemas.microsoft.com/office/drawing/2014/main" id="{8CC77ACC-C5C3-EC60-5546-1EC098CCDF86}"/>
                </a:ext>
              </a:extLst>
            </p:cNvPr>
            <p:cNvSpPr txBox="1"/>
            <p:nvPr/>
          </p:nvSpPr>
          <p:spPr>
            <a:xfrm>
              <a:off x="5098967" y="5270723"/>
              <a:ext cx="984364" cy="584775"/>
            </a:xfrm>
            <a:prstGeom prst="rect">
              <a:avLst/>
            </a:prstGeom>
            <a:noFill/>
          </p:spPr>
          <p:txBody>
            <a:bodyPr wrap="square" rtlCol="0">
              <a:spAutoFit/>
            </a:bodyPr>
            <a:lstStyle/>
            <a:p>
              <a:r>
                <a:rPr lang="fr-FR" sz="3200" dirty="0">
                  <a:latin typeface="+mj-lt"/>
                </a:rPr>
                <a:t>112</a:t>
              </a:r>
            </a:p>
          </p:txBody>
        </p:sp>
      </p:grpSp>
      <p:pic>
        <p:nvPicPr>
          <p:cNvPr id="19" name="Image 18" descr="114.jpg">
            <a:extLst>
              <a:ext uri="{FF2B5EF4-FFF2-40B4-BE49-F238E27FC236}">
                <a16:creationId xmlns:a16="http://schemas.microsoft.com/office/drawing/2014/main" id="{640DCC57-E5A9-2054-39A5-71816358B52A}"/>
              </a:ext>
            </a:extLst>
          </p:cNvPr>
          <p:cNvPicPr>
            <a:picLocks noChangeAspect="1"/>
          </p:cNvPicPr>
          <p:nvPr/>
        </p:nvPicPr>
        <p:blipFill>
          <a:blip r:embed="rId5" cstate="print"/>
          <a:srcRect l="4641" t="19654" r="4641" b="13265"/>
          <a:stretch>
            <a:fillRect/>
          </a:stretch>
        </p:blipFill>
        <p:spPr>
          <a:xfrm>
            <a:off x="8903426" y="2473830"/>
            <a:ext cx="2096920" cy="2752208"/>
          </a:xfrm>
          <a:prstGeom prst="rect">
            <a:avLst/>
          </a:prstGeom>
        </p:spPr>
      </p:pic>
      <p:sp>
        <p:nvSpPr>
          <p:cNvPr id="2" name="Espace réservé du pied de page 1">
            <a:extLst>
              <a:ext uri="{FF2B5EF4-FFF2-40B4-BE49-F238E27FC236}">
                <a16:creationId xmlns:a16="http://schemas.microsoft.com/office/drawing/2014/main" id="{62D324E2-4B09-A909-2504-E844656132FB}"/>
              </a:ext>
            </a:extLst>
          </p:cNvPr>
          <p:cNvSpPr>
            <a:spLocks noGrp="1"/>
          </p:cNvSpPr>
          <p:nvPr>
            <p:ph type="ftr" sz="quarter" idx="12"/>
          </p:nvPr>
        </p:nvSpPr>
        <p:spPr>
          <a:xfrm>
            <a:off x="11013141" y="6654484"/>
            <a:ext cx="1178859" cy="206935"/>
          </a:xfrm>
        </p:spPr>
        <p:txBody>
          <a:bodyPr/>
          <a:lstStyle/>
          <a:p>
            <a:r>
              <a:rPr lang="fr-FR"/>
              <a:t>Version 2026 - JF</a:t>
            </a:r>
            <a:endParaRPr lang="fr-FR" dirty="0"/>
          </a:p>
        </p:txBody>
      </p:sp>
      <p:sp>
        <p:nvSpPr>
          <p:cNvPr id="7" name="Sous-titre 4">
            <a:extLst>
              <a:ext uri="{FF2B5EF4-FFF2-40B4-BE49-F238E27FC236}">
                <a16:creationId xmlns:a16="http://schemas.microsoft.com/office/drawing/2014/main" id="{3176AF38-21C4-B8D6-1D13-070D3AFFAF1E}"/>
              </a:ext>
            </a:extLst>
          </p:cNvPr>
          <p:cNvSpPr txBox="1">
            <a:spLocks/>
          </p:cNvSpPr>
          <p:nvPr/>
        </p:nvSpPr>
        <p:spPr>
          <a:xfrm>
            <a:off x="0" y="531881"/>
            <a:ext cx="1464722" cy="45297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400" dirty="0"/>
              <a:t>S02</a:t>
            </a:r>
          </a:p>
        </p:txBody>
      </p:sp>
      <p:sp>
        <p:nvSpPr>
          <p:cNvPr id="3" name="ZoneTexte 2">
            <a:extLst>
              <a:ext uri="{FF2B5EF4-FFF2-40B4-BE49-F238E27FC236}">
                <a16:creationId xmlns:a16="http://schemas.microsoft.com/office/drawing/2014/main" id="{1DBAE7A9-6FEC-B289-AD2C-077C09AB82DF}"/>
              </a:ext>
            </a:extLst>
          </p:cNvPr>
          <p:cNvSpPr txBox="1">
            <a:spLocks noChangeArrowheads="1"/>
          </p:cNvSpPr>
          <p:nvPr/>
        </p:nvSpPr>
        <p:spPr bwMode="auto">
          <a:xfrm>
            <a:off x="3277702" y="0"/>
            <a:ext cx="48389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fr-FR" altLang="fr-FR" sz="2800" b="1" u="sng" dirty="0">
                <a:latin typeface="+mj-lt"/>
                <a:ea typeface="Verdana" panose="020B0604030504040204" pitchFamily="34" charset="0"/>
                <a:cs typeface="Verdana" panose="020B0604030504040204" pitchFamily="34" charset="0"/>
              </a:rPr>
              <a:t>Quels numéros ?</a:t>
            </a:r>
            <a:endParaRPr kumimoji="0" lang="fr-FR" altLang="fr-FR" sz="2800" b="1" i="0" u="sng" strike="noStrike" kern="1200" cap="none" spc="0" normalizeH="0" baseline="0" noProof="0" dirty="0">
              <a:ln>
                <a:noFill/>
              </a:ln>
              <a:effectLst/>
              <a:uLnTx/>
              <a:uFillTx/>
              <a:latin typeface="+mj-lt"/>
              <a:ea typeface="Verdana" panose="020B0604030504040204" pitchFamily="34" charset="0"/>
              <a:cs typeface="Verdana" panose="020B0604030504040204" pitchFamily="34" charset="0"/>
            </a:endParaRPr>
          </a:p>
        </p:txBody>
      </p:sp>
      <p:sp>
        <p:nvSpPr>
          <p:cNvPr id="4" name="Ellipse 3">
            <a:extLst>
              <a:ext uri="{FF2B5EF4-FFF2-40B4-BE49-F238E27FC236}">
                <a16:creationId xmlns:a16="http://schemas.microsoft.com/office/drawing/2014/main" id="{5D2E2B1D-F4F9-B146-2A7A-AF1810B65A37}"/>
              </a:ext>
            </a:extLst>
          </p:cNvPr>
          <p:cNvSpPr/>
          <p:nvPr/>
        </p:nvSpPr>
        <p:spPr>
          <a:xfrm>
            <a:off x="2548474" y="12527"/>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676657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D8E82A62-13E2-36EC-73D5-DE5AD9FC89FD}"/>
              </a:ext>
            </a:extLst>
          </p:cNvPr>
          <p:cNvSpPr>
            <a:spLocks noGrp="1"/>
          </p:cNvSpPr>
          <p:nvPr>
            <p:ph type="sldNum" sz="quarter" idx="13"/>
          </p:nvPr>
        </p:nvSpPr>
        <p:spPr>
          <a:xfrm>
            <a:off x="11325224" y="6408128"/>
            <a:ext cx="752475" cy="381442"/>
          </a:xfrm>
        </p:spPr>
        <p:txBody>
          <a:bodyPr/>
          <a:lstStyle/>
          <a:p>
            <a:fld id="{E08ED9A5-DC0D-4841-8E77-55016E9FD6AD}" type="slidenum">
              <a:rPr lang="fr-FR" smtClean="0"/>
              <a:pPr/>
              <a:t>28</a:t>
            </a:fld>
            <a:endParaRPr lang="fr-FR"/>
          </a:p>
        </p:txBody>
      </p:sp>
      <p:sp>
        <p:nvSpPr>
          <p:cNvPr id="3" name="ZoneTexte 2">
            <a:extLst>
              <a:ext uri="{FF2B5EF4-FFF2-40B4-BE49-F238E27FC236}">
                <a16:creationId xmlns:a16="http://schemas.microsoft.com/office/drawing/2014/main" id="{693FDA2F-2E26-CF8C-FA9D-B52EA1BBC790}"/>
              </a:ext>
            </a:extLst>
          </p:cNvPr>
          <p:cNvSpPr txBox="1"/>
          <p:nvPr/>
        </p:nvSpPr>
        <p:spPr>
          <a:xfrm>
            <a:off x="2487550" y="1411476"/>
            <a:ext cx="6425631" cy="2677656"/>
          </a:xfrm>
          <a:prstGeom prst="rect">
            <a:avLst/>
          </a:prstGeom>
          <a:noFill/>
        </p:spPr>
        <p:txBody>
          <a:bodyPr wrap="square" rtlCol="0">
            <a:spAutoFit/>
          </a:bodyPr>
          <a:lstStyle/>
          <a:p>
            <a:pPr marL="285750" indent="-285750">
              <a:buFont typeface="Arial" panose="020B0604020202020204" pitchFamily="34" charset="0"/>
              <a:buChar char="•"/>
            </a:pPr>
            <a:r>
              <a:rPr lang="fr-FR" sz="2400" dirty="0">
                <a:latin typeface="+mj-lt"/>
              </a:rPr>
              <a:t>La localisation précise</a:t>
            </a:r>
          </a:p>
          <a:p>
            <a:pPr marL="285750" indent="-285750">
              <a:buFont typeface="Arial" panose="020B0604020202020204" pitchFamily="34" charset="0"/>
              <a:buChar char="•"/>
            </a:pPr>
            <a:endParaRPr lang="fr-FR" sz="2400" dirty="0">
              <a:latin typeface="+mj-lt"/>
            </a:endParaRPr>
          </a:p>
          <a:p>
            <a:pPr marL="285750" indent="-285750">
              <a:buFont typeface="Arial" panose="020B0604020202020204" pitchFamily="34" charset="0"/>
              <a:buChar char="•"/>
            </a:pPr>
            <a:r>
              <a:rPr lang="fr-FR" sz="2400" dirty="0">
                <a:latin typeface="+mj-lt"/>
              </a:rPr>
              <a:t>Le numéro de téléphone appelant</a:t>
            </a:r>
          </a:p>
          <a:p>
            <a:pPr marL="285750" indent="-285750">
              <a:buFont typeface="Arial" panose="020B0604020202020204" pitchFamily="34" charset="0"/>
              <a:buChar char="•"/>
            </a:pPr>
            <a:endParaRPr lang="fr-FR" sz="2400" dirty="0">
              <a:latin typeface="+mj-lt"/>
            </a:endParaRPr>
          </a:p>
          <a:p>
            <a:pPr marL="285750" indent="-285750">
              <a:buFont typeface="Arial" panose="020B0604020202020204" pitchFamily="34" charset="0"/>
              <a:buChar char="•"/>
            </a:pPr>
            <a:r>
              <a:rPr lang="fr-FR" sz="2400" dirty="0">
                <a:latin typeface="+mj-lt"/>
              </a:rPr>
              <a:t>La nature du problème</a:t>
            </a:r>
          </a:p>
          <a:p>
            <a:pPr marL="285750" indent="-285750">
              <a:buFont typeface="Arial" panose="020B0604020202020204" pitchFamily="34" charset="0"/>
              <a:buChar char="•"/>
            </a:pPr>
            <a:endParaRPr lang="fr-FR" sz="2400" dirty="0">
              <a:latin typeface="+mj-lt"/>
            </a:endParaRPr>
          </a:p>
          <a:p>
            <a:pPr marL="285750" indent="-285750">
              <a:buFont typeface="Arial" panose="020B0604020202020204" pitchFamily="34" charset="0"/>
              <a:buChar char="•"/>
            </a:pPr>
            <a:r>
              <a:rPr lang="fr-FR" sz="2400" dirty="0">
                <a:latin typeface="+mj-lt"/>
              </a:rPr>
              <a:t>Le nombre de victime, s’il y en a plusieurs</a:t>
            </a:r>
          </a:p>
        </p:txBody>
      </p:sp>
      <p:grpSp>
        <p:nvGrpSpPr>
          <p:cNvPr id="6" name="Groupe 5">
            <a:extLst>
              <a:ext uri="{FF2B5EF4-FFF2-40B4-BE49-F238E27FC236}">
                <a16:creationId xmlns:a16="http://schemas.microsoft.com/office/drawing/2014/main" id="{68684748-7942-382E-702E-90698D6158EE}"/>
              </a:ext>
            </a:extLst>
          </p:cNvPr>
          <p:cNvGrpSpPr/>
          <p:nvPr/>
        </p:nvGrpSpPr>
        <p:grpSpPr>
          <a:xfrm>
            <a:off x="855114" y="4679522"/>
            <a:ext cx="10846347" cy="496112"/>
            <a:chOff x="1987912" y="5531565"/>
            <a:chExt cx="6849824" cy="804968"/>
          </a:xfrm>
        </p:grpSpPr>
        <p:sp>
          <p:nvSpPr>
            <p:cNvPr id="7" name="ZoneTexte 6">
              <a:extLst>
                <a:ext uri="{FF2B5EF4-FFF2-40B4-BE49-F238E27FC236}">
                  <a16:creationId xmlns:a16="http://schemas.microsoft.com/office/drawing/2014/main" id="{65FD26E1-2735-AB66-352B-08C71F470B19}"/>
                </a:ext>
              </a:extLst>
            </p:cNvPr>
            <p:cNvSpPr txBox="1"/>
            <p:nvPr/>
          </p:nvSpPr>
          <p:spPr>
            <a:xfrm>
              <a:off x="2357016" y="5531565"/>
              <a:ext cx="6480720" cy="749076"/>
            </a:xfrm>
            <a:prstGeom prst="rect">
              <a:avLst/>
            </a:prstGeom>
            <a:noFill/>
          </p:spPr>
          <p:txBody>
            <a:bodyPr wrap="square" rtlCol="0">
              <a:spAutoFit/>
            </a:bodyPr>
            <a:lstStyle/>
            <a:p>
              <a:r>
                <a:rPr lang="fr-FR" sz="2400" dirty="0">
                  <a:solidFill>
                    <a:srgbClr val="C10435"/>
                  </a:solidFill>
                  <a:latin typeface="+mj-lt"/>
                </a:rPr>
                <a:t>Ne raccrocher que sur ordre de l’opérateur </a:t>
              </a:r>
              <a:r>
                <a:rPr lang="fr-FR" sz="2400" b="1" u="sng" dirty="0">
                  <a:solidFill>
                    <a:srgbClr val="C10435"/>
                  </a:solidFill>
                  <a:latin typeface="+mj-lt"/>
                </a:rPr>
                <a:t>et</a:t>
              </a:r>
              <a:r>
                <a:rPr lang="fr-FR" sz="2400" dirty="0">
                  <a:solidFill>
                    <a:srgbClr val="C10435"/>
                  </a:solidFill>
                  <a:latin typeface="+mj-lt"/>
                </a:rPr>
                <a:t> suivre les consignes donnés</a:t>
              </a:r>
            </a:p>
          </p:txBody>
        </p:sp>
        <p:pic>
          <p:nvPicPr>
            <p:cNvPr id="20" name="Picture 2" descr="C:\Users\bernard\AppData\Local\Microsoft\Windows\INetCache\IE\SPEVZVE5\attention-23334_960_720[1].png">
              <a:extLst>
                <a:ext uri="{FF2B5EF4-FFF2-40B4-BE49-F238E27FC236}">
                  <a16:creationId xmlns:a16="http://schemas.microsoft.com/office/drawing/2014/main" id="{00E5443B-FA56-0DD0-5883-209D542BF98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7912" y="5587457"/>
              <a:ext cx="369104" cy="74907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Espace réservé du pied de page 1">
            <a:extLst>
              <a:ext uri="{FF2B5EF4-FFF2-40B4-BE49-F238E27FC236}">
                <a16:creationId xmlns:a16="http://schemas.microsoft.com/office/drawing/2014/main" id="{BCD54F17-6621-E3FF-1615-012B14EAD5DD}"/>
              </a:ext>
            </a:extLst>
          </p:cNvPr>
          <p:cNvSpPr>
            <a:spLocks noGrp="1"/>
          </p:cNvSpPr>
          <p:nvPr>
            <p:ph type="ftr" sz="quarter" idx="12"/>
          </p:nvPr>
        </p:nvSpPr>
        <p:spPr>
          <a:xfrm>
            <a:off x="11013141" y="6654484"/>
            <a:ext cx="1178859" cy="206935"/>
          </a:xfrm>
        </p:spPr>
        <p:txBody>
          <a:bodyPr/>
          <a:lstStyle/>
          <a:p>
            <a:r>
              <a:rPr lang="fr-FR"/>
              <a:t>Version 2026 - JF</a:t>
            </a:r>
            <a:endParaRPr lang="fr-FR" dirty="0"/>
          </a:p>
        </p:txBody>
      </p:sp>
      <p:sp>
        <p:nvSpPr>
          <p:cNvPr id="11" name="Sous-titre 4">
            <a:extLst>
              <a:ext uri="{FF2B5EF4-FFF2-40B4-BE49-F238E27FC236}">
                <a16:creationId xmlns:a16="http://schemas.microsoft.com/office/drawing/2014/main" id="{706BD787-AECE-BD6A-762E-4AF2051095C6}"/>
              </a:ext>
            </a:extLst>
          </p:cNvPr>
          <p:cNvSpPr txBox="1">
            <a:spLocks/>
          </p:cNvSpPr>
          <p:nvPr/>
        </p:nvSpPr>
        <p:spPr>
          <a:xfrm>
            <a:off x="0" y="531881"/>
            <a:ext cx="1464722" cy="45297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400" dirty="0"/>
              <a:t>S02</a:t>
            </a:r>
          </a:p>
        </p:txBody>
      </p:sp>
      <p:sp>
        <p:nvSpPr>
          <p:cNvPr id="4" name="ZoneTexte 2">
            <a:extLst>
              <a:ext uri="{FF2B5EF4-FFF2-40B4-BE49-F238E27FC236}">
                <a16:creationId xmlns:a16="http://schemas.microsoft.com/office/drawing/2014/main" id="{EFFEFE05-61F0-F4DA-5343-B29CA7FC31E2}"/>
              </a:ext>
            </a:extLst>
          </p:cNvPr>
          <p:cNvSpPr txBox="1">
            <a:spLocks noChangeArrowheads="1"/>
          </p:cNvSpPr>
          <p:nvPr/>
        </p:nvSpPr>
        <p:spPr bwMode="auto">
          <a:xfrm>
            <a:off x="3277702" y="0"/>
            <a:ext cx="48389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fr-FR" altLang="fr-FR" sz="2800" b="1" u="sng" dirty="0">
                <a:latin typeface="+mj-lt"/>
                <a:ea typeface="Verdana" panose="020B0604030504040204" pitchFamily="34" charset="0"/>
                <a:cs typeface="Verdana" panose="020B0604030504040204" pitchFamily="34" charset="0"/>
              </a:rPr>
              <a:t>Informations importantes ?</a:t>
            </a:r>
            <a:endParaRPr kumimoji="0" lang="fr-FR" altLang="fr-FR" sz="2800" b="1" i="0" u="sng" strike="noStrike" kern="1200" cap="none" spc="0" normalizeH="0" baseline="0" noProof="0" dirty="0">
              <a:ln>
                <a:noFill/>
              </a:ln>
              <a:effectLst/>
              <a:uLnTx/>
              <a:uFillTx/>
              <a:latin typeface="+mj-lt"/>
              <a:ea typeface="Verdana" panose="020B0604030504040204" pitchFamily="34" charset="0"/>
              <a:cs typeface="Verdana" panose="020B0604030504040204" pitchFamily="34" charset="0"/>
            </a:endParaRPr>
          </a:p>
        </p:txBody>
      </p:sp>
      <p:sp>
        <p:nvSpPr>
          <p:cNvPr id="8" name="Ellipse 7">
            <a:extLst>
              <a:ext uri="{FF2B5EF4-FFF2-40B4-BE49-F238E27FC236}">
                <a16:creationId xmlns:a16="http://schemas.microsoft.com/office/drawing/2014/main" id="{E2338D07-4CBC-10E6-3CBE-038DDA704DD5}"/>
              </a:ext>
            </a:extLst>
          </p:cNvPr>
          <p:cNvSpPr/>
          <p:nvPr/>
        </p:nvSpPr>
        <p:spPr>
          <a:xfrm>
            <a:off x="2548474" y="12527"/>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50141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80">
                                          <p:stCondLst>
                                            <p:cond delay="0"/>
                                          </p:stCondLst>
                                        </p:cTn>
                                        <p:tgtEl>
                                          <p:spTgt spid="6"/>
                                        </p:tgtEl>
                                      </p:cBhvr>
                                    </p:animEffect>
                                    <p:anim calcmode="lin" valueType="num">
                                      <p:cBhvr>
                                        <p:cTn id="2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3" dur="26">
                                          <p:stCondLst>
                                            <p:cond delay="650"/>
                                          </p:stCondLst>
                                        </p:cTn>
                                        <p:tgtEl>
                                          <p:spTgt spid="6"/>
                                        </p:tgtEl>
                                      </p:cBhvr>
                                      <p:to x="100000" y="60000"/>
                                    </p:animScale>
                                    <p:animScale>
                                      <p:cBhvr>
                                        <p:cTn id="34" dur="166" decel="50000">
                                          <p:stCondLst>
                                            <p:cond delay="676"/>
                                          </p:stCondLst>
                                        </p:cTn>
                                        <p:tgtEl>
                                          <p:spTgt spid="6"/>
                                        </p:tgtEl>
                                      </p:cBhvr>
                                      <p:to x="100000" y="100000"/>
                                    </p:animScale>
                                    <p:animScale>
                                      <p:cBhvr>
                                        <p:cTn id="35" dur="26">
                                          <p:stCondLst>
                                            <p:cond delay="1312"/>
                                          </p:stCondLst>
                                        </p:cTn>
                                        <p:tgtEl>
                                          <p:spTgt spid="6"/>
                                        </p:tgtEl>
                                      </p:cBhvr>
                                      <p:to x="100000" y="80000"/>
                                    </p:animScale>
                                    <p:animScale>
                                      <p:cBhvr>
                                        <p:cTn id="36" dur="166" decel="50000">
                                          <p:stCondLst>
                                            <p:cond delay="1338"/>
                                          </p:stCondLst>
                                        </p:cTn>
                                        <p:tgtEl>
                                          <p:spTgt spid="6"/>
                                        </p:tgtEl>
                                      </p:cBhvr>
                                      <p:to x="100000" y="100000"/>
                                    </p:animScale>
                                    <p:animScale>
                                      <p:cBhvr>
                                        <p:cTn id="37" dur="26">
                                          <p:stCondLst>
                                            <p:cond delay="1642"/>
                                          </p:stCondLst>
                                        </p:cTn>
                                        <p:tgtEl>
                                          <p:spTgt spid="6"/>
                                        </p:tgtEl>
                                      </p:cBhvr>
                                      <p:to x="100000" y="90000"/>
                                    </p:animScale>
                                    <p:animScale>
                                      <p:cBhvr>
                                        <p:cTn id="38" dur="166" decel="50000">
                                          <p:stCondLst>
                                            <p:cond delay="1668"/>
                                          </p:stCondLst>
                                        </p:cTn>
                                        <p:tgtEl>
                                          <p:spTgt spid="6"/>
                                        </p:tgtEl>
                                      </p:cBhvr>
                                      <p:to x="100000" y="100000"/>
                                    </p:animScale>
                                    <p:animScale>
                                      <p:cBhvr>
                                        <p:cTn id="39" dur="26">
                                          <p:stCondLst>
                                            <p:cond delay="1808"/>
                                          </p:stCondLst>
                                        </p:cTn>
                                        <p:tgtEl>
                                          <p:spTgt spid="6"/>
                                        </p:tgtEl>
                                      </p:cBhvr>
                                      <p:to x="100000" y="95000"/>
                                    </p:animScale>
                                    <p:animScale>
                                      <p:cBhvr>
                                        <p:cTn id="40" dur="166" decel="50000">
                                          <p:stCondLst>
                                            <p:cond delay="1834"/>
                                          </p:stCondLst>
                                        </p:cTn>
                                        <p:tgtEl>
                                          <p:spTgt spid="6"/>
                                        </p:tgtEl>
                                      </p:cBhvr>
                                      <p:to x="100000" y="100000"/>
                                    </p:animScale>
                                  </p:childTnLst>
                                </p:cTn>
                              </p:par>
                              <p:par>
                                <p:cTn id="41" presetID="26" presetClass="emph" presetSubtype="0" repeatCount="indefinite" fill="hold" nodeType="withEffect">
                                  <p:stCondLst>
                                    <p:cond delay="1000"/>
                                  </p:stCondLst>
                                  <p:childTnLst>
                                    <p:animEffect transition="out" filter="fade">
                                      <p:cBhvr>
                                        <p:cTn id="42" dur="2000" tmFilter="0, 0; .2, .5; .8, .5; 1, 0"/>
                                        <p:tgtEl>
                                          <p:spTgt spid="6"/>
                                        </p:tgtEl>
                                      </p:cBhvr>
                                    </p:animEffect>
                                    <p:animScale>
                                      <p:cBhvr>
                                        <p:cTn id="43" dur="10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5911CCCC-8CCF-1C2D-BADF-20EC968558BB}"/>
              </a:ext>
            </a:extLst>
          </p:cNvPr>
          <p:cNvSpPr>
            <a:spLocks noGrp="1"/>
          </p:cNvSpPr>
          <p:nvPr>
            <p:ph type="sldNum" sz="quarter" idx="13"/>
          </p:nvPr>
        </p:nvSpPr>
        <p:spPr>
          <a:xfrm>
            <a:off x="11325224" y="6408128"/>
            <a:ext cx="752475" cy="381442"/>
          </a:xfrm>
        </p:spPr>
        <p:txBody>
          <a:bodyPr/>
          <a:lstStyle/>
          <a:p>
            <a:fld id="{E08ED9A5-DC0D-4841-8E77-55016E9FD6AD}" type="slidenum">
              <a:rPr lang="fr-FR" smtClean="0"/>
              <a:pPr/>
              <a:t>29</a:t>
            </a:fld>
            <a:endParaRPr lang="fr-FR" dirty="0"/>
          </a:p>
        </p:txBody>
      </p:sp>
      <p:sp>
        <p:nvSpPr>
          <p:cNvPr id="10" name="Oval 14">
            <a:extLst>
              <a:ext uri="{FF2B5EF4-FFF2-40B4-BE49-F238E27FC236}">
                <a16:creationId xmlns:a16="http://schemas.microsoft.com/office/drawing/2014/main" id="{54F995A5-A9A1-F395-5389-8395396D0928}"/>
              </a:ext>
            </a:extLst>
          </p:cNvPr>
          <p:cNvSpPr/>
          <p:nvPr/>
        </p:nvSpPr>
        <p:spPr>
          <a:xfrm>
            <a:off x="3151573" y="647186"/>
            <a:ext cx="3551068" cy="103668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mj-lt"/>
              </a:rPr>
              <a:t>Observer et localiser</a:t>
            </a:r>
          </a:p>
          <a:p>
            <a:pPr algn="ctr"/>
            <a:r>
              <a:rPr lang="fr-FR" dirty="0">
                <a:solidFill>
                  <a:schemeClr val="tx1"/>
                </a:solidFill>
                <a:latin typeface="+mj-lt"/>
              </a:rPr>
              <a:t>pour</a:t>
            </a:r>
          </a:p>
          <a:p>
            <a:pPr algn="ctr"/>
            <a:r>
              <a:rPr lang="fr-FR" b="1" dirty="0">
                <a:solidFill>
                  <a:schemeClr val="tx1"/>
                </a:solidFill>
                <a:latin typeface="+mj-lt"/>
              </a:rPr>
              <a:t>DECIDER </a:t>
            </a:r>
          </a:p>
        </p:txBody>
      </p:sp>
      <p:sp>
        <p:nvSpPr>
          <p:cNvPr id="11" name="Oval 14">
            <a:extLst>
              <a:ext uri="{FF2B5EF4-FFF2-40B4-BE49-F238E27FC236}">
                <a16:creationId xmlns:a16="http://schemas.microsoft.com/office/drawing/2014/main" id="{6750DCEB-6D3B-B4DA-A68A-7C0C8B44FB89}"/>
              </a:ext>
            </a:extLst>
          </p:cNvPr>
          <p:cNvSpPr/>
          <p:nvPr/>
        </p:nvSpPr>
        <p:spPr>
          <a:xfrm>
            <a:off x="3178773" y="2051337"/>
            <a:ext cx="3523867" cy="103668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mj-lt"/>
              </a:rPr>
              <a:t>TROUVER</a:t>
            </a:r>
            <a:r>
              <a:rPr lang="fr-FR" dirty="0">
                <a:solidFill>
                  <a:schemeClr val="tx1"/>
                </a:solidFill>
                <a:latin typeface="+mj-lt"/>
              </a:rPr>
              <a:t> le moyen de communiquer</a:t>
            </a:r>
            <a:endParaRPr lang="fr-FR" b="1" dirty="0">
              <a:solidFill>
                <a:schemeClr val="tx1"/>
              </a:solidFill>
              <a:latin typeface="+mj-lt"/>
            </a:endParaRPr>
          </a:p>
        </p:txBody>
      </p:sp>
      <p:sp>
        <p:nvSpPr>
          <p:cNvPr id="12" name="Oval 14">
            <a:extLst>
              <a:ext uri="{FF2B5EF4-FFF2-40B4-BE49-F238E27FC236}">
                <a16:creationId xmlns:a16="http://schemas.microsoft.com/office/drawing/2014/main" id="{FD6DF308-E86B-1881-C0E0-F65C14C4CA0A}"/>
              </a:ext>
            </a:extLst>
          </p:cNvPr>
          <p:cNvSpPr/>
          <p:nvPr/>
        </p:nvSpPr>
        <p:spPr>
          <a:xfrm>
            <a:off x="3178773" y="3455488"/>
            <a:ext cx="3523867" cy="103668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mj-lt"/>
              </a:rPr>
              <a:t>CHOISIR </a:t>
            </a:r>
            <a:r>
              <a:rPr lang="fr-FR" dirty="0">
                <a:solidFill>
                  <a:schemeClr val="tx1"/>
                </a:solidFill>
                <a:latin typeface="+mj-lt"/>
              </a:rPr>
              <a:t>le service de secours </a:t>
            </a:r>
          </a:p>
          <a:p>
            <a:pPr algn="ctr"/>
            <a:r>
              <a:rPr lang="fr-FR" b="1" dirty="0">
                <a:solidFill>
                  <a:schemeClr val="tx1"/>
                </a:solidFill>
                <a:latin typeface="+mj-lt"/>
              </a:rPr>
              <a:t>15-18-112-114</a:t>
            </a:r>
          </a:p>
        </p:txBody>
      </p:sp>
      <p:sp>
        <p:nvSpPr>
          <p:cNvPr id="13" name="Oval 14">
            <a:extLst>
              <a:ext uri="{FF2B5EF4-FFF2-40B4-BE49-F238E27FC236}">
                <a16:creationId xmlns:a16="http://schemas.microsoft.com/office/drawing/2014/main" id="{175BA510-686D-BBF2-48A4-601696BC104C}"/>
              </a:ext>
            </a:extLst>
          </p:cNvPr>
          <p:cNvSpPr/>
          <p:nvPr/>
        </p:nvSpPr>
        <p:spPr>
          <a:xfrm>
            <a:off x="3178773" y="4990800"/>
            <a:ext cx="3523867" cy="63475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mj-lt"/>
              </a:rPr>
              <a:t>TRANSMETRE </a:t>
            </a:r>
          </a:p>
        </p:txBody>
      </p:sp>
      <p:sp>
        <p:nvSpPr>
          <p:cNvPr id="14" name="Oval 14">
            <a:extLst>
              <a:ext uri="{FF2B5EF4-FFF2-40B4-BE49-F238E27FC236}">
                <a16:creationId xmlns:a16="http://schemas.microsoft.com/office/drawing/2014/main" id="{514290F7-2F4C-3DEA-D06D-D7AAD88477E6}"/>
              </a:ext>
            </a:extLst>
          </p:cNvPr>
          <p:cNvSpPr/>
          <p:nvPr/>
        </p:nvSpPr>
        <p:spPr>
          <a:xfrm>
            <a:off x="3178772" y="6098505"/>
            <a:ext cx="3523868" cy="75949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mj-lt"/>
              </a:rPr>
              <a:t>SECOURIR</a:t>
            </a:r>
          </a:p>
          <a:p>
            <a:pPr algn="ctr"/>
            <a:r>
              <a:rPr lang="fr-FR" dirty="0">
                <a:solidFill>
                  <a:schemeClr val="tx1"/>
                </a:solidFill>
                <a:latin typeface="+mj-lt"/>
              </a:rPr>
              <a:t>ou continuer à le faire</a:t>
            </a:r>
            <a:endParaRPr lang="fr-FR" b="1" dirty="0">
              <a:solidFill>
                <a:schemeClr val="tx1"/>
              </a:solidFill>
              <a:latin typeface="+mj-lt"/>
            </a:endParaRPr>
          </a:p>
        </p:txBody>
      </p:sp>
      <p:sp>
        <p:nvSpPr>
          <p:cNvPr id="15" name="Arrow: Down 16">
            <a:extLst>
              <a:ext uri="{FF2B5EF4-FFF2-40B4-BE49-F238E27FC236}">
                <a16:creationId xmlns:a16="http://schemas.microsoft.com/office/drawing/2014/main" id="{B553356A-165A-55AD-4D26-7B43B26B1703}"/>
              </a:ext>
            </a:extLst>
          </p:cNvPr>
          <p:cNvSpPr/>
          <p:nvPr/>
        </p:nvSpPr>
        <p:spPr>
          <a:xfrm>
            <a:off x="4797212" y="1619077"/>
            <a:ext cx="286988" cy="477602"/>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6" name="Arrow: Down 16">
            <a:extLst>
              <a:ext uri="{FF2B5EF4-FFF2-40B4-BE49-F238E27FC236}">
                <a16:creationId xmlns:a16="http://schemas.microsoft.com/office/drawing/2014/main" id="{08329E83-F666-36FF-923C-D66FB62D5B64}"/>
              </a:ext>
            </a:extLst>
          </p:cNvPr>
          <p:cNvSpPr/>
          <p:nvPr/>
        </p:nvSpPr>
        <p:spPr>
          <a:xfrm>
            <a:off x="4804125" y="3032952"/>
            <a:ext cx="286988" cy="477602"/>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7" name="Arrow: Down 16">
            <a:extLst>
              <a:ext uri="{FF2B5EF4-FFF2-40B4-BE49-F238E27FC236}">
                <a16:creationId xmlns:a16="http://schemas.microsoft.com/office/drawing/2014/main" id="{A3AD9485-64C0-223B-A6C2-FDF8DE896B4B}"/>
              </a:ext>
            </a:extLst>
          </p:cNvPr>
          <p:cNvSpPr/>
          <p:nvPr/>
        </p:nvSpPr>
        <p:spPr>
          <a:xfrm>
            <a:off x="4811038" y="4502683"/>
            <a:ext cx="273162" cy="477602"/>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8" name="Arrow: Down 16">
            <a:extLst>
              <a:ext uri="{FF2B5EF4-FFF2-40B4-BE49-F238E27FC236}">
                <a16:creationId xmlns:a16="http://schemas.microsoft.com/office/drawing/2014/main" id="{A7A78949-0240-FD11-81C3-1C52F7C201CA}"/>
              </a:ext>
            </a:extLst>
          </p:cNvPr>
          <p:cNvSpPr/>
          <p:nvPr/>
        </p:nvSpPr>
        <p:spPr>
          <a:xfrm>
            <a:off x="4790526" y="5620903"/>
            <a:ext cx="273162" cy="477602"/>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5" name="Espace réservé du pied de page 4">
            <a:extLst>
              <a:ext uri="{FF2B5EF4-FFF2-40B4-BE49-F238E27FC236}">
                <a16:creationId xmlns:a16="http://schemas.microsoft.com/office/drawing/2014/main" id="{98A513E1-459B-6833-4A6A-D3B8B91F6F40}"/>
              </a:ext>
            </a:extLst>
          </p:cNvPr>
          <p:cNvSpPr>
            <a:spLocks noGrp="1"/>
          </p:cNvSpPr>
          <p:nvPr>
            <p:ph type="ftr" sz="quarter" idx="12"/>
          </p:nvPr>
        </p:nvSpPr>
        <p:spPr>
          <a:xfrm>
            <a:off x="11013141" y="6654484"/>
            <a:ext cx="1178859" cy="206935"/>
          </a:xfrm>
        </p:spPr>
        <p:txBody>
          <a:bodyPr/>
          <a:lstStyle/>
          <a:p>
            <a:r>
              <a:rPr lang="fr-FR"/>
              <a:t>Version 2026 - JF</a:t>
            </a:r>
            <a:endParaRPr lang="fr-FR" dirty="0"/>
          </a:p>
        </p:txBody>
      </p:sp>
      <p:sp>
        <p:nvSpPr>
          <p:cNvPr id="9" name="Sous-titre 4">
            <a:extLst>
              <a:ext uri="{FF2B5EF4-FFF2-40B4-BE49-F238E27FC236}">
                <a16:creationId xmlns:a16="http://schemas.microsoft.com/office/drawing/2014/main" id="{D5C4C85E-2B35-F65F-FED8-A51AE9072B75}"/>
              </a:ext>
            </a:extLst>
          </p:cNvPr>
          <p:cNvSpPr txBox="1">
            <a:spLocks/>
          </p:cNvSpPr>
          <p:nvPr/>
        </p:nvSpPr>
        <p:spPr>
          <a:xfrm>
            <a:off x="0" y="531881"/>
            <a:ext cx="1464722" cy="45297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400" dirty="0"/>
              <a:t>S02</a:t>
            </a:r>
          </a:p>
        </p:txBody>
      </p:sp>
      <p:sp>
        <p:nvSpPr>
          <p:cNvPr id="6" name="ZoneTexte 2">
            <a:extLst>
              <a:ext uri="{FF2B5EF4-FFF2-40B4-BE49-F238E27FC236}">
                <a16:creationId xmlns:a16="http://schemas.microsoft.com/office/drawing/2014/main" id="{BBBB5662-A202-958C-C927-F9919CE5145B}"/>
              </a:ext>
            </a:extLst>
          </p:cNvPr>
          <p:cNvSpPr txBox="1">
            <a:spLocks noChangeArrowheads="1"/>
          </p:cNvSpPr>
          <p:nvPr/>
        </p:nvSpPr>
        <p:spPr bwMode="auto">
          <a:xfrm>
            <a:off x="3277702" y="0"/>
            <a:ext cx="56522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fr-FR" altLang="fr-FR" sz="2800" b="1" u="sng" dirty="0">
                <a:solidFill>
                  <a:srgbClr val="C10435"/>
                </a:solidFill>
                <a:latin typeface="+mj-lt"/>
                <a:ea typeface="Verdana" panose="020B0604030504040204" pitchFamily="34" charset="0"/>
                <a:cs typeface="Verdana" panose="020B0604030504040204" pitchFamily="34" charset="0"/>
              </a:rPr>
              <a:t>Conduite à tenir pour l’alerte</a:t>
            </a:r>
            <a:endParaRPr kumimoji="0" lang="fr-FR" altLang="fr-FR" sz="2800" b="1" i="0" u="sng" strike="noStrike" kern="1200" cap="none" spc="0" normalizeH="0" baseline="0" noProof="0" dirty="0">
              <a:ln>
                <a:noFill/>
              </a:ln>
              <a:solidFill>
                <a:srgbClr val="C10435"/>
              </a:solidFill>
              <a:effectLst/>
              <a:uLnTx/>
              <a:uFillTx/>
              <a:latin typeface="+mj-lt"/>
              <a:ea typeface="Verdana" panose="020B0604030504040204" pitchFamily="34" charset="0"/>
              <a:cs typeface="Verdana" panose="020B0604030504040204" pitchFamily="34" charset="0"/>
            </a:endParaRPr>
          </a:p>
        </p:txBody>
      </p:sp>
      <p:sp>
        <p:nvSpPr>
          <p:cNvPr id="7" name="Ellipse 6">
            <a:extLst>
              <a:ext uri="{FF2B5EF4-FFF2-40B4-BE49-F238E27FC236}">
                <a16:creationId xmlns:a16="http://schemas.microsoft.com/office/drawing/2014/main" id="{175CE0E8-4FE7-8C8C-CBDE-9D8D3B643E93}"/>
              </a:ext>
            </a:extLst>
          </p:cNvPr>
          <p:cNvSpPr/>
          <p:nvPr/>
        </p:nvSpPr>
        <p:spPr>
          <a:xfrm>
            <a:off x="2548474" y="12527"/>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572193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536AD1C-B478-BE66-88D2-A42EFA2871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44" y="1157499"/>
            <a:ext cx="3944893" cy="5700501"/>
          </a:xfrm>
          <a:prstGeom prst="rect">
            <a:avLst/>
          </a:prstGeom>
        </p:spPr>
      </p:pic>
      <p:sp>
        <p:nvSpPr>
          <p:cNvPr id="3" name="Espace réservé du texte 2">
            <a:extLst>
              <a:ext uri="{FF2B5EF4-FFF2-40B4-BE49-F238E27FC236}">
                <a16:creationId xmlns:a16="http://schemas.microsoft.com/office/drawing/2014/main" id="{F2E52BA9-F3D3-9E94-7072-EA4101513115}"/>
              </a:ext>
            </a:extLst>
          </p:cNvPr>
          <p:cNvSpPr>
            <a:spLocks noGrp="1"/>
          </p:cNvSpPr>
          <p:nvPr>
            <p:ph type="body" sz="quarter" idx="10"/>
          </p:nvPr>
        </p:nvSpPr>
        <p:spPr>
          <a:xfrm>
            <a:off x="4287838" y="612181"/>
            <a:ext cx="7904162" cy="3781846"/>
          </a:xfrm>
        </p:spPr>
        <p:txBody>
          <a:bodyPr>
            <a:normAutofit lnSpcReduction="10000"/>
          </a:bodyPr>
          <a:lstStyle/>
          <a:p>
            <a:pPr marL="0" indent="0" algn="just">
              <a:lnSpc>
                <a:spcPct val="100000"/>
              </a:lnSpc>
              <a:buNone/>
            </a:pPr>
            <a:r>
              <a:rPr lang="fr-FR" sz="2000" dirty="0"/>
              <a:t>La FÉDÉRATION DES SECOURISTES FRANÇAIS CROIX-BLANCHE  est présente dans 67 départements sur le territoire métropolitain mais aussi dans les départements et territoires d’Outre Mer, soit 187 associations locales gérées localement par des comités.</a:t>
            </a:r>
          </a:p>
          <a:p>
            <a:pPr marL="0" indent="0">
              <a:lnSpc>
                <a:spcPct val="100000"/>
              </a:lnSpc>
              <a:spcBef>
                <a:spcPts val="0"/>
              </a:spcBef>
              <a:buNone/>
            </a:pPr>
            <a:endParaRPr lang="fr-FR" sz="2000" dirty="0"/>
          </a:p>
          <a:p>
            <a:pPr marL="0" indent="0">
              <a:lnSpc>
                <a:spcPct val="100000"/>
              </a:lnSpc>
              <a:spcBef>
                <a:spcPts val="0"/>
              </a:spcBef>
              <a:buNone/>
            </a:pPr>
            <a:r>
              <a:rPr lang="fr-FR" sz="2000" dirty="0"/>
              <a:t>Localement, notre comité du Puy-de-Dôme compte 2 associations :</a:t>
            </a:r>
          </a:p>
          <a:p>
            <a:pPr>
              <a:lnSpc>
                <a:spcPct val="100000"/>
              </a:lnSpc>
              <a:spcBef>
                <a:spcPts val="0"/>
              </a:spcBef>
              <a:buFontTx/>
              <a:buChar char="-"/>
            </a:pPr>
            <a:r>
              <a:rPr lang="fr-FR" sz="2000" dirty="0"/>
              <a:t>La clermontoise, basée à Issoire</a:t>
            </a:r>
          </a:p>
          <a:p>
            <a:pPr>
              <a:lnSpc>
                <a:spcPct val="100000"/>
              </a:lnSpc>
              <a:spcBef>
                <a:spcPts val="0"/>
              </a:spcBef>
              <a:buFontTx/>
              <a:buChar char="-"/>
            </a:pPr>
            <a:r>
              <a:rPr lang="fr-FR" sz="2000" dirty="0"/>
              <a:t>Les Volcans, basée à Lempdes</a:t>
            </a:r>
          </a:p>
          <a:p>
            <a:pPr>
              <a:lnSpc>
                <a:spcPct val="100000"/>
              </a:lnSpc>
              <a:spcBef>
                <a:spcPts val="0"/>
              </a:spcBef>
              <a:buFontTx/>
              <a:buChar char="-"/>
            </a:pPr>
            <a:endParaRPr lang="fr-FR" sz="2000" dirty="0"/>
          </a:p>
          <a:p>
            <a:pPr marL="0" indent="0">
              <a:lnSpc>
                <a:spcPct val="100000"/>
              </a:lnSpc>
              <a:spcBef>
                <a:spcPts val="0"/>
              </a:spcBef>
              <a:buNone/>
            </a:pPr>
            <a:r>
              <a:rPr lang="fr-FR" sz="2000" dirty="0"/>
              <a:t>L’association des Volcans existe depuis 1979. </a:t>
            </a:r>
          </a:p>
          <a:p>
            <a:pPr marL="0" indent="0">
              <a:lnSpc>
                <a:spcPct val="100000"/>
              </a:lnSpc>
              <a:spcBef>
                <a:spcPts val="0"/>
              </a:spcBef>
              <a:buNone/>
            </a:pPr>
            <a:endParaRPr lang="fr-FR" sz="2000" dirty="0"/>
          </a:p>
          <a:p>
            <a:pPr marL="0" indent="0">
              <a:lnSpc>
                <a:spcPct val="100000"/>
              </a:lnSpc>
              <a:spcBef>
                <a:spcPts val="0"/>
              </a:spcBef>
              <a:buNone/>
            </a:pPr>
            <a:r>
              <a:rPr lang="fr-FR" sz="2000" dirty="0"/>
              <a:t>Notre devise : « SERVIR »</a:t>
            </a:r>
          </a:p>
        </p:txBody>
      </p:sp>
      <p:sp>
        <p:nvSpPr>
          <p:cNvPr id="5" name="Espace réservé du numéro de diapositive 4">
            <a:extLst>
              <a:ext uri="{FF2B5EF4-FFF2-40B4-BE49-F238E27FC236}">
                <a16:creationId xmlns:a16="http://schemas.microsoft.com/office/drawing/2014/main" id="{CBA93FB0-9FB8-C81E-601E-C02EC33E2CA4}"/>
              </a:ext>
            </a:extLst>
          </p:cNvPr>
          <p:cNvSpPr>
            <a:spLocks noGrp="1"/>
          </p:cNvSpPr>
          <p:nvPr>
            <p:ph type="sldNum" sz="quarter" idx="13"/>
          </p:nvPr>
        </p:nvSpPr>
        <p:spPr>
          <a:xfrm>
            <a:off x="11325224" y="6408128"/>
            <a:ext cx="752475" cy="381442"/>
          </a:xfrm>
        </p:spPr>
        <p:txBody>
          <a:bodyPr/>
          <a:lstStyle/>
          <a:p>
            <a:fld id="{E08ED9A5-DC0D-4841-8E77-55016E9FD6AD}" type="slidenum">
              <a:rPr lang="fr-FR" smtClean="0"/>
              <a:pPr/>
              <a:t>3</a:t>
            </a:fld>
            <a:endParaRPr lang="fr-FR"/>
          </a:p>
        </p:txBody>
      </p:sp>
      <p:pic>
        <p:nvPicPr>
          <p:cNvPr id="9" name="Image 8" descr="Une image contenant logo&#10;&#10;Description générée automatiquement">
            <a:extLst>
              <a:ext uri="{FF2B5EF4-FFF2-40B4-BE49-F238E27FC236}">
                <a16:creationId xmlns:a16="http://schemas.microsoft.com/office/drawing/2014/main" id="{49E969CA-B569-EE07-BD79-F5DB7ED706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8267" y="4014602"/>
            <a:ext cx="2446538" cy="2446538"/>
          </a:xfrm>
          <a:prstGeom prst="rect">
            <a:avLst/>
          </a:prstGeom>
        </p:spPr>
      </p:pic>
      <p:sp>
        <p:nvSpPr>
          <p:cNvPr id="2" name="Espace réservé du pied de page 1">
            <a:extLst>
              <a:ext uri="{FF2B5EF4-FFF2-40B4-BE49-F238E27FC236}">
                <a16:creationId xmlns:a16="http://schemas.microsoft.com/office/drawing/2014/main" id="{97EB85E7-8E2A-9743-AEB4-587DB6337D06}"/>
              </a:ext>
            </a:extLst>
          </p:cNvPr>
          <p:cNvSpPr>
            <a:spLocks noGrp="1"/>
          </p:cNvSpPr>
          <p:nvPr>
            <p:ph type="ftr" sz="quarter" idx="12"/>
          </p:nvPr>
        </p:nvSpPr>
        <p:spPr>
          <a:xfrm>
            <a:off x="11013141" y="6654484"/>
            <a:ext cx="1178859" cy="206935"/>
          </a:xfrm>
        </p:spPr>
        <p:txBody>
          <a:bodyPr/>
          <a:lstStyle/>
          <a:p>
            <a:r>
              <a:rPr lang="fr-FR"/>
              <a:t>Version 2026 - JF</a:t>
            </a:r>
            <a:endParaRPr lang="fr-FR" dirty="0"/>
          </a:p>
        </p:txBody>
      </p:sp>
    </p:spTree>
    <p:extLst>
      <p:ext uri="{BB962C8B-B14F-4D97-AF65-F5344CB8AC3E}">
        <p14:creationId xmlns:p14="http://schemas.microsoft.com/office/powerpoint/2010/main" val="8912555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C835DD-131E-443A-15A2-3234B511545B}"/>
              </a:ext>
            </a:extLst>
          </p:cNvPr>
          <p:cNvSpPr>
            <a:spLocks noGrp="1"/>
          </p:cNvSpPr>
          <p:nvPr>
            <p:ph type="ctrTitle"/>
          </p:nvPr>
        </p:nvSpPr>
        <p:spPr>
          <a:xfrm>
            <a:off x="4202847" y="2833865"/>
            <a:ext cx="8349078" cy="2032987"/>
          </a:xfrm>
        </p:spPr>
        <p:txBody>
          <a:bodyPr>
            <a:noAutofit/>
          </a:bodyPr>
          <a:lstStyle/>
          <a:p>
            <a:r>
              <a:rPr lang="fr-FR" sz="3600" b="1" dirty="0"/>
              <a:t>L’OBSTRUCTION BRUTALE DES VOIES AERIENNES</a:t>
            </a:r>
            <a:br>
              <a:rPr lang="fr-FR" sz="3600" b="1" dirty="0"/>
            </a:br>
            <a:r>
              <a:rPr lang="fr-FR" sz="3600" b="1" dirty="0"/>
              <a:t>Séquence 03</a:t>
            </a:r>
          </a:p>
        </p:txBody>
      </p:sp>
      <p:sp>
        <p:nvSpPr>
          <p:cNvPr id="3" name="Espace réservé du numéro de diapositive 2">
            <a:extLst>
              <a:ext uri="{FF2B5EF4-FFF2-40B4-BE49-F238E27FC236}">
                <a16:creationId xmlns:a16="http://schemas.microsoft.com/office/drawing/2014/main" id="{853A84B9-C92F-C33A-1465-75979A7433D7}"/>
              </a:ext>
            </a:extLst>
          </p:cNvPr>
          <p:cNvSpPr>
            <a:spLocks noGrp="1"/>
          </p:cNvSpPr>
          <p:nvPr>
            <p:ph type="sldNum" sz="quarter" idx="13"/>
          </p:nvPr>
        </p:nvSpPr>
        <p:spPr>
          <a:xfrm>
            <a:off x="11325224" y="6300548"/>
            <a:ext cx="752475" cy="381442"/>
          </a:xfrm>
        </p:spPr>
        <p:txBody>
          <a:bodyPr/>
          <a:lstStyle/>
          <a:p>
            <a:fld id="{E08ED9A5-DC0D-4841-8E77-55016E9FD6AD}" type="slidenum">
              <a:rPr lang="fr-FR" smtClean="0"/>
              <a:pPr/>
              <a:t>30</a:t>
            </a:fld>
            <a:endParaRPr lang="fr-FR"/>
          </a:p>
        </p:txBody>
      </p:sp>
      <p:sp>
        <p:nvSpPr>
          <p:cNvPr id="4" name="Espace réservé du pied de page 3">
            <a:extLst>
              <a:ext uri="{FF2B5EF4-FFF2-40B4-BE49-F238E27FC236}">
                <a16:creationId xmlns:a16="http://schemas.microsoft.com/office/drawing/2014/main" id="{CBEA47A3-5EAA-DF37-8087-DCF8DB2847D6}"/>
              </a:ext>
            </a:extLst>
          </p:cNvPr>
          <p:cNvSpPr>
            <a:spLocks noGrp="1"/>
          </p:cNvSpPr>
          <p:nvPr>
            <p:ph type="ftr" sz="quarter" idx="12"/>
          </p:nvPr>
        </p:nvSpPr>
        <p:spPr/>
        <p:txBody>
          <a:bodyPr/>
          <a:lstStyle/>
          <a:p>
            <a:r>
              <a:rPr lang="fr-FR"/>
              <a:t>Version 2026 - JF</a:t>
            </a:r>
            <a:endParaRPr lang="fr-FR" dirty="0"/>
          </a:p>
        </p:txBody>
      </p:sp>
    </p:spTree>
    <p:extLst>
      <p:ext uri="{BB962C8B-B14F-4D97-AF65-F5344CB8AC3E}">
        <p14:creationId xmlns:p14="http://schemas.microsoft.com/office/powerpoint/2010/main" val="24436571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B503B2B2-958F-F5E3-732D-4A4656441D7C}"/>
              </a:ext>
            </a:extLst>
          </p:cNvPr>
          <p:cNvSpPr>
            <a:spLocks noGrp="1"/>
          </p:cNvSpPr>
          <p:nvPr>
            <p:ph type="subTitle" idx="1"/>
          </p:nvPr>
        </p:nvSpPr>
        <p:spPr>
          <a:xfrm>
            <a:off x="312555" y="2121763"/>
            <a:ext cx="4596798" cy="1074198"/>
          </a:xfrm>
        </p:spPr>
        <p:txBody>
          <a:bodyPr>
            <a:normAutofit fontScale="85000" lnSpcReduction="10000"/>
          </a:bodyPr>
          <a:lstStyle/>
          <a:p>
            <a:r>
              <a:rPr lang="fr-FR" sz="3600" dirty="0">
                <a:solidFill>
                  <a:srgbClr val="00529B"/>
                </a:solidFill>
              </a:rPr>
              <a:t>L’Obstruction Brutale des Voies Aériennes (OBVA)</a:t>
            </a:r>
          </a:p>
        </p:txBody>
      </p:sp>
      <p:sp>
        <p:nvSpPr>
          <p:cNvPr id="3" name="Espace réservé du texte 2">
            <a:extLst>
              <a:ext uri="{FF2B5EF4-FFF2-40B4-BE49-F238E27FC236}">
                <a16:creationId xmlns:a16="http://schemas.microsoft.com/office/drawing/2014/main" id="{F2E52BA9-F3D3-9E94-7072-EA4101513115}"/>
              </a:ext>
            </a:extLst>
          </p:cNvPr>
          <p:cNvSpPr>
            <a:spLocks noGrp="1"/>
          </p:cNvSpPr>
          <p:nvPr>
            <p:ph type="body" sz="quarter" idx="10"/>
          </p:nvPr>
        </p:nvSpPr>
        <p:spPr>
          <a:xfrm>
            <a:off x="5897746" y="1491449"/>
            <a:ext cx="5981699" cy="3110769"/>
          </a:xfrm>
        </p:spPr>
        <p:txBody>
          <a:bodyPr>
            <a:normAutofit/>
          </a:bodyPr>
          <a:lstStyle/>
          <a:p>
            <a:pPr algn="ctr"/>
            <a:r>
              <a:rPr lang="fr-FR" sz="3500" b="1" u="sng" dirty="0">
                <a:solidFill>
                  <a:srgbClr val="C10435"/>
                </a:solidFill>
                <a:latin typeface="+mj-lt"/>
              </a:rPr>
              <a:t>OBJECTIF</a:t>
            </a:r>
            <a:r>
              <a:rPr lang="fr-FR" sz="3500" b="1" dirty="0">
                <a:solidFill>
                  <a:srgbClr val="C10435"/>
                </a:solidFill>
                <a:latin typeface="+mj-lt"/>
              </a:rPr>
              <a:t> :</a:t>
            </a:r>
          </a:p>
          <a:p>
            <a:pPr algn="ctr"/>
            <a:endParaRPr lang="fr-FR" sz="2800" dirty="0">
              <a:solidFill>
                <a:srgbClr val="C10435"/>
              </a:solidFill>
              <a:latin typeface="+mj-lt"/>
            </a:endParaRPr>
          </a:p>
          <a:p>
            <a:pPr algn="ctr"/>
            <a:r>
              <a:rPr lang="fr-FR" sz="2800" dirty="0">
                <a:solidFill>
                  <a:srgbClr val="C10435"/>
                </a:solidFill>
                <a:latin typeface="+mj-lt"/>
              </a:rPr>
              <a:t>Identifier l’obstruction complète ou partielle et adopter la bonne conduite à tenir</a:t>
            </a:r>
          </a:p>
        </p:txBody>
      </p:sp>
      <p:sp>
        <p:nvSpPr>
          <p:cNvPr id="4" name="Espace réservé du texte 3">
            <a:extLst>
              <a:ext uri="{FF2B5EF4-FFF2-40B4-BE49-F238E27FC236}">
                <a16:creationId xmlns:a16="http://schemas.microsoft.com/office/drawing/2014/main" id="{0C828031-3C42-70D9-FD32-56E0032215FD}"/>
              </a:ext>
            </a:extLst>
          </p:cNvPr>
          <p:cNvSpPr>
            <a:spLocks noGrp="1"/>
          </p:cNvSpPr>
          <p:nvPr>
            <p:ph type="body" sz="quarter" idx="11"/>
          </p:nvPr>
        </p:nvSpPr>
        <p:spPr>
          <a:xfrm>
            <a:off x="2733743" y="6115481"/>
            <a:ext cx="1802746" cy="381442"/>
          </a:xfrm>
        </p:spPr>
        <p:txBody>
          <a:bodyPr>
            <a:normAutofit/>
          </a:bodyPr>
          <a:lstStyle/>
          <a:p>
            <a:r>
              <a:rPr lang="fr-FR" dirty="0"/>
              <a:t>45 min</a:t>
            </a:r>
          </a:p>
        </p:txBody>
      </p:sp>
      <p:sp>
        <p:nvSpPr>
          <p:cNvPr id="5" name="Espace réservé du numéro de diapositive 4">
            <a:extLst>
              <a:ext uri="{FF2B5EF4-FFF2-40B4-BE49-F238E27FC236}">
                <a16:creationId xmlns:a16="http://schemas.microsoft.com/office/drawing/2014/main" id="{CBA93FB0-9FB8-C81E-601E-C02EC33E2CA4}"/>
              </a:ext>
            </a:extLst>
          </p:cNvPr>
          <p:cNvSpPr>
            <a:spLocks noGrp="1"/>
          </p:cNvSpPr>
          <p:nvPr>
            <p:ph type="sldNum" sz="quarter" idx="13"/>
          </p:nvPr>
        </p:nvSpPr>
        <p:spPr>
          <a:xfrm>
            <a:off x="11325224" y="6408128"/>
            <a:ext cx="752475" cy="381442"/>
          </a:xfrm>
        </p:spPr>
        <p:txBody>
          <a:bodyPr/>
          <a:lstStyle/>
          <a:p>
            <a:fld id="{E08ED9A5-DC0D-4841-8E77-55016E9FD6AD}" type="slidenum">
              <a:rPr lang="fr-FR" smtClean="0"/>
              <a:pPr/>
              <a:t>31</a:t>
            </a:fld>
            <a:endParaRPr lang="fr-FR"/>
          </a:p>
        </p:txBody>
      </p:sp>
      <p:sp>
        <p:nvSpPr>
          <p:cNvPr id="6" name="Espace réservé du pied de page 5">
            <a:extLst>
              <a:ext uri="{FF2B5EF4-FFF2-40B4-BE49-F238E27FC236}">
                <a16:creationId xmlns:a16="http://schemas.microsoft.com/office/drawing/2014/main" id="{93353F31-25F7-13BB-20A7-8F6D15C21A0D}"/>
              </a:ext>
            </a:extLst>
          </p:cNvPr>
          <p:cNvSpPr>
            <a:spLocks noGrp="1"/>
          </p:cNvSpPr>
          <p:nvPr>
            <p:ph type="ftr" sz="quarter" idx="12"/>
          </p:nvPr>
        </p:nvSpPr>
        <p:spPr>
          <a:xfrm>
            <a:off x="11013141" y="6654484"/>
            <a:ext cx="1178859" cy="206935"/>
          </a:xfrm>
        </p:spPr>
        <p:txBody>
          <a:bodyPr/>
          <a:lstStyle/>
          <a:p>
            <a:r>
              <a:rPr lang="fr-FR"/>
              <a:t>Version 2026 - JF</a:t>
            </a:r>
            <a:endParaRPr lang="fr-FR" dirty="0"/>
          </a:p>
        </p:txBody>
      </p:sp>
    </p:spTree>
    <p:extLst>
      <p:ext uri="{BB962C8B-B14F-4D97-AF65-F5344CB8AC3E}">
        <p14:creationId xmlns:p14="http://schemas.microsoft.com/office/powerpoint/2010/main" val="37769638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F78EC9EC-3691-81DD-1F51-4E112CF03242}"/>
              </a:ext>
            </a:extLst>
          </p:cNvPr>
          <p:cNvSpPr>
            <a:spLocks noGrp="1"/>
          </p:cNvSpPr>
          <p:nvPr>
            <p:ph type="body" sz="quarter" idx="10"/>
          </p:nvPr>
        </p:nvSpPr>
        <p:spPr>
          <a:xfrm>
            <a:off x="336206" y="1484682"/>
            <a:ext cx="3564800" cy="1189609"/>
          </a:xfrm>
        </p:spPr>
        <p:txBody>
          <a:bodyPr>
            <a:normAutofit fontScale="92500" lnSpcReduction="10000"/>
          </a:bodyPr>
          <a:lstStyle/>
          <a:p>
            <a:r>
              <a:rPr lang="fr-FR" sz="4800" dirty="0"/>
              <a:t>PLAN GENERAL </a:t>
            </a:r>
          </a:p>
        </p:txBody>
      </p:sp>
      <p:sp>
        <p:nvSpPr>
          <p:cNvPr id="5" name="Espace réservé du numéro de diapositive 4">
            <a:extLst>
              <a:ext uri="{FF2B5EF4-FFF2-40B4-BE49-F238E27FC236}">
                <a16:creationId xmlns:a16="http://schemas.microsoft.com/office/drawing/2014/main" id="{FE394C53-E848-4780-B0D8-B2B3889F3192}"/>
              </a:ext>
            </a:extLst>
          </p:cNvPr>
          <p:cNvSpPr>
            <a:spLocks noGrp="1"/>
          </p:cNvSpPr>
          <p:nvPr>
            <p:ph type="sldNum" sz="quarter" idx="13"/>
          </p:nvPr>
        </p:nvSpPr>
        <p:spPr>
          <a:xfrm>
            <a:off x="11325224" y="6408128"/>
            <a:ext cx="752475" cy="381442"/>
          </a:xfrm>
        </p:spPr>
        <p:txBody>
          <a:bodyPr/>
          <a:lstStyle/>
          <a:p>
            <a:fld id="{E08ED9A5-DC0D-4841-8E77-55016E9FD6AD}" type="slidenum">
              <a:rPr lang="fr-FR" smtClean="0"/>
              <a:pPr/>
              <a:t>32</a:t>
            </a:fld>
            <a:endParaRPr lang="fr-FR"/>
          </a:p>
        </p:txBody>
      </p:sp>
      <p:sp>
        <p:nvSpPr>
          <p:cNvPr id="17" name="Ellipse 16">
            <a:extLst>
              <a:ext uri="{FF2B5EF4-FFF2-40B4-BE49-F238E27FC236}">
                <a16:creationId xmlns:a16="http://schemas.microsoft.com/office/drawing/2014/main" id="{53267373-323A-EFAA-5C37-175E4AF959BE}"/>
              </a:ext>
            </a:extLst>
          </p:cNvPr>
          <p:cNvSpPr/>
          <p:nvPr/>
        </p:nvSpPr>
        <p:spPr>
          <a:xfrm>
            <a:off x="4836254" y="2354546"/>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372838B7-986C-DF4B-4C3F-FD4801B3DF6F}"/>
              </a:ext>
            </a:extLst>
          </p:cNvPr>
          <p:cNvSpPr/>
          <p:nvPr/>
        </p:nvSpPr>
        <p:spPr>
          <a:xfrm>
            <a:off x="4364583" y="2871329"/>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space réservé du contenu 6">
            <a:extLst>
              <a:ext uri="{FF2B5EF4-FFF2-40B4-BE49-F238E27FC236}">
                <a16:creationId xmlns:a16="http://schemas.microsoft.com/office/drawing/2014/main" id="{03DEB994-7E5F-DFD3-758D-552B43475410}"/>
              </a:ext>
            </a:extLst>
          </p:cNvPr>
          <p:cNvSpPr txBox="1">
            <a:spLocks/>
          </p:cNvSpPr>
          <p:nvPr/>
        </p:nvSpPr>
        <p:spPr>
          <a:xfrm>
            <a:off x="5421297" y="2496671"/>
            <a:ext cx="4004129" cy="35434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000" dirty="0"/>
              <a:t>Etude de cas</a:t>
            </a:r>
          </a:p>
        </p:txBody>
      </p:sp>
      <p:sp>
        <p:nvSpPr>
          <p:cNvPr id="23" name="Espace réservé du contenu 6">
            <a:extLst>
              <a:ext uri="{FF2B5EF4-FFF2-40B4-BE49-F238E27FC236}">
                <a16:creationId xmlns:a16="http://schemas.microsoft.com/office/drawing/2014/main" id="{A9BBCE62-05E7-8F6B-7AD0-D19899EE9B11}"/>
              </a:ext>
            </a:extLst>
          </p:cNvPr>
          <p:cNvSpPr txBox="1">
            <a:spLocks/>
          </p:cNvSpPr>
          <p:nvPr/>
        </p:nvSpPr>
        <p:spPr>
          <a:xfrm>
            <a:off x="4949626" y="3074660"/>
            <a:ext cx="5623679" cy="35434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000" dirty="0"/>
              <a:t>Conduite à tenir pour l’obstruction complète</a:t>
            </a:r>
          </a:p>
        </p:txBody>
      </p:sp>
      <p:sp>
        <p:nvSpPr>
          <p:cNvPr id="13" name="Ellipse 12">
            <a:extLst>
              <a:ext uri="{FF2B5EF4-FFF2-40B4-BE49-F238E27FC236}">
                <a16:creationId xmlns:a16="http://schemas.microsoft.com/office/drawing/2014/main" id="{50721499-C20B-F9AC-8CBA-28E5340B308D}"/>
              </a:ext>
            </a:extLst>
          </p:cNvPr>
          <p:cNvSpPr/>
          <p:nvPr/>
        </p:nvSpPr>
        <p:spPr>
          <a:xfrm>
            <a:off x="3779540" y="3443992"/>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contenu 6">
            <a:extLst>
              <a:ext uri="{FF2B5EF4-FFF2-40B4-BE49-F238E27FC236}">
                <a16:creationId xmlns:a16="http://schemas.microsoft.com/office/drawing/2014/main" id="{E10F218E-C859-0EE9-F7F1-0B8F07A54EB2}"/>
              </a:ext>
            </a:extLst>
          </p:cNvPr>
          <p:cNvSpPr txBox="1">
            <a:spLocks/>
          </p:cNvSpPr>
          <p:nvPr/>
        </p:nvSpPr>
        <p:spPr>
          <a:xfrm>
            <a:off x="4364583" y="3647323"/>
            <a:ext cx="5623679" cy="35434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000" dirty="0"/>
              <a:t>Conduite à tenir pour l’obstruction partielle</a:t>
            </a:r>
          </a:p>
        </p:txBody>
      </p:sp>
      <p:sp>
        <p:nvSpPr>
          <p:cNvPr id="3" name="Ellipse 2">
            <a:extLst>
              <a:ext uri="{FF2B5EF4-FFF2-40B4-BE49-F238E27FC236}">
                <a16:creationId xmlns:a16="http://schemas.microsoft.com/office/drawing/2014/main" id="{DD4EA055-EC66-1CB8-DA5D-AB87C095D92B}"/>
              </a:ext>
            </a:extLst>
          </p:cNvPr>
          <p:cNvSpPr/>
          <p:nvPr/>
        </p:nvSpPr>
        <p:spPr>
          <a:xfrm>
            <a:off x="3226886" y="4016655"/>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ce réservé du contenu 6">
            <a:extLst>
              <a:ext uri="{FF2B5EF4-FFF2-40B4-BE49-F238E27FC236}">
                <a16:creationId xmlns:a16="http://schemas.microsoft.com/office/drawing/2014/main" id="{BFC04BB6-04E1-6321-9459-00389A0BF1E1}"/>
              </a:ext>
            </a:extLst>
          </p:cNvPr>
          <p:cNvSpPr txBox="1">
            <a:spLocks/>
          </p:cNvSpPr>
          <p:nvPr/>
        </p:nvSpPr>
        <p:spPr>
          <a:xfrm>
            <a:off x="3811929" y="4219986"/>
            <a:ext cx="5623679" cy="35434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000" dirty="0"/>
              <a:t>Synthèse</a:t>
            </a:r>
          </a:p>
        </p:txBody>
      </p:sp>
      <p:sp>
        <p:nvSpPr>
          <p:cNvPr id="8" name="Espace réservé du pied de page 7">
            <a:extLst>
              <a:ext uri="{FF2B5EF4-FFF2-40B4-BE49-F238E27FC236}">
                <a16:creationId xmlns:a16="http://schemas.microsoft.com/office/drawing/2014/main" id="{C3575871-49F5-6249-AC5A-CD1E8E4F9E7B}"/>
              </a:ext>
            </a:extLst>
          </p:cNvPr>
          <p:cNvSpPr>
            <a:spLocks noGrp="1"/>
          </p:cNvSpPr>
          <p:nvPr>
            <p:ph type="ftr" sz="quarter" idx="12"/>
          </p:nvPr>
        </p:nvSpPr>
        <p:spPr>
          <a:xfrm>
            <a:off x="11013141" y="6654484"/>
            <a:ext cx="1178859" cy="206935"/>
          </a:xfrm>
        </p:spPr>
        <p:txBody>
          <a:bodyPr/>
          <a:lstStyle/>
          <a:p>
            <a:r>
              <a:rPr lang="fr-FR"/>
              <a:t>Version 2026 - JF</a:t>
            </a:r>
            <a:endParaRPr lang="fr-FR" dirty="0"/>
          </a:p>
        </p:txBody>
      </p:sp>
    </p:spTree>
    <p:extLst>
      <p:ext uri="{BB962C8B-B14F-4D97-AF65-F5344CB8AC3E}">
        <p14:creationId xmlns:p14="http://schemas.microsoft.com/office/powerpoint/2010/main" val="14870713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D766315B-B9DF-CEAB-6566-9299BFE0BC8D}"/>
              </a:ext>
            </a:extLst>
          </p:cNvPr>
          <p:cNvSpPr>
            <a:spLocks noGrp="1"/>
          </p:cNvSpPr>
          <p:nvPr>
            <p:ph type="sldNum" sz="quarter" idx="13"/>
          </p:nvPr>
        </p:nvSpPr>
        <p:spPr>
          <a:xfrm>
            <a:off x="11325224" y="6408128"/>
            <a:ext cx="752475" cy="381442"/>
          </a:xfrm>
        </p:spPr>
        <p:txBody>
          <a:bodyPr/>
          <a:lstStyle/>
          <a:p>
            <a:fld id="{E08ED9A5-DC0D-4841-8E77-55016E9FD6AD}" type="slidenum">
              <a:rPr lang="fr-FR" smtClean="0"/>
              <a:pPr/>
              <a:t>33</a:t>
            </a:fld>
            <a:endParaRPr lang="fr-FR"/>
          </a:p>
        </p:txBody>
      </p:sp>
      <p:sp>
        <p:nvSpPr>
          <p:cNvPr id="6" name="Sous-titre 4">
            <a:extLst>
              <a:ext uri="{FF2B5EF4-FFF2-40B4-BE49-F238E27FC236}">
                <a16:creationId xmlns:a16="http://schemas.microsoft.com/office/drawing/2014/main" id="{DE1BAFC8-BCD7-D1DB-B030-989B208FEA36}"/>
              </a:ext>
            </a:extLst>
          </p:cNvPr>
          <p:cNvSpPr txBox="1">
            <a:spLocks/>
          </p:cNvSpPr>
          <p:nvPr/>
        </p:nvSpPr>
        <p:spPr>
          <a:xfrm>
            <a:off x="1881766" y="1659835"/>
            <a:ext cx="2503502" cy="3919877"/>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200" dirty="0"/>
              <a:t>Signes ?</a:t>
            </a:r>
          </a:p>
          <a:p>
            <a:pPr algn="l"/>
            <a:endParaRPr lang="fr-FR" sz="2200" dirty="0"/>
          </a:p>
          <a:p>
            <a:pPr algn="l"/>
            <a:endParaRPr lang="fr-FR" sz="2200" dirty="0"/>
          </a:p>
          <a:p>
            <a:pPr algn="l"/>
            <a:endParaRPr lang="fr-FR" sz="2200" dirty="0"/>
          </a:p>
          <a:p>
            <a:pPr algn="l"/>
            <a:endParaRPr lang="fr-FR" sz="2200" dirty="0"/>
          </a:p>
          <a:p>
            <a:pPr algn="l"/>
            <a:r>
              <a:rPr lang="fr-FR" sz="2200" dirty="0"/>
              <a:t>Causes ?</a:t>
            </a:r>
          </a:p>
          <a:p>
            <a:pPr algn="l"/>
            <a:endParaRPr lang="fr-FR" sz="2200" dirty="0"/>
          </a:p>
          <a:p>
            <a:pPr algn="l"/>
            <a:endParaRPr lang="fr-FR" sz="2200" dirty="0"/>
          </a:p>
          <a:p>
            <a:pPr algn="l"/>
            <a:endParaRPr lang="fr-FR" sz="2200" dirty="0"/>
          </a:p>
          <a:p>
            <a:pPr algn="l"/>
            <a:endParaRPr lang="fr-FR" sz="2200" dirty="0"/>
          </a:p>
          <a:p>
            <a:pPr algn="l"/>
            <a:r>
              <a:rPr lang="fr-FR" sz="2200" dirty="0"/>
              <a:t>Risques ?</a:t>
            </a:r>
          </a:p>
          <a:p>
            <a:pPr algn="l"/>
            <a:endParaRPr lang="fr-FR" dirty="0"/>
          </a:p>
        </p:txBody>
      </p:sp>
      <p:pic>
        <p:nvPicPr>
          <p:cNvPr id="11" name="Image 10">
            <a:extLst>
              <a:ext uri="{FF2B5EF4-FFF2-40B4-BE49-F238E27FC236}">
                <a16:creationId xmlns:a16="http://schemas.microsoft.com/office/drawing/2014/main" id="{3F67EFFA-0B2E-A608-1D3E-154FA497615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041950" y="921377"/>
            <a:ext cx="7524750" cy="5015246"/>
          </a:xfrm>
          <a:prstGeom prst="roundRect">
            <a:avLst>
              <a:gd name="adj" fmla="val 18318"/>
            </a:avLst>
          </a:prstGeom>
          <a:solidFill>
            <a:srgbClr val="FFFFFF">
              <a:shade val="85000"/>
            </a:srgbClr>
          </a:solidFill>
          <a:ln>
            <a:noFill/>
          </a:ln>
          <a:effectLst/>
        </p:spPr>
      </p:pic>
      <p:sp>
        <p:nvSpPr>
          <p:cNvPr id="4" name="Espace réservé du pied de page 3">
            <a:extLst>
              <a:ext uri="{FF2B5EF4-FFF2-40B4-BE49-F238E27FC236}">
                <a16:creationId xmlns:a16="http://schemas.microsoft.com/office/drawing/2014/main" id="{F475DB66-A038-C951-2E3F-E4BC1E3C957F}"/>
              </a:ext>
            </a:extLst>
          </p:cNvPr>
          <p:cNvSpPr>
            <a:spLocks noGrp="1"/>
          </p:cNvSpPr>
          <p:nvPr>
            <p:ph type="ftr" sz="quarter" idx="12"/>
          </p:nvPr>
        </p:nvSpPr>
        <p:spPr>
          <a:xfrm>
            <a:off x="11013141" y="6654484"/>
            <a:ext cx="1178859" cy="206935"/>
          </a:xfrm>
        </p:spPr>
        <p:txBody>
          <a:bodyPr/>
          <a:lstStyle/>
          <a:p>
            <a:r>
              <a:rPr lang="fr-FR"/>
              <a:t>Version 2026 - JF</a:t>
            </a:r>
            <a:endParaRPr lang="fr-FR" dirty="0"/>
          </a:p>
        </p:txBody>
      </p:sp>
      <p:sp>
        <p:nvSpPr>
          <p:cNvPr id="13" name="Sous-titre 4">
            <a:extLst>
              <a:ext uri="{FF2B5EF4-FFF2-40B4-BE49-F238E27FC236}">
                <a16:creationId xmlns:a16="http://schemas.microsoft.com/office/drawing/2014/main" id="{E5080E2A-3BE2-ED2E-B1A0-01D44ECE3CFB}"/>
              </a:ext>
            </a:extLst>
          </p:cNvPr>
          <p:cNvSpPr txBox="1">
            <a:spLocks/>
          </p:cNvSpPr>
          <p:nvPr/>
        </p:nvSpPr>
        <p:spPr>
          <a:xfrm>
            <a:off x="0" y="531881"/>
            <a:ext cx="1464722" cy="45297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400" dirty="0"/>
              <a:t>S03</a:t>
            </a:r>
          </a:p>
        </p:txBody>
      </p:sp>
      <p:sp>
        <p:nvSpPr>
          <p:cNvPr id="2" name="ZoneTexte 2">
            <a:extLst>
              <a:ext uri="{FF2B5EF4-FFF2-40B4-BE49-F238E27FC236}">
                <a16:creationId xmlns:a16="http://schemas.microsoft.com/office/drawing/2014/main" id="{C4FC36ED-1127-6EAF-45AF-C38083220C1F}"/>
              </a:ext>
            </a:extLst>
          </p:cNvPr>
          <p:cNvSpPr txBox="1">
            <a:spLocks noChangeArrowheads="1"/>
          </p:cNvSpPr>
          <p:nvPr/>
        </p:nvSpPr>
        <p:spPr bwMode="auto">
          <a:xfrm>
            <a:off x="3277702" y="0"/>
            <a:ext cx="48389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fr-FR" altLang="fr-FR" sz="2800" b="1" u="sng" dirty="0">
                <a:latin typeface="+mj-lt"/>
                <a:ea typeface="Verdana" panose="020B0604030504040204" pitchFamily="34" charset="0"/>
                <a:cs typeface="Verdana" panose="020B0604030504040204" pitchFamily="34" charset="0"/>
              </a:rPr>
              <a:t>Etude de cas</a:t>
            </a:r>
            <a:endParaRPr kumimoji="0" lang="fr-FR" altLang="fr-FR" sz="2800" b="1" i="0" u="sng" strike="noStrike" kern="1200" cap="none" spc="0" normalizeH="0" baseline="0" noProof="0" dirty="0">
              <a:ln>
                <a:noFill/>
              </a:ln>
              <a:effectLst/>
              <a:uLnTx/>
              <a:uFillTx/>
              <a:latin typeface="+mj-lt"/>
              <a:ea typeface="Verdana" panose="020B0604030504040204" pitchFamily="34" charset="0"/>
              <a:cs typeface="Verdana" panose="020B0604030504040204" pitchFamily="34" charset="0"/>
            </a:endParaRPr>
          </a:p>
        </p:txBody>
      </p:sp>
      <p:sp>
        <p:nvSpPr>
          <p:cNvPr id="5" name="Ellipse 4">
            <a:extLst>
              <a:ext uri="{FF2B5EF4-FFF2-40B4-BE49-F238E27FC236}">
                <a16:creationId xmlns:a16="http://schemas.microsoft.com/office/drawing/2014/main" id="{9AE7A9A1-67F8-C0DD-1DE3-0CCE1A94934B}"/>
              </a:ext>
            </a:extLst>
          </p:cNvPr>
          <p:cNvSpPr/>
          <p:nvPr/>
        </p:nvSpPr>
        <p:spPr>
          <a:xfrm>
            <a:off x="2548474" y="12527"/>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877883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B954B4DD-099A-4AFC-5FFF-636328B92336}"/>
              </a:ext>
            </a:extLst>
          </p:cNvPr>
          <p:cNvSpPr>
            <a:spLocks noGrp="1"/>
          </p:cNvSpPr>
          <p:nvPr>
            <p:ph type="ftr" sz="quarter" idx="12"/>
          </p:nvPr>
        </p:nvSpPr>
        <p:spPr/>
        <p:txBody>
          <a:bodyPr/>
          <a:lstStyle/>
          <a:p>
            <a:r>
              <a:rPr lang="fr-FR"/>
              <a:t>Version 2026 - JF</a:t>
            </a:r>
            <a:endParaRPr lang="fr-FR" dirty="0"/>
          </a:p>
        </p:txBody>
      </p:sp>
      <p:sp>
        <p:nvSpPr>
          <p:cNvPr id="3" name="Espace réservé du numéro de diapositive 2">
            <a:extLst>
              <a:ext uri="{FF2B5EF4-FFF2-40B4-BE49-F238E27FC236}">
                <a16:creationId xmlns:a16="http://schemas.microsoft.com/office/drawing/2014/main" id="{D766315B-B9DF-CEAB-6566-9299BFE0BC8D}"/>
              </a:ext>
            </a:extLst>
          </p:cNvPr>
          <p:cNvSpPr>
            <a:spLocks noGrp="1"/>
          </p:cNvSpPr>
          <p:nvPr>
            <p:ph type="sldNum" sz="quarter" idx="13"/>
          </p:nvPr>
        </p:nvSpPr>
        <p:spPr/>
        <p:txBody>
          <a:bodyPr/>
          <a:lstStyle/>
          <a:p>
            <a:fld id="{E08ED9A5-DC0D-4841-8E77-55016E9FD6AD}" type="slidenum">
              <a:rPr lang="fr-FR" smtClean="0"/>
              <a:pPr/>
              <a:t>34</a:t>
            </a:fld>
            <a:endParaRPr lang="fr-FR"/>
          </a:p>
        </p:txBody>
      </p:sp>
      <p:sp>
        <p:nvSpPr>
          <p:cNvPr id="6" name="Sous-titre 4">
            <a:extLst>
              <a:ext uri="{FF2B5EF4-FFF2-40B4-BE49-F238E27FC236}">
                <a16:creationId xmlns:a16="http://schemas.microsoft.com/office/drawing/2014/main" id="{DE1BAFC8-BCD7-D1DB-B030-989B208FEA36}"/>
              </a:ext>
            </a:extLst>
          </p:cNvPr>
          <p:cNvSpPr txBox="1">
            <a:spLocks/>
          </p:cNvSpPr>
          <p:nvPr/>
        </p:nvSpPr>
        <p:spPr>
          <a:xfrm>
            <a:off x="1877722" y="772251"/>
            <a:ext cx="10164931" cy="10208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200" u="sng" dirty="0">
                <a:solidFill>
                  <a:srgbClr val="114175"/>
                </a:solidFill>
              </a:rPr>
              <a:t>Définition</a:t>
            </a:r>
            <a:r>
              <a:rPr lang="fr-FR" sz="2200" dirty="0">
                <a:solidFill>
                  <a:srgbClr val="114175"/>
                </a:solidFill>
              </a:rPr>
              <a:t> :</a:t>
            </a:r>
          </a:p>
          <a:p>
            <a:pPr algn="l">
              <a:spcBef>
                <a:spcPts val="0"/>
              </a:spcBef>
            </a:pPr>
            <a:r>
              <a:rPr lang="fr-FR" sz="2200" b="0" dirty="0">
                <a:solidFill>
                  <a:srgbClr val="114175"/>
                </a:solidFill>
              </a:rPr>
              <a:t>C’est la gêne ou l'empêchement brutal des mouvements de l’air entre l’extérieur et les poumons.</a:t>
            </a:r>
          </a:p>
        </p:txBody>
      </p:sp>
      <p:sp>
        <p:nvSpPr>
          <p:cNvPr id="60" name="Sous-titre 4">
            <a:extLst>
              <a:ext uri="{FF2B5EF4-FFF2-40B4-BE49-F238E27FC236}">
                <a16:creationId xmlns:a16="http://schemas.microsoft.com/office/drawing/2014/main" id="{5CF8E96F-A211-7049-862E-D12DBC87AC51}"/>
              </a:ext>
            </a:extLst>
          </p:cNvPr>
          <p:cNvSpPr txBox="1">
            <a:spLocks/>
          </p:cNvSpPr>
          <p:nvPr/>
        </p:nvSpPr>
        <p:spPr>
          <a:xfrm>
            <a:off x="2089874" y="2258674"/>
            <a:ext cx="8090269" cy="52060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spcBef>
                <a:spcPts val="0"/>
              </a:spcBef>
            </a:pPr>
            <a:r>
              <a:rPr lang="fr-FR" sz="2200" b="1" dirty="0"/>
              <a:t>Partielle</a:t>
            </a:r>
            <a:r>
              <a:rPr lang="fr-FR" sz="2200" b="0" dirty="0"/>
              <a:t> si lorsque l’air peut encore atteindre les poumons.</a:t>
            </a:r>
            <a:endParaRPr lang="fr-FR" sz="2200" dirty="0"/>
          </a:p>
        </p:txBody>
      </p:sp>
      <p:sp>
        <p:nvSpPr>
          <p:cNvPr id="61" name="Sous-titre 4">
            <a:extLst>
              <a:ext uri="{FF2B5EF4-FFF2-40B4-BE49-F238E27FC236}">
                <a16:creationId xmlns:a16="http://schemas.microsoft.com/office/drawing/2014/main" id="{0191E72B-21EA-6A77-DD91-73D2B79FE8B5}"/>
              </a:ext>
            </a:extLst>
          </p:cNvPr>
          <p:cNvSpPr txBox="1">
            <a:spLocks/>
          </p:cNvSpPr>
          <p:nvPr/>
        </p:nvSpPr>
        <p:spPr>
          <a:xfrm>
            <a:off x="3184556" y="4307373"/>
            <a:ext cx="7369915" cy="40894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spcBef>
                <a:spcPts val="0"/>
              </a:spcBef>
            </a:pPr>
            <a:r>
              <a:rPr lang="fr-FR" b="1" dirty="0"/>
              <a:t>Complète</a:t>
            </a:r>
            <a:r>
              <a:rPr lang="fr-FR" b="0" dirty="0"/>
              <a:t> lorsque l’air ne peut plus atteindre les poumons.</a:t>
            </a:r>
          </a:p>
        </p:txBody>
      </p:sp>
      <p:grpSp>
        <p:nvGrpSpPr>
          <p:cNvPr id="4" name="Groupe 3">
            <a:extLst>
              <a:ext uri="{FF2B5EF4-FFF2-40B4-BE49-F238E27FC236}">
                <a16:creationId xmlns:a16="http://schemas.microsoft.com/office/drawing/2014/main" id="{BB9223F0-98DC-8863-0353-FD7D56DA0D82}"/>
              </a:ext>
            </a:extLst>
          </p:cNvPr>
          <p:cNvGrpSpPr/>
          <p:nvPr/>
        </p:nvGrpSpPr>
        <p:grpSpPr>
          <a:xfrm>
            <a:off x="278331" y="1550586"/>
            <a:ext cx="2297014" cy="2589796"/>
            <a:chOff x="278331" y="1550586"/>
            <a:chExt cx="2297014" cy="2589796"/>
          </a:xfrm>
        </p:grpSpPr>
        <p:grpSp>
          <p:nvGrpSpPr>
            <p:cNvPr id="34" name="Groupe 33">
              <a:extLst>
                <a:ext uri="{FF2B5EF4-FFF2-40B4-BE49-F238E27FC236}">
                  <a16:creationId xmlns:a16="http://schemas.microsoft.com/office/drawing/2014/main" id="{85B05DD6-5C12-6980-E361-8CDC994102F5}"/>
                </a:ext>
              </a:extLst>
            </p:cNvPr>
            <p:cNvGrpSpPr/>
            <p:nvPr/>
          </p:nvGrpSpPr>
          <p:grpSpPr>
            <a:xfrm>
              <a:off x="278331" y="1677627"/>
              <a:ext cx="2297014" cy="2462755"/>
              <a:chOff x="5359322" y="2795290"/>
              <a:chExt cx="2934912" cy="3623214"/>
            </a:xfrm>
          </p:grpSpPr>
          <p:grpSp>
            <p:nvGrpSpPr>
              <p:cNvPr id="35" name="Groupe 34">
                <a:extLst>
                  <a:ext uri="{FF2B5EF4-FFF2-40B4-BE49-F238E27FC236}">
                    <a16:creationId xmlns:a16="http://schemas.microsoft.com/office/drawing/2014/main" id="{04BB55E4-A543-C8F9-428A-F3DDB74C23F6}"/>
                  </a:ext>
                </a:extLst>
              </p:cNvPr>
              <p:cNvGrpSpPr/>
              <p:nvPr/>
            </p:nvGrpSpPr>
            <p:grpSpPr>
              <a:xfrm>
                <a:off x="5359322" y="2795290"/>
                <a:ext cx="2934912" cy="3623214"/>
                <a:chOff x="5359322" y="2795290"/>
                <a:chExt cx="2934912" cy="3623214"/>
              </a:xfrm>
            </p:grpSpPr>
            <p:sp>
              <p:nvSpPr>
                <p:cNvPr id="37" name="Arc 36">
                  <a:extLst>
                    <a:ext uri="{FF2B5EF4-FFF2-40B4-BE49-F238E27FC236}">
                      <a16:creationId xmlns:a16="http://schemas.microsoft.com/office/drawing/2014/main" id="{3EF39124-0FC7-0DCE-C3D2-05F87FEB34AD}"/>
                    </a:ext>
                  </a:extLst>
                </p:cNvPr>
                <p:cNvSpPr/>
                <p:nvPr/>
              </p:nvSpPr>
              <p:spPr>
                <a:xfrm>
                  <a:off x="6441572" y="5626416"/>
                  <a:ext cx="1641404" cy="792088"/>
                </a:xfrm>
                <a:prstGeom prst="arc">
                  <a:avLst/>
                </a:prstGeom>
                <a:ln w="539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38" name="Arc 37">
                  <a:extLst>
                    <a:ext uri="{FF2B5EF4-FFF2-40B4-BE49-F238E27FC236}">
                      <a16:creationId xmlns:a16="http://schemas.microsoft.com/office/drawing/2014/main" id="{611CD95A-E4F0-CF9C-833D-9833227998D0}"/>
                    </a:ext>
                  </a:extLst>
                </p:cNvPr>
                <p:cNvSpPr/>
                <p:nvPr/>
              </p:nvSpPr>
              <p:spPr>
                <a:xfrm flipH="1">
                  <a:off x="5760257" y="5613743"/>
                  <a:ext cx="1641404" cy="792088"/>
                </a:xfrm>
                <a:prstGeom prst="arc">
                  <a:avLst/>
                </a:prstGeom>
                <a:ln w="539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grpSp>
              <p:nvGrpSpPr>
                <p:cNvPr id="39" name="Groupe 38">
                  <a:extLst>
                    <a:ext uri="{FF2B5EF4-FFF2-40B4-BE49-F238E27FC236}">
                      <a16:creationId xmlns:a16="http://schemas.microsoft.com/office/drawing/2014/main" id="{4F67859F-9487-17E1-1511-3C47AF538660}"/>
                    </a:ext>
                  </a:extLst>
                </p:cNvPr>
                <p:cNvGrpSpPr/>
                <p:nvPr/>
              </p:nvGrpSpPr>
              <p:grpSpPr>
                <a:xfrm>
                  <a:off x="5359322" y="2795290"/>
                  <a:ext cx="2934912" cy="3610541"/>
                  <a:chOff x="5359322" y="2795290"/>
                  <a:chExt cx="2934912" cy="3610541"/>
                </a:xfrm>
              </p:grpSpPr>
              <p:cxnSp>
                <p:nvCxnSpPr>
                  <p:cNvPr id="40" name="Connecteur droit 39">
                    <a:extLst>
                      <a:ext uri="{FF2B5EF4-FFF2-40B4-BE49-F238E27FC236}">
                        <a16:creationId xmlns:a16="http://schemas.microsoft.com/office/drawing/2014/main" id="{C0F68232-7C73-C6E4-49A2-BBD24A78BEE7}"/>
                      </a:ext>
                    </a:extLst>
                  </p:cNvPr>
                  <p:cNvCxnSpPr/>
                  <p:nvPr/>
                </p:nvCxnSpPr>
                <p:spPr>
                  <a:xfrm flipV="1">
                    <a:off x="6758483" y="3240272"/>
                    <a:ext cx="56" cy="796974"/>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6F3B1191-3085-AB64-18B3-0B9DA52FF0C1}"/>
                      </a:ext>
                    </a:extLst>
                  </p:cNvPr>
                  <p:cNvCxnSpPr/>
                  <p:nvPr/>
                </p:nvCxnSpPr>
                <p:spPr>
                  <a:xfrm flipV="1">
                    <a:off x="7044724" y="3240272"/>
                    <a:ext cx="56" cy="796974"/>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2" name="Groupe 41">
                    <a:extLst>
                      <a:ext uri="{FF2B5EF4-FFF2-40B4-BE49-F238E27FC236}">
                        <a16:creationId xmlns:a16="http://schemas.microsoft.com/office/drawing/2014/main" id="{DFE96AEC-2C31-659B-B84A-26663F3D676B}"/>
                      </a:ext>
                    </a:extLst>
                  </p:cNvPr>
                  <p:cNvGrpSpPr/>
                  <p:nvPr/>
                </p:nvGrpSpPr>
                <p:grpSpPr>
                  <a:xfrm>
                    <a:off x="5359322" y="2795290"/>
                    <a:ext cx="2934912" cy="3610541"/>
                    <a:chOff x="5359322" y="2795290"/>
                    <a:chExt cx="2934912" cy="3610541"/>
                  </a:xfrm>
                </p:grpSpPr>
                <p:cxnSp>
                  <p:nvCxnSpPr>
                    <p:cNvPr id="43" name="Connecteur droit 42">
                      <a:extLst>
                        <a:ext uri="{FF2B5EF4-FFF2-40B4-BE49-F238E27FC236}">
                          <a16:creationId xmlns:a16="http://schemas.microsoft.com/office/drawing/2014/main" id="{4AB9C16E-AA9C-E038-BE12-0DEFCF67C204}"/>
                        </a:ext>
                      </a:extLst>
                    </p:cNvPr>
                    <p:cNvCxnSpPr/>
                    <p:nvPr/>
                  </p:nvCxnSpPr>
                  <p:spPr>
                    <a:xfrm>
                      <a:off x="6758483" y="3397813"/>
                      <a:ext cx="285263" cy="0"/>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226FA131-CCA1-5157-F0BA-1AA13BA57BC5}"/>
                        </a:ext>
                      </a:extLst>
                    </p:cNvPr>
                    <p:cNvCxnSpPr/>
                    <p:nvPr/>
                  </p:nvCxnSpPr>
                  <p:spPr>
                    <a:xfrm>
                      <a:off x="6778020" y="3613259"/>
                      <a:ext cx="285263" cy="0"/>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Connecteur droit 44">
                      <a:extLst>
                        <a:ext uri="{FF2B5EF4-FFF2-40B4-BE49-F238E27FC236}">
                          <a16:creationId xmlns:a16="http://schemas.microsoft.com/office/drawing/2014/main" id="{10EDDD5A-2B0B-BE54-4000-B064AA852EF1}"/>
                        </a:ext>
                      </a:extLst>
                    </p:cNvPr>
                    <p:cNvCxnSpPr/>
                    <p:nvPr/>
                  </p:nvCxnSpPr>
                  <p:spPr>
                    <a:xfrm>
                      <a:off x="6778020" y="3820405"/>
                      <a:ext cx="285263" cy="0"/>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D2AC58F2-ABDD-DD51-E416-8A9E26A29640}"/>
                        </a:ext>
                      </a:extLst>
                    </p:cNvPr>
                    <p:cNvCxnSpPr/>
                    <p:nvPr/>
                  </p:nvCxnSpPr>
                  <p:spPr>
                    <a:xfrm>
                      <a:off x="6752895" y="4084534"/>
                      <a:ext cx="285263" cy="0"/>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E0E802EA-D584-9EDF-ECE4-ACB7BD4AF583}"/>
                        </a:ext>
                      </a:extLst>
                    </p:cNvPr>
                    <p:cNvCxnSpPr/>
                    <p:nvPr/>
                  </p:nvCxnSpPr>
                  <p:spPr>
                    <a:xfrm>
                      <a:off x="6629391" y="4745939"/>
                      <a:ext cx="203221" cy="235262"/>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3FDD73C4-BFC7-8BF9-994B-9D32657CE1A0}"/>
                        </a:ext>
                      </a:extLst>
                    </p:cNvPr>
                    <p:cNvCxnSpPr/>
                    <p:nvPr/>
                  </p:nvCxnSpPr>
                  <p:spPr>
                    <a:xfrm flipV="1">
                      <a:off x="6936802" y="4758677"/>
                      <a:ext cx="252962" cy="182491"/>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Connecteur droit 48">
                      <a:extLst>
                        <a:ext uri="{FF2B5EF4-FFF2-40B4-BE49-F238E27FC236}">
                          <a16:creationId xmlns:a16="http://schemas.microsoft.com/office/drawing/2014/main" id="{DE5EBFC4-0C5F-DB22-ED68-211EDA9469CA}"/>
                        </a:ext>
                      </a:extLst>
                    </p:cNvPr>
                    <p:cNvCxnSpPr/>
                    <p:nvPr/>
                  </p:nvCxnSpPr>
                  <p:spPr>
                    <a:xfrm>
                      <a:off x="6684137" y="4509120"/>
                      <a:ext cx="379146" cy="0"/>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1CE8705A-EBF0-1BD5-721A-4EE8DAC8D1FB}"/>
                        </a:ext>
                      </a:extLst>
                    </p:cNvPr>
                    <p:cNvCxnSpPr/>
                    <p:nvPr/>
                  </p:nvCxnSpPr>
                  <p:spPr>
                    <a:xfrm>
                      <a:off x="6754603" y="4317323"/>
                      <a:ext cx="285263" cy="0"/>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1" name="Groupe 50">
                      <a:extLst>
                        <a:ext uri="{FF2B5EF4-FFF2-40B4-BE49-F238E27FC236}">
                          <a16:creationId xmlns:a16="http://schemas.microsoft.com/office/drawing/2014/main" id="{33D61B3B-E596-2F92-05A8-B0A3ED687899}"/>
                        </a:ext>
                      </a:extLst>
                    </p:cNvPr>
                    <p:cNvGrpSpPr/>
                    <p:nvPr/>
                  </p:nvGrpSpPr>
                  <p:grpSpPr>
                    <a:xfrm>
                      <a:off x="5359322" y="2795290"/>
                      <a:ext cx="2934912" cy="3610541"/>
                      <a:chOff x="5359322" y="2795290"/>
                      <a:chExt cx="2934912" cy="3610541"/>
                    </a:xfrm>
                  </p:grpSpPr>
                  <p:grpSp>
                    <p:nvGrpSpPr>
                      <p:cNvPr id="52" name="Groupe 51">
                        <a:extLst>
                          <a:ext uri="{FF2B5EF4-FFF2-40B4-BE49-F238E27FC236}">
                            <a16:creationId xmlns:a16="http://schemas.microsoft.com/office/drawing/2014/main" id="{C85D9111-1969-7E20-F3BE-BA1A746E5353}"/>
                          </a:ext>
                        </a:extLst>
                      </p:cNvPr>
                      <p:cNvGrpSpPr/>
                      <p:nvPr/>
                    </p:nvGrpSpPr>
                    <p:grpSpPr>
                      <a:xfrm>
                        <a:off x="5359322" y="2795290"/>
                        <a:ext cx="2880320" cy="2981928"/>
                        <a:chOff x="5940151" y="2768744"/>
                        <a:chExt cx="2880320" cy="2981928"/>
                      </a:xfrm>
                    </p:grpSpPr>
                    <p:sp>
                      <p:nvSpPr>
                        <p:cNvPr id="56" name="Arc 55">
                          <a:extLst>
                            <a:ext uri="{FF2B5EF4-FFF2-40B4-BE49-F238E27FC236}">
                              <a16:creationId xmlns:a16="http://schemas.microsoft.com/office/drawing/2014/main" id="{9D84B098-BA48-021D-3237-EF1304E9BF02}"/>
                            </a:ext>
                          </a:extLst>
                        </p:cNvPr>
                        <p:cNvSpPr/>
                        <p:nvPr/>
                      </p:nvSpPr>
                      <p:spPr>
                        <a:xfrm rot="10800000">
                          <a:off x="7625554" y="2768744"/>
                          <a:ext cx="1194917" cy="2460455"/>
                        </a:xfrm>
                        <a:prstGeom prst="arc">
                          <a:avLst>
                            <a:gd name="adj1" fmla="val 16371668"/>
                            <a:gd name="adj2" fmla="val 76491"/>
                          </a:avLst>
                        </a:prstGeom>
                        <a:noFill/>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57" name="Arc 56">
                          <a:extLst>
                            <a:ext uri="{FF2B5EF4-FFF2-40B4-BE49-F238E27FC236}">
                              <a16:creationId xmlns:a16="http://schemas.microsoft.com/office/drawing/2014/main" id="{F27A22F1-1403-21AB-6A3D-073A03AAC779}"/>
                            </a:ext>
                          </a:extLst>
                        </p:cNvPr>
                        <p:cNvSpPr/>
                        <p:nvPr/>
                      </p:nvSpPr>
                      <p:spPr>
                        <a:xfrm rot="10800000" flipH="1">
                          <a:off x="5940151" y="2768744"/>
                          <a:ext cx="1399217" cy="2460456"/>
                        </a:xfrm>
                        <a:prstGeom prst="arc">
                          <a:avLst>
                            <a:gd name="adj1" fmla="val 16780143"/>
                            <a:gd name="adj2" fmla="val 76491"/>
                          </a:avLst>
                        </a:prstGeom>
                        <a:noFill/>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58" name="Arc 57">
                          <a:extLst>
                            <a:ext uri="{FF2B5EF4-FFF2-40B4-BE49-F238E27FC236}">
                              <a16:creationId xmlns:a16="http://schemas.microsoft.com/office/drawing/2014/main" id="{8E897D24-0E0E-1D17-FAD4-4CFD7B2AF3AA}"/>
                            </a:ext>
                          </a:extLst>
                        </p:cNvPr>
                        <p:cNvSpPr/>
                        <p:nvPr/>
                      </p:nvSpPr>
                      <p:spPr>
                        <a:xfrm rot="12469882" flipH="1">
                          <a:off x="6518345" y="3446416"/>
                          <a:ext cx="1008112" cy="2304256"/>
                        </a:xfrm>
                        <a:prstGeom prst="arc">
                          <a:avLst>
                            <a:gd name="adj1" fmla="val 18023296"/>
                            <a:gd name="adj2" fmla="val 76491"/>
                          </a:avLst>
                        </a:prstGeom>
                        <a:noFill/>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59" name="Arc 58">
                          <a:extLst>
                            <a:ext uri="{FF2B5EF4-FFF2-40B4-BE49-F238E27FC236}">
                              <a16:creationId xmlns:a16="http://schemas.microsoft.com/office/drawing/2014/main" id="{62395D14-A587-E9C8-B3F5-95B96816A665}"/>
                            </a:ext>
                          </a:extLst>
                        </p:cNvPr>
                        <p:cNvSpPr/>
                        <p:nvPr/>
                      </p:nvSpPr>
                      <p:spPr>
                        <a:xfrm rot="9130118">
                          <a:off x="7433749" y="3434874"/>
                          <a:ext cx="1008111" cy="2304256"/>
                        </a:xfrm>
                        <a:prstGeom prst="arc">
                          <a:avLst>
                            <a:gd name="adj1" fmla="val 18023296"/>
                            <a:gd name="adj2" fmla="val 76491"/>
                          </a:avLst>
                        </a:prstGeom>
                        <a:noFill/>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grpSp>
                  <p:sp>
                    <p:nvSpPr>
                      <p:cNvPr id="53" name="Ellipse 52">
                        <a:extLst>
                          <a:ext uri="{FF2B5EF4-FFF2-40B4-BE49-F238E27FC236}">
                            <a16:creationId xmlns:a16="http://schemas.microsoft.com/office/drawing/2014/main" id="{86EC940B-B8F8-3728-3800-B37045A71D2D}"/>
                          </a:ext>
                        </a:extLst>
                      </p:cNvPr>
                      <p:cNvSpPr/>
                      <p:nvPr/>
                    </p:nvSpPr>
                    <p:spPr>
                      <a:xfrm>
                        <a:off x="5544882" y="4328867"/>
                        <a:ext cx="1071015" cy="1853758"/>
                      </a:xfrm>
                      <a:prstGeom prst="ellipse">
                        <a:avLst/>
                      </a:prstGeom>
                      <a:noFill/>
                      <a:ln w="539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4" name="Ellipse 53">
                        <a:extLst>
                          <a:ext uri="{FF2B5EF4-FFF2-40B4-BE49-F238E27FC236}">
                            <a16:creationId xmlns:a16="http://schemas.microsoft.com/office/drawing/2014/main" id="{EE04BB61-105F-F881-3F7A-9ACC439B6743}"/>
                          </a:ext>
                        </a:extLst>
                      </p:cNvPr>
                      <p:cNvSpPr/>
                      <p:nvPr/>
                    </p:nvSpPr>
                    <p:spPr>
                      <a:xfrm>
                        <a:off x="7234491" y="4317323"/>
                        <a:ext cx="1059743" cy="1865301"/>
                      </a:xfrm>
                      <a:prstGeom prst="ellipse">
                        <a:avLst/>
                      </a:prstGeom>
                      <a:noFill/>
                      <a:ln w="539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5" name="Ellipse 54">
                        <a:extLst>
                          <a:ext uri="{FF2B5EF4-FFF2-40B4-BE49-F238E27FC236}">
                            <a16:creationId xmlns:a16="http://schemas.microsoft.com/office/drawing/2014/main" id="{511EF2E3-5EDB-D4CC-57E1-D24EEC07379C}"/>
                          </a:ext>
                        </a:extLst>
                      </p:cNvPr>
                      <p:cNvSpPr/>
                      <p:nvPr/>
                    </p:nvSpPr>
                    <p:spPr>
                      <a:xfrm>
                        <a:off x="5787553" y="5626416"/>
                        <a:ext cx="2268127" cy="7794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grpSp>
          </p:grpSp>
          <p:sp>
            <p:nvSpPr>
              <p:cNvPr id="36" name="Ellipse 35">
                <a:extLst>
                  <a:ext uri="{FF2B5EF4-FFF2-40B4-BE49-F238E27FC236}">
                    <a16:creationId xmlns:a16="http://schemas.microsoft.com/office/drawing/2014/main" id="{A82C4EE5-908D-4F86-0529-70ECE341F930}"/>
                  </a:ext>
                </a:extLst>
              </p:cNvPr>
              <p:cNvSpPr/>
              <p:nvPr/>
            </p:nvSpPr>
            <p:spPr>
              <a:xfrm>
                <a:off x="7125432" y="4976195"/>
                <a:ext cx="190182" cy="259860"/>
              </a:xfrm>
              <a:prstGeom prst="ellipse">
                <a:avLst/>
              </a:prstGeom>
              <a:solidFill>
                <a:srgbClr val="FF0000"/>
              </a:solid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1052" name="Flèche : double flèche horizontale 1051">
              <a:extLst>
                <a:ext uri="{FF2B5EF4-FFF2-40B4-BE49-F238E27FC236}">
                  <a16:creationId xmlns:a16="http://schemas.microsoft.com/office/drawing/2014/main" id="{4F3A2BC4-CA41-0053-68AF-6AF9444B552C}"/>
                </a:ext>
              </a:extLst>
            </p:cNvPr>
            <p:cNvSpPr/>
            <p:nvPr/>
          </p:nvSpPr>
          <p:spPr>
            <a:xfrm rot="5400000">
              <a:off x="566422" y="2069824"/>
              <a:ext cx="1260026" cy="221550"/>
            </a:xfrm>
            <a:prstGeom prst="leftRightArrow">
              <a:avLst>
                <a:gd name="adj1" fmla="val 41674"/>
                <a:gd name="adj2" fmla="val 104120"/>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 name="Groupe 4">
            <a:extLst>
              <a:ext uri="{FF2B5EF4-FFF2-40B4-BE49-F238E27FC236}">
                <a16:creationId xmlns:a16="http://schemas.microsoft.com/office/drawing/2014/main" id="{30BE06B1-3806-E6AE-065E-C76E5A57CFD3}"/>
              </a:ext>
            </a:extLst>
          </p:cNvPr>
          <p:cNvGrpSpPr/>
          <p:nvPr/>
        </p:nvGrpSpPr>
        <p:grpSpPr>
          <a:xfrm>
            <a:off x="2034377" y="3873150"/>
            <a:ext cx="2082869" cy="2462755"/>
            <a:chOff x="2034377" y="3873150"/>
            <a:chExt cx="2082869" cy="2462755"/>
          </a:xfrm>
        </p:grpSpPr>
        <p:grpSp>
          <p:nvGrpSpPr>
            <p:cNvPr id="62" name="Groupe 61">
              <a:extLst>
                <a:ext uri="{FF2B5EF4-FFF2-40B4-BE49-F238E27FC236}">
                  <a16:creationId xmlns:a16="http://schemas.microsoft.com/office/drawing/2014/main" id="{2300E2EC-54BA-3DEC-7C0D-3DB09D18D10B}"/>
                </a:ext>
              </a:extLst>
            </p:cNvPr>
            <p:cNvGrpSpPr/>
            <p:nvPr/>
          </p:nvGrpSpPr>
          <p:grpSpPr>
            <a:xfrm>
              <a:off x="2034377" y="3873150"/>
              <a:ext cx="2082869" cy="2462755"/>
              <a:chOff x="5359322" y="2795290"/>
              <a:chExt cx="2934912" cy="3623214"/>
            </a:xfrm>
          </p:grpSpPr>
          <p:grpSp>
            <p:nvGrpSpPr>
              <p:cNvPr id="63" name="Groupe 62">
                <a:extLst>
                  <a:ext uri="{FF2B5EF4-FFF2-40B4-BE49-F238E27FC236}">
                    <a16:creationId xmlns:a16="http://schemas.microsoft.com/office/drawing/2014/main" id="{EAE99F39-085D-7B63-21BA-3D07472E3A34}"/>
                  </a:ext>
                </a:extLst>
              </p:cNvPr>
              <p:cNvGrpSpPr/>
              <p:nvPr/>
            </p:nvGrpSpPr>
            <p:grpSpPr>
              <a:xfrm>
                <a:off x="5359322" y="2795290"/>
                <a:ext cx="2934912" cy="3623214"/>
                <a:chOff x="5359322" y="2795290"/>
                <a:chExt cx="2934912" cy="3623214"/>
              </a:xfrm>
            </p:grpSpPr>
            <p:sp>
              <p:nvSpPr>
                <p:cNvPr id="1025" name="Arc 1024">
                  <a:extLst>
                    <a:ext uri="{FF2B5EF4-FFF2-40B4-BE49-F238E27FC236}">
                      <a16:creationId xmlns:a16="http://schemas.microsoft.com/office/drawing/2014/main" id="{7C600797-3076-1558-A1BF-6E0B9A8BC16A}"/>
                    </a:ext>
                  </a:extLst>
                </p:cNvPr>
                <p:cNvSpPr/>
                <p:nvPr/>
              </p:nvSpPr>
              <p:spPr>
                <a:xfrm>
                  <a:off x="6441572" y="5626416"/>
                  <a:ext cx="1641404" cy="792088"/>
                </a:xfrm>
                <a:prstGeom prst="arc">
                  <a:avLst/>
                </a:prstGeom>
                <a:ln w="539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1027" name="Arc 1026">
                  <a:extLst>
                    <a:ext uri="{FF2B5EF4-FFF2-40B4-BE49-F238E27FC236}">
                      <a16:creationId xmlns:a16="http://schemas.microsoft.com/office/drawing/2014/main" id="{AFDB4BEB-F445-86EE-F576-84713DF9279E}"/>
                    </a:ext>
                  </a:extLst>
                </p:cNvPr>
                <p:cNvSpPr/>
                <p:nvPr/>
              </p:nvSpPr>
              <p:spPr>
                <a:xfrm flipH="1">
                  <a:off x="5760257" y="5613743"/>
                  <a:ext cx="1641404" cy="792088"/>
                </a:xfrm>
                <a:prstGeom prst="arc">
                  <a:avLst/>
                </a:prstGeom>
                <a:ln w="539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grpSp>
              <p:nvGrpSpPr>
                <p:cNvPr id="1028" name="Groupe 1027">
                  <a:extLst>
                    <a:ext uri="{FF2B5EF4-FFF2-40B4-BE49-F238E27FC236}">
                      <a16:creationId xmlns:a16="http://schemas.microsoft.com/office/drawing/2014/main" id="{3C38D50D-80ED-17F0-1AF3-1DEDEB5B7179}"/>
                    </a:ext>
                  </a:extLst>
                </p:cNvPr>
                <p:cNvGrpSpPr/>
                <p:nvPr/>
              </p:nvGrpSpPr>
              <p:grpSpPr>
                <a:xfrm>
                  <a:off x="5359322" y="2795290"/>
                  <a:ext cx="2934912" cy="3610541"/>
                  <a:chOff x="5359322" y="2795290"/>
                  <a:chExt cx="2934912" cy="3610541"/>
                </a:xfrm>
              </p:grpSpPr>
              <p:cxnSp>
                <p:nvCxnSpPr>
                  <p:cNvPr id="1029" name="Connecteur droit 1028">
                    <a:extLst>
                      <a:ext uri="{FF2B5EF4-FFF2-40B4-BE49-F238E27FC236}">
                        <a16:creationId xmlns:a16="http://schemas.microsoft.com/office/drawing/2014/main" id="{DA4CB1E5-C22B-3684-DF0A-1D89B104B701}"/>
                      </a:ext>
                    </a:extLst>
                  </p:cNvPr>
                  <p:cNvCxnSpPr/>
                  <p:nvPr/>
                </p:nvCxnSpPr>
                <p:spPr>
                  <a:xfrm flipV="1">
                    <a:off x="6758483" y="3240272"/>
                    <a:ext cx="56" cy="796974"/>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0" name="Connecteur droit 1029">
                    <a:extLst>
                      <a:ext uri="{FF2B5EF4-FFF2-40B4-BE49-F238E27FC236}">
                        <a16:creationId xmlns:a16="http://schemas.microsoft.com/office/drawing/2014/main" id="{DB5E8A98-6E20-96D0-B8DC-D7EF94D105D1}"/>
                      </a:ext>
                    </a:extLst>
                  </p:cNvPr>
                  <p:cNvCxnSpPr/>
                  <p:nvPr/>
                </p:nvCxnSpPr>
                <p:spPr>
                  <a:xfrm flipV="1">
                    <a:off x="7044724" y="3240272"/>
                    <a:ext cx="56" cy="796974"/>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31" name="Groupe 1030">
                    <a:extLst>
                      <a:ext uri="{FF2B5EF4-FFF2-40B4-BE49-F238E27FC236}">
                        <a16:creationId xmlns:a16="http://schemas.microsoft.com/office/drawing/2014/main" id="{9DD39B6F-489B-CE5C-D368-31D8409A2B6A}"/>
                      </a:ext>
                    </a:extLst>
                  </p:cNvPr>
                  <p:cNvGrpSpPr/>
                  <p:nvPr/>
                </p:nvGrpSpPr>
                <p:grpSpPr>
                  <a:xfrm>
                    <a:off x="5359322" y="2795290"/>
                    <a:ext cx="2934912" cy="3610541"/>
                    <a:chOff x="5359322" y="2795290"/>
                    <a:chExt cx="2934912" cy="3610541"/>
                  </a:xfrm>
                </p:grpSpPr>
                <p:cxnSp>
                  <p:nvCxnSpPr>
                    <p:cNvPr id="1032" name="Connecteur droit 1031">
                      <a:extLst>
                        <a:ext uri="{FF2B5EF4-FFF2-40B4-BE49-F238E27FC236}">
                          <a16:creationId xmlns:a16="http://schemas.microsoft.com/office/drawing/2014/main" id="{FF0D3DD7-BEAA-DAA6-6AC4-804337C40A81}"/>
                        </a:ext>
                      </a:extLst>
                    </p:cNvPr>
                    <p:cNvCxnSpPr/>
                    <p:nvPr/>
                  </p:nvCxnSpPr>
                  <p:spPr>
                    <a:xfrm>
                      <a:off x="6758483" y="3397813"/>
                      <a:ext cx="285263" cy="0"/>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3" name="Connecteur droit 1032">
                      <a:extLst>
                        <a:ext uri="{FF2B5EF4-FFF2-40B4-BE49-F238E27FC236}">
                          <a16:creationId xmlns:a16="http://schemas.microsoft.com/office/drawing/2014/main" id="{88B9048C-AAAB-66D9-6A94-D2F4A07C9D00}"/>
                        </a:ext>
                      </a:extLst>
                    </p:cNvPr>
                    <p:cNvCxnSpPr/>
                    <p:nvPr/>
                  </p:nvCxnSpPr>
                  <p:spPr>
                    <a:xfrm>
                      <a:off x="6778020" y="3613259"/>
                      <a:ext cx="285263" cy="0"/>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4" name="Connecteur droit 1033">
                      <a:extLst>
                        <a:ext uri="{FF2B5EF4-FFF2-40B4-BE49-F238E27FC236}">
                          <a16:creationId xmlns:a16="http://schemas.microsoft.com/office/drawing/2014/main" id="{5C2BBAA8-CFEB-FBEB-CF37-12FFD95DDB81}"/>
                        </a:ext>
                      </a:extLst>
                    </p:cNvPr>
                    <p:cNvCxnSpPr/>
                    <p:nvPr/>
                  </p:nvCxnSpPr>
                  <p:spPr>
                    <a:xfrm>
                      <a:off x="6778020" y="3820405"/>
                      <a:ext cx="285263" cy="0"/>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5" name="Connecteur droit 1034">
                      <a:extLst>
                        <a:ext uri="{FF2B5EF4-FFF2-40B4-BE49-F238E27FC236}">
                          <a16:creationId xmlns:a16="http://schemas.microsoft.com/office/drawing/2014/main" id="{AB95D756-D8B3-EDA9-C76E-ADD3EAAA440B}"/>
                        </a:ext>
                      </a:extLst>
                    </p:cNvPr>
                    <p:cNvCxnSpPr/>
                    <p:nvPr/>
                  </p:nvCxnSpPr>
                  <p:spPr>
                    <a:xfrm>
                      <a:off x="6752895" y="4084534"/>
                      <a:ext cx="285263" cy="0"/>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6" name="Connecteur droit 1035">
                      <a:extLst>
                        <a:ext uri="{FF2B5EF4-FFF2-40B4-BE49-F238E27FC236}">
                          <a16:creationId xmlns:a16="http://schemas.microsoft.com/office/drawing/2014/main" id="{7D2A569D-8ED5-A664-5E38-98D4E2D864EA}"/>
                        </a:ext>
                      </a:extLst>
                    </p:cNvPr>
                    <p:cNvCxnSpPr/>
                    <p:nvPr/>
                  </p:nvCxnSpPr>
                  <p:spPr>
                    <a:xfrm>
                      <a:off x="6629391" y="4745939"/>
                      <a:ext cx="203221" cy="235262"/>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7" name="Connecteur droit 1036">
                      <a:extLst>
                        <a:ext uri="{FF2B5EF4-FFF2-40B4-BE49-F238E27FC236}">
                          <a16:creationId xmlns:a16="http://schemas.microsoft.com/office/drawing/2014/main" id="{E54E5477-C40B-B286-325F-5B07F5940FC1}"/>
                        </a:ext>
                      </a:extLst>
                    </p:cNvPr>
                    <p:cNvCxnSpPr/>
                    <p:nvPr/>
                  </p:nvCxnSpPr>
                  <p:spPr>
                    <a:xfrm flipV="1">
                      <a:off x="6936802" y="4758677"/>
                      <a:ext cx="252962" cy="182491"/>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8" name="Connecteur droit 1037">
                      <a:extLst>
                        <a:ext uri="{FF2B5EF4-FFF2-40B4-BE49-F238E27FC236}">
                          <a16:creationId xmlns:a16="http://schemas.microsoft.com/office/drawing/2014/main" id="{6BF05E7C-7D47-80C6-52F6-1FD18F6B1254}"/>
                        </a:ext>
                      </a:extLst>
                    </p:cNvPr>
                    <p:cNvCxnSpPr/>
                    <p:nvPr/>
                  </p:nvCxnSpPr>
                  <p:spPr>
                    <a:xfrm>
                      <a:off x="6684137" y="4509120"/>
                      <a:ext cx="379146" cy="0"/>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9" name="Connecteur droit 1038">
                      <a:extLst>
                        <a:ext uri="{FF2B5EF4-FFF2-40B4-BE49-F238E27FC236}">
                          <a16:creationId xmlns:a16="http://schemas.microsoft.com/office/drawing/2014/main" id="{6A9CD31A-5836-0144-523D-69DD3E7C1CCE}"/>
                        </a:ext>
                      </a:extLst>
                    </p:cNvPr>
                    <p:cNvCxnSpPr/>
                    <p:nvPr/>
                  </p:nvCxnSpPr>
                  <p:spPr>
                    <a:xfrm>
                      <a:off x="6754603" y="4317323"/>
                      <a:ext cx="285263" cy="0"/>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40" name="Groupe 1039">
                      <a:extLst>
                        <a:ext uri="{FF2B5EF4-FFF2-40B4-BE49-F238E27FC236}">
                          <a16:creationId xmlns:a16="http://schemas.microsoft.com/office/drawing/2014/main" id="{0651CA26-452D-3CCB-3C88-D141E75F63B4}"/>
                        </a:ext>
                      </a:extLst>
                    </p:cNvPr>
                    <p:cNvGrpSpPr/>
                    <p:nvPr/>
                  </p:nvGrpSpPr>
                  <p:grpSpPr>
                    <a:xfrm>
                      <a:off x="5359322" y="2795290"/>
                      <a:ext cx="2934912" cy="3610541"/>
                      <a:chOff x="5359322" y="2795290"/>
                      <a:chExt cx="2934912" cy="3610541"/>
                    </a:xfrm>
                  </p:grpSpPr>
                  <p:grpSp>
                    <p:nvGrpSpPr>
                      <p:cNvPr id="1041" name="Groupe 1040">
                        <a:extLst>
                          <a:ext uri="{FF2B5EF4-FFF2-40B4-BE49-F238E27FC236}">
                            <a16:creationId xmlns:a16="http://schemas.microsoft.com/office/drawing/2014/main" id="{59A47E9A-6C4A-BF8E-3F01-DD26E19C3380}"/>
                          </a:ext>
                        </a:extLst>
                      </p:cNvPr>
                      <p:cNvGrpSpPr/>
                      <p:nvPr/>
                    </p:nvGrpSpPr>
                    <p:grpSpPr>
                      <a:xfrm>
                        <a:off x="5359322" y="2795290"/>
                        <a:ext cx="2880320" cy="2981928"/>
                        <a:chOff x="5940151" y="2768744"/>
                        <a:chExt cx="2880320" cy="2981928"/>
                      </a:xfrm>
                    </p:grpSpPr>
                    <p:sp>
                      <p:nvSpPr>
                        <p:cNvPr id="1045" name="Arc 1044">
                          <a:extLst>
                            <a:ext uri="{FF2B5EF4-FFF2-40B4-BE49-F238E27FC236}">
                              <a16:creationId xmlns:a16="http://schemas.microsoft.com/office/drawing/2014/main" id="{D3E1DA63-A7C5-3A54-5261-E94B41AE1780}"/>
                            </a:ext>
                          </a:extLst>
                        </p:cNvPr>
                        <p:cNvSpPr/>
                        <p:nvPr/>
                      </p:nvSpPr>
                      <p:spPr>
                        <a:xfrm rot="10800000">
                          <a:off x="7625554" y="2768744"/>
                          <a:ext cx="1194917" cy="2460455"/>
                        </a:xfrm>
                        <a:prstGeom prst="arc">
                          <a:avLst>
                            <a:gd name="adj1" fmla="val 16371668"/>
                            <a:gd name="adj2" fmla="val 76491"/>
                          </a:avLst>
                        </a:prstGeom>
                        <a:noFill/>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1046" name="Arc 1045">
                          <a:extLst>
                            <a:ext uri="{FF2B5EF4-FFF2-40B4-BE49-F238E27FC236}">
                              <a16:creationId xmlns:a16="http://schemas.microsoft.com/office/drawing/2014/main" id="{DE0CCB0D-4634-D83C-0626-918DA15B099E}"/>
                            </a:ext>
                          </a:extLst>
                        </p:cNvPr>
                        <p:cNvSpPr/>
                        <p:nvPr/>
                      </p:nvSpPr>
                      <p:spPr>
                        <a:xfrm rot="10800000" flipH="1">
                          <a:off x="5940151" y="2768744"/>
                          <a:ext cx="1399217" cy="2460456"/>
                        </a:xfrm>
                        <a:prstGeom prst="arc">
                          <a:avLst>
                            <a:gd name="adj1" fmla="val 16780143"/>
                            <a:gd name="adj2" fmla="val 76491"/>
                          </a:avLst>
                        </a:prstGeom>
                        <a:noFill/>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1047" name="Arc 1046">
                          <a:extLst>
                            <a:ext uri="{FF2B5EF4-FFF2-40B4-BE49-F238E27FC236}">
                              <a16:creationId xmlns:a16="http://schemas.microsoft.com/office/drawing/2014/main" id="{1EDE943C-54D8-B339-34E5-7E4F96EE0FD1}"/>
                            </a:ext>
                          </a:extLst>
                        </p:cNvPr>
                        <p:cNvSpPr/>
                        <p:nvPr/>
                      </p:nvSpPr>
                      <p:spPr>
                        <a:xfrm rot="12469882" flipH="1">
                          <a:off x="6518345" y="3446416"/>
                          <a:ext cx="1008112" cy="2304256"/>
                        </a:xfrm>
                        <a:prstGeom prst="arc">
                          <a:avLst>
                            <a:gd name="adj1" fmla="val 18023296"/>
                            <a:gd name="adj2" fmla="val 76491"/>
                          </a:avLst>
                        </a:prstGeom>
                        <a:noFill/>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1048" name="Arc 1047">
                          <a:extLst>
                            <a:ext uri="{FF2B5EF4-FFF2-40B4-BE49-F238E27FC236}">
                              <a16:creationId xmlns:a16="http://schemas.microsoft.com/office/drawing/2014/main" id="{9E693FCE-10CF-FD4A-E744-0218FF34AFA2}"/>
                            </a:ext>
                          </a:extLst>
                        </p:cNvPr>
                        <p:cNvSpPr/>
                        <p:nvPr/>
                      </p:nvSpPr>
                      <p:spPr>
                        <a:xfrm rot="9130118">
                          <a:off x="7433749" y="3434874"/>
                          <a:ext cx="1008111" cy="2304256"/>
                        </a:xfrm>
                        <a:prstGeom prst="arc">
                          <a:avLst>
                            <a:gd name="adj1" fmla="val 18023296"/>
                            <a:gd name="adj2" fmla="val 76491"/>
                          </a:avLst>
                        </a:prstGeom>
                        <a:noFill/>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grpSp>
                  <p:sp>
                    <p:nvSpPr>
                      <p:cNvPr id="1042" name="Ellipse 1041">
                        <a:extLst>
                          <a:ext uri="{FF2B5EF4-FFF2-40B4-BE49-F238E27FC236}">
                            <a16:creationId xmlns:a16="http://schemas.microsoft.com/office/drawing/2014/main" id="{AAA8D7FA-4762-4BBC-DFB2-B2025714F1A9}"/>
                          </a:ext>
                        </a:extLst>
                      </p:cNvPr>
                      <p:cNvSpPr/>
                      <p:nvPr/>
                    </p:nvSpPr>
                    <p:spPr>
                      <a:xfrm>
                        <a:off x="5544882" y="4328867"/>
                        <a:ext cx="1071015" cy="1853758"/>
                      </a:xfrm>
                      <a:prstGeom prst="ellipse">
                        <a:avLst/>
                      </a:prstGeom>
                      <a:noFill/>
                      <a:ln w="539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43" name="Ellipse 1042">
                        <a:extLst>
                          <a:ext uri="{FF2B5EF4-FFF2-40B4-BE49-F238E27FC236}">
                            <a16:creationId xmlns:a16="http://schemas.microsoft.com/office/drawing/2014/main" id="{E6A882F4-8EEB-AA5E-E021-A93E488EA048}"/>
                          </a:ext>
                        </a:extLst>
                      </p:cNvPr>
                      <p:cNvSpPr/>
                      <p:nvPr/>
                    </p:nvSpPr>
                    <p:spPr>
                      <a:xfrm>
                        <a:off x="7234491" y="4317323"/>
                        <a:ext cx="1059743" cy="1865301"/>
                      </a:xfrm>
                      <a:prstGeom prst="ellipse">
                        <a:avLst/>
                      </a:prstGeom>
                      <a:noFill/>
                      <a:ln w="539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44" name="Ellipse 1043">
                        <a:extLst>
                          <a:ext uri="{FF2B5EF4-FFF2-40B4-BE49-F238E27FC236}">
                            <a16:creationId xmlns:a16="http://schemas.microsoft.com/office/drawing/2014/main" id="{89A56573-2521-F816-4C7A-4403367B1645}"/>
                          </a:ext>
                        </a:extLst>
                      </p:cNvPr>
                      <p:cNvSpPr/>
                      <p:nvPr/>
                    </p:nvSpPr>
                    <p:spPr>
                      <a:xfrm>
                        <a:off x="5787553" y="5626416"/>
                        <a:ext cx="2268127" cy="7794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grpSp>
          </p:grpSp>
          <p:sp>
            <p:nvSpPr>
              <p:cNvPr id="1024" name="Ellipse 1023">
                <a:extLst>
                  <a:ext uri="{FF2B5EF4-FFF2-40B4-BE49-F238E27FC236}">
                    <a16:creationId xmlns:a16="http://schemas.microsoft.com/office/drawing/2014/main" id="{0F6A1C45-9822-27B2-9C79-C76F819D92A4}"/>
                  </a:ext>
                </a:extLst>
              </p:cNvPr>
              <p:cNvSpPr/>
              <p:nvPr/>
            </p:nvSpPr>
            <p:spPr>
              <a:xfrm>
                <a:off x="6723777" y="3811886"/>
                <a:ext cx="350488" cy="399929"/>
              </a:xfrm>
              <a:prstGeom prst="ellipse">
                <a:avLst/>
              </a:prstGeom>
              <a:solidFill>
                <a:srgbClr val="FF0000"/>
              </a:solid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1053" name="Flèche : double flèche horizontale 1052">
              <a:extLst>
                <a:ext uri="{FF2B5EF4-FFF2-40B4-BE49-F238E27FC236}">
                  <a16:creationId xmlns:a16="http://schemas.microsoft.com/office/drawing/2014/main" id="{C2BD0F4E-4E50-FD3D-53FB-4531CA97EE32}"/>
                </a:ext>
              </a:extLst>
            </p:cNvPr>
            <p:cNvSpPr/>
            <p:nvPr/>
          </p:nvSpPr>
          <p:spPr>
            <a:xfrm rot="5400000">
              <a:off x="3165367" y="4958961"/>
              <a:ext cx="610877" cy="225628"/>
            </a:xfrm>
            <a:prstGeom prst="leftRightArrow">
              <a:avLst>
                <a:gd name="adj1" fmla="val 41674"/>
                <a:gd name="adj2" fmla="val 104120"/>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054" name="Sous-titre 4">
            <a:extLst>
              <a:ext uri="{FF2B5EF4-FFF2-40B4-BE49-F238E27FC236}">
                <a16:creationId xmlns:a16="http://schemas.microsoft.com/office/drawing/2014/main" id="{1F3A1F46-C0D5-6B37-BD0B-1F767394B257}"/>
              </a:ext>
            </a:extLst>
          </p:cNvPr>
          <p:cNvSpPr txBox="1">
            <a:spLocks/>
          </p:cNvSpPr>
          <p:nvPr/>
        </p:nvSpPr>
        <p:spPr>
          <a:xfrm>
            <a:off x="2660700" y="2673297"/>
            <a:ext cx="8090269" cy="52060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spcBef>
                <a:spcPts val="0"/>
              </a:spcBef>
            </a:pPr>
            <a:r>
              <a:rPr lang="fr-FR" b="1" u="sng" dirty="0">
                <a:solidFill>
                  <a:srgbClr val="114175"/>
                </a:solidFill>
              </a:rPr>
              <a:t>Signes</a:t>
            </a:r>
            <a:r>
              <a:rPr lang="fr-FR" b="1" dirty="0">
                <a:solidFill>
                  <a:srgbClr val="114175"/>
                </a:solidFill>
              </a:rPr>
              <a:t> :</a:t>
            </a:r>
            <a:r>
              <a:rPr lang="fr-FR" dirty="0">
                <a:solidFill>
                  <a:srgbClr val="114175"/>
                </a:solidFill>
              </a:rPr>
              <a:t> La victime tousse, parle, crie </a:t>
            </a:r>
          </a:p>
        </p:txBody>
      </p:sp>
      <p:sp>
        <p:nvSpPr>
          <p:cNvPr id="1055" name="Sous-titre 4">
            <a:extLst>
              <a:ext uri="{FF2B5EF4-FFF2-40B4-BE49-F238E27FC236}">
                <a16:creationId xmlns:a16="http://schemas.microsoft.com/office/drawing/2014/main" id="{C1602028-23E0-816F-7356-565F0B1110F3}"/>
              </a:ext>
            </a:extLst>
          </p:cNvPr>
          <p:cNvSpPr txBox="1">
            <a:spLocks/>
          </p:cNvSpPr>
          <p:nvPr/>
        </p:nvSpPr>
        <p:spPr>
          <a:xfrm>
            <a:off x="4022628" y="4774180"/>
            <a:ext cx="7913210" cy="73623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spcBef>
                <a:spcPts val="0"/>
              </a:spcBef>
            </a:pPr>
            <a:r>
              <a:rPr lang="fr-FR" b="1" u="sng" dirty="0">
                <a:solidFill>
                  <a:srgbClr val="114175"/>
                </a:solidFill>
              </a:rPr>
              <a:t>Signes</a:t>
            </a:r>
            <a:r>
              <a:rPr lang="fr-FR" b="1" dirty="0">
                <a:solidFill>
                  <a:srgbClr val="114175"/>
                </a:solidFill>
              </a:rPr>
              <a:t> :</a:t>
            </a:r>
            <a:r>
              <a:rPr lang="fr-FR" dirty="0">
                <a:solidFill>
                  <a:srgbClr val="114175"/>
                </a:solidFill>
              </a:rPr>
              <a:t> La victime ne peut plus parler, crier, tousser, elle garde la bouche ouverte, s’agite et peut devenir rapidement bleue</a:t>
            </a:r>
          </a:p>
        </p:txBody>
      </p:sp>
      <p:graphicFrame>
        <p:nvGraphicFramePr>
          <p:cNvPr id="1191" name="Diagramme 1190">
            <a:extLst>
              <a:ext uri="{FF2B5EF4-FFF2-40B4-BE49-F238E27FC236}">
                <a16:creationId xmlns:a16="http://schemas.microsoft.com/office/drawing/2014/main" id="{63604FF2-12AC-BE1C-9820-08ACEE63DC69}"/>
              </a:ext>
            </a:extLst>
          </p:cNvPr>
          <p:cNvGraphicFramePr/>
          <p:nvPr>
            <p:extLst>
              <p:ext uri="{D42A27DB-BD31-4B8C-83A1-F6EECF244321}">
                <p14:modId xmlns:p14="http://schemas.microsoft.com/office/powerpoint/2010/main" val="2186528825"/>
              </p:ext>
            </p:extLst>
          </p:nvPr>
        </p:nvGraphicFramePr>
        <p:xfrm>
          <a:off x="2160640" y="6461808"/>
          <a:ext cx="8128000" cy="4592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2" name="Groupe 11">
            <a:extLst>
              <a:ext uri="{FF2B5EF4-FFF2-40B4-BE49-F238E27FC236}">
                <a16:creationId xmlns:a16="http://schemas.microsoft.com/office/drawing/2014/main" id="{222A52A3-7DBE-5621-9559-9CF62D191194}"/>
              </a:ext>
            </a:extLst>
          </p:cNvPr>
          <p:cNvGrpSpPr/>
          <p:nvPr/>
        </p:nvGrpSpPr>
        <p:grpSpPr>
          <a:xfrm>
            <a:off x="1234447" y="43522"/>
            <a:ext cx="706977" cy="552082"/>
            <a:chOff x="2701895" y="0"/>
            <a:chExt cx="706977" cy="552082"/>
          </a:xfrm>
        </p:grpSpPr>
        <p:sp>
          <p:nvSpPr>
            <p:cNvPr id="10" name="Ellipse 9">
              <a:extLst>
                <a:ext uri="{FF2B5EF4-FFF2-40B4-BE49-F238E27FC236}">
                  <a16:creationId xmlns:a16="http://schemas.microsoft.com/office/drawing/2014/main" id="{775F5048-B041-84FC-75AB-9B5C9F9E71B9}"/>
                </a:ext>
              </a:extLst>
            </p:cNvPr>
            <p:cNvSpPr/>
            <p:nvPr/>
          </p:nvSpPr>
          <p:spPr>
            <a:xfrm>
              <a:off x="2743478" y="0"/>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solidFill>
                  <a:srgbClr val="00529B"/>
                </a:solidFill>
              </a:endParaRPr>
            </a:p>
          </p:txBody>
        </p:sp>
        <p:sp>
          <p:nvSpPr>
            <p:cNvPr id="11" name="Sous-titre 4">
              <a:extLst>
                <a:ext uri="{FF2B5EF4-FFF2-40B4-BE49-F238E27FC236}">
                  <a16:creationId xmlns:a16="http://schemas.microsoft.com/office/drawing/2014/main" id="{DC6B02BA-26BB-5115-C2C0-03C3A225DDC5}"/>
                </a:ext>
              </a:extLst>
            </p:cNvPr>
            <p:cNvSpPr txBox="1">
              <a:spLocks/>
            </p:cNvSpPr>
            <p:nvPr/>
          </p:nvSpPr>
          <p:spPr>
            <a:xfrm>
              <a:off x="2701895" y="153875"/>
              <a:ext cx="706977" cy="324486"/>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a:solidFill>
                    <a:srgbClr val="00529B"/>
                  </a:solidFill>
                </a:rPr>
                <a:t>S03</a:t>
              </a:r>
            </a:p>
          </p:txBody>
        </p:sp>
      </p:grpSp>
    </p:spTree>
    <p:extLst>
      <p:ext uri="{BB962C8B-B14F-4D97-AF65-F5344CB8AC3E}">
        <p14:creationId xmlns:p14="http://schemas.microsoft.com/office/powerpoint/2010/main" val="37268067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54"/>
                                        </p:tgtEl>
                                        <p:attrNameLst>
                                          <p:attrName>style.visibility</p:attrName>
                                        </p:attrNameLst>
                                      </p:cBhvr>
                                      <p:to>
                                        <p:strVal val="visible"/>
                                      </p:to>
                                    </p:set>
                                    <p:animEffect transition="in" filter="fade">
                                      <p:cBhvr>
                                        <p:cTn id="15" dur="500"/>
                                        <p:tgtEl>
                                          <p:spTgt spid="105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fade">
                                      <p:cBhvr>
                                        <p:cTn id="20" dur="500"/>
                                        <p:tgtEl>
                                          <p:spTgt spid="61"/>
                                        </p:tgtEl>
                                      </p:cBhvr>
                                    </p:animEffec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55"/>
                                        </p:tgtEl>
                                        <p:attrNameLst>
                                          <p:attrName>style.visibility</p:attrName>
                                        </p:attrNameLst>
                                      </p:cBhvr>
                                      <p:to>
                                        <p:strVal val="visible"/>
                                      </p:to>
                                    </p:set>
                                    <p:animEffect transition="in" filter="fade">
                                      <p:cBhvr>
                                        <p:cTn id="28" dur="500"/>
                                        <p:tgtEl>
                                          <p:spTgt spid="1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1054" grpId="0"/>
      <p:bldP spid="105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5611466D-7B1F-07D5-3338-93862569E573}"/>
              </a:ext>
            </a:extLst>
          </p:cNvPr>
          <p:cNvSpPr>
            <a:spLocks noGrp="1"/>
          </p:cNvSpPr>
          <p:nvPr>
            <p:ph type="ftr" sz="quarter" idx="12"/>
          </p:nvPr>
        </p:nvSpPr>
        <p:spPr/>
        <p:txBody>
          <a:bodyPr/>
          <a:lstStyle/>
          <a:p>
            <a:r>
              <a:rPr lang="fr-FR"/>
              <a:t>Version 2026 - JF</a:t>
            </a:r>
            <a:endParaRPr lang="fr-FR" dirty="0"/>
          </a:p>
        </p:txBody>
      </p:sp>
      <p:sp>
        <p:nvSpPr>
          <p:cNvPr id="3" name="Espace réservé du numéro de diapositive 2">
            <a:extLst>
              <a:ext uri="{FF2B5EF4-FFF2-40B4-BE49-F238E27FC236}">
                <a16:creationId xmlns:a16="http://schemas.microsoft.com/office/drawing/2014/main" id="{D766315B-B9DF-CEAB-6566-9299BFE0BC8D}"/>
              </a:ext>
            </a:extLst>
          </p:cNvPr>
          <p:cNvSpPr>
            <a:spLocks noGrp="1"/>
          </p:cNvSpPr>
          <p:nvPr>
            <p:ph type="sldNum" sz="quarter" idx="13"/>
          </p:nvPr>
        </p:nvSpPr>
        <p:spPr/>
        <p:txBody>
          <a:bodyPr/>
          <a:lstStyle/>
          <a:p>
            <a:fld id="{E08ED9A5-DC0D-4841-8E77-55016E9FD6AD}" type="slidenum">
              <a:rPr lang="fr-FR" smtClean="0"/>
              <a:pPr/>
              <a:t>35</a:t>
            </a:fld>
            <a:endParaRPr lang="fr-FR"/>
          </a:p>
        </p:txBody>
      </p:sp>
      <p:sp>
        <p:nvSpPr>
          <p:cNvPr id="6" name="Sous-titre 4">
            <a:extLst>
              <a:ext uri="{FF2B5EF4-FFF2-40B4-BE49-F238E27FC236}">
                <a16:creationId xmlns:a16="http://schemas.microsoft.com/office/drawing/2014/main" id="{DE1BAFC8-BCD7-D1DB-B030-989B208FEA36}"/>
              </a:ext>
            </a:extLst>
          </p:cNvPr>
          <p:cNvSpPr txBox="1">
            <a:spLocks/>
          </p:cNvSpPr>
          <p:nvPr/>
        </p:nvSpPr>
        <p:spPr>
          <a:xfrm>
            <a:off x="5084440" y="1491207"/>
            <a:ext cx="1311780" cy="42707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400" u="sng" dirty="0">
                <a:solidFill>
                  <a:srgbClr val="114175"/>
                </a:solidFill>
              </a:rPr>
              <a:t>Causes</a:t>
            </a:r>
          </a:p>
          <a:p>
            <a:pPr algn="l"/>
            <a:endParaRPr lang="fr-FR" sz="2400" dirty="0">
              <a:solidFill>
                <a:srgbClr val="114175"/>
              </a:solidFill>
            </a:endParaRPr>
          </a:p>
        </p:txBody>
      </p:sp>
      <p:sp>
        <p:nvSpPr>
          <p:cNvPr id="2" name="Sous-titre 4">
            <a:extLst>
              <a:ext uri="{FF2B5EF4-FFF2-40B4-BE49-F238E27FC236}">
                <a16:creationId xmlns:a16="http://schemas.microsoft.com/office/drawing/2014/main" id="{7CFFA8D3-95EE-759C-C93C-7F453DE8AAC2}"/>
              </a:ext>
            </a:extLst>
          </p:cNvPr>
          <p:cNvSpPr txBox="1">
            <a:spLocks/>
          </p:cNvSpPr>
          <p:nvPr/>
        </p:nvSpPr>
        <p:spPr>
          <a:xfrm>
            <a:off x="2000669" y="5341638"/>
            <a:ext cx="8583262" cy="70182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200" u="sng" dirty="0">
                <a:solidFill>
                  <a:srgbClr val="114175"/>
                </a:solidFill>
              </a:rPr>
              <a:t>Risques</a:t>
            </a:r>
            <a:r>
              <a:rPr lang="fr-FR" sz="2200" dirty="0">
                <a:solidFill>
                  <a:srgbClr val="114175"/>
                </a:solidFill>
              </a:rPr>
              <a:t> : </a:t>
            </a:r>
          </a:p>
          <a:p>
            <a:pPr algn="l">
              <a:spcBef>
                <a:spcPts val="0"/>
              </a:spcBef>
            </a:pPr>
            <a:r>
              <a:rPr lang="fr-FR" sz="2200" b="0" dirty="0">
                <a:solidFill>
                  <a:srgbClr val="114175"/>
                </a:solidFill>
              </a:rPr>
              <a:t>Mettre en jeu la vie de la victime ou entraîner des complications </a:t>
            </a:r>
          </a:p>
        </p:txBody>
      </p:sp>
      <p:graphicFrame>
        <p:nvGraphicFramePr>
          <p:cNvPr id="7" name="Diagramme 6">
            <a:extLst>
              <a:ext uri="{FF2B5EF4-FFF2-40B4-BE49-F238E27FC236}">
                <a16:creationId xmlns:a16="http://schemas.microsoft.com/office/drawing/2014/main" id="{F4A72E1B-DB0E-5CD7-6CEB-7A87752080CB}"/>
              </a:ext>
            </a:extLst>
          </p:cNvPr>
          <p:cNvGraphicFramePr/>
          <p:nvPr/>
        </p:nvGraphicFramePr>
        <p:xfrm>
          <a:off x="2160640" y="6461808"/>
          <a:ext cx="8128000" cy="4592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6" name="Groupe 15">
            <a:extLst>
              <a:ext uri="{FF2B5EF4-FFF2-40B4-BE49-F238E27FC236}">
                <a16:creationId xmlns:a16="http://schemas.microsoft.com/office/drawing/2014/main" id="{F45D4377-CD40-C006-E71A-1AE0ED915165}"/>
              </a:ext>
            </a:extLst>
          </p:cNvPr>
          <p:cNvGrpSpPr/>
          <p:nvPr/>
        </p:nvGrpSpPr>
        <p:grpSpPr>
          <a:xfrm>
            <a:off x="817124" y="4405642"/>
            <a:ext cx="11260574" cy="707886"/>
            <a:chOff x="2084813" y="5331316"/>
            <a:chExt cx="5947114" cy="1148583"/>
          </a:xfrm>
        </p:grpSpPr>
        <p:sp>
          <p:nvSpPr>
            <p:cNvPr id="17" name="ZoneTexte 16">
              <a:extLst>
                <a:ext uri="{FF2B5EF4-FFF2-40B4-BE49-F238E27FC236}">
                  <a16:creationId xmlns:a16="http://schemas.microsoft.com/office/drawing/2014/main" id="{156FD798-EEC4-F269-FFBD-0A966D61B068}"/>
                </a:ext>
              </a:extLst>
            </p:cNvPr>
            <p:cNvSpPr txBox="1"/>
            <p:nvPr/>
          </p:nvSpPr>
          <p:spPr>
            <a:xfrm>
              <a:off x="2310157" y="5331316"/>
              <a:ext cx="5721770" cy="1148583"/>
            </a:xfrm>
            <a:prstGeom prst="rect">
              <a:avLst/>
            </a:prstGeom>
            <a:noFill/>
          </p:spPr>
          <p:txBody>
            <a:bodyPr wrap="square" rtlCol="0">
              <a:spAutoFit/>
            </a:bodyPr>
            <a:lstStyle/>
            <a:p>
              <a:r>
                <a:rPr lang="fr-FR" sz="2000" dirty="0">
                  <a:solidFill>
                    <a:srgbClr val="C10435"/>
                  </a:solidFill>
                  <a:latin typeface="+mj-lt"/>
                </a:rPr>
                <a:t>Certains facteurs peuvent favoriser l’obstruction (Alcool, drogues, médicaments, hygiène dentaire, maladie neuro-dégénérative)</a:t>
              </a:r>
            </a:p>
          </p:txBody>
        </p:sp>
        <p:pic>
          <p:nvPicPr>
            <p:cNvPr id="19" name="Picture 2" descr="C:\Users\bernard\AppData\Local\Microsoft\Windows\INetCache\IE\SPEVZVE5\attention-23334_960_720[1].png">
              <a:extLst>
                <a:ext uri="{FF2B5EF4-FFF2-40B4-BE49-F238E27FC236}">
                  <a16:creationId xmlns:a16="http://schemas.microsoft.com/office/drawing/2014/main" id="{274419D9-277E-D8A2-F81F-11B6130B720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84813" y="5587459"/>
              <a:ext cx="272203" cy="6924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e 7">
            <a:extLst>
              <a:ext uri="{FF2B5EF4-FFF2-40B4-BE49-F238E27FC236}">
                <a16:creationId xmlns:a16="http://schemas.microsoft.com/office/drawing/2014/main" id="{2FB94A87-42E5-7FA6-4F82-A515F87FE8BA}"/>
              </a:ext>
            </a:extLst>
          </p:cNvPr>
          <p:cNvGrpSpPr/>
          <p:nvPr/>
        </p:nvGrpSpPr>
        <p:grpSpPr>
          <a:xfrm>
            <a:off x="1234447" y="43522"/>
            <a:ext cx="706977" cy="552082"/>
            <a:chOff x="2701895" y="0"/>
            <a:chExt cx="706977" cy="552082"/>
          </a:xfrm>
        </p:grpSpPr>
        <p:sp>
          <p:nvSpPr>
            <p:cNvPr id="9" name="Ellipse 8">
              <a:extLst>
                <a:ext uri="{FF2B5EF4-FFF2-40B4-BE49-F238E27FC236}">
                  <a16:creationId xmlns:a16="http://schemas.microsoft.com/office/drawing/2014/main" id="{17444203-D08A-0CE4-19A8-5484C8801AB4}"/>
                </a:ext>
              </a:extLst>
            </p:cNvPr>
            <p:cNvSpPr/>
            <p:nvPr/>
          </p:nvSpPr>
          <p:spPr>
            <a:xfrm>
              <a:off x="2743478" y="0"/>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solidFill>
                  <a:srgbClr val="00529B"/>
                </a:solidFill>
              </a:endParaRPr>
            </a:p>
          </p:txBody>
        </p:sp>
        <p:sp>
          <p:nvSpPr>
            <p:cNvPr id="10" name="Sous-titre 4">
              <a:extLst>
                <a:ext uri="{FF2B5EF4-FFF2-40B4-BE49-F238E27FC236}">
                  <a16:creationId xmlns:a16="http://schemas.microsoft.com/office/drawing/2014/main" id="{45D34BFD-3F17-52DF-262C-76F8C0E561FE}"/>
                </a:ext>
              </a:extLst>
            </p:cNvPr>
            <p:cNvSpPr txBox="1">
              <a:spLocks/>
            </p:cNvSpPr>
            <p:nvPr/>
          </p:nvSpPr>
          <p:spPr>
            <a:xfrm>
              <a:off x="2701895" y="153875"/>
              <a:ext cx="706977" cy="324486"/>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a:solidFill>
                    <a:srgbClr val="00529B"/>
                  </a:solidFill>
                </a:rPr>
                <a:t>S03</a:t>
              </a:r>
            </a:p>
          </p:txBody>
        </p:sp>
      </p:grpSp>
      <p:grpSp>
        <p:nvGrpSpPr>
          <p:cNvPr id="12" name="Groupe 11">
            <a:extLst>
              <a:ext uri="{FF2B5EF4-FFF2-40B4-BE49-F238E27FC236}">
                <a16:creationId xmlns:a16="http://schemas.microsoft.com/office/drawing/2014/main" id="{F730EF0E-0930-C028-6D01-CF36C4D46EF5}"/>
              </a:ext>
            </a:extLst>
          </p:cNvPr>
          <p:cNvGrpSpPr/>
          <p:nvPr/>
        </p:nvGrpSpPr>
        <p:grpSpPr>
          <a:xfrm>
            <a:off x="1901153" y="28439"/>
            <a:ext cx="6579974" cy="4149093"/>
            <a:chOff x="2374041" y="-43392"/>
            <a:chExt cx="6579974" cy="4149093"/>
          </a:xfrm>
        </p:grpSpPr>
        <p:grpSp>
          <p:nvGrpSpPr>
            <p:cNvPr id="15" name="Groupe 14">
              <a:extLst>
                <a:ext uri="{FF2B5EF4-FFF2-40B4-BE49-F238E27FC236}">
                  <a16:creationId xmlns:a16="http://schemas.microsoft.com/office/drawing/2014/main" id="{39327DF5-82AF-4FB6-461A-3C9850D116A2}"/>
                </a:ext>
              </a:extLst>
            </p:cNvPr>
            <p:cNvGrpSpPr/>
            <p:nvPr/>
          </p:nvGrpSpPr>
          <p:grpSpPr>
            <a:xfrm>
              <a:off x="2374041" y="43522"/>
              <a:ext cx="6579974" cy="4062179"/>
              <a:chOff x="1909483" y="455609"/>
              <a:chExt cx="6579974" cy="4062179"/>
            </a:xfrm>
          </p:grpSpPr>
          <p:pic>
            <p:nvPicPr>
              <p:cNvPr id="18" name="Image 17">
                <a:extLst>
                  <a:ext uri="{FF2B5EF4-FFF2-40B4-BE49-F238E27FC236}">
                    <a16:creationId xmlns:a16="http://schemas.microsoft.com/office/drawing/2014/main" id="{D3F1904E-96CA-C3D7-9A40-86DE6A48E82E}"/>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909483" y="954992"/>
                <a:ext cx="2611758" cy="2755404"/>
              </a:xfrm>
              <a:prstGeom prst="rect">
                <a:avLst/>
              </a:prstGeom>
            </p:spPr>
          </p:pic>
          <p:pic>
            <p:nvPicPr>
              <p:cNvPr id="20" name="Image 19">
                <a:extLst>
                  <a:ext uri="{FF2B5EF4-FFF2-40B4-BE49-F238E27FC236}">
                    <a16:creationId xmlns:a16="http://schemas.microsoft.com/office/drawing/2014/main" id="{0FA84E2E-C677-E516-3A21-B22D8F598EA5}"/>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4619458" y="2597548"/>
                <a:ext cx="2889554" cy="1920240"/>
              </a:xfrm>
              <a:prstGeom prst="rect">
                <a:avLst/>
              </a:prstGeom>
            </p:spPr>
          </p:pic>
          <p:pic>
            <p:nvPicPr>
              <p:cNvPr id="14" name="Image 13">
                <a:extLst>
                  <a:ext uri="{FF2B5EF4-FFF2-40B4-BE49-F238E27FC236}">
                    <a16:creationId xmlns:a16="http://schemas.microsoft.com/office/drawing/2014/main" id="{1B5406E2-422D-E492-84FE-5AA582F8E6E5}"/>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6701295" y="455609"/>
                <a:ext cx="1788162" cy="2063264"/>
              </a:xfrm>
              <a:prstGeom prst="rect">
                <a:avLst/>
              </a:prstGeom>
            </p:spPr>
          </p:pic>
        </p:grpSp>
        <p:sp>
          <p:nvSpPr>
            <p:cNvPr id="11" name="Rectangle 10">
              <a:extLst>
                <a:ext uri="{FF2B5EF4-FFF2-40B4-BE49-F238E27FC236}">
                  <a16:creationId xmlns:a16="http://schemas.microsoft.com/office/drawing/2014/main" id="{D165101F-D06C-EA42-E25E-A418EB184AF9}"/>
                </a:ext>
              </a:extLst>
            </p:cNvPr>
            <p:cNvSpPr/>
            <p:nvPr/>
          </p:nvSpPr>
          <p:spPr>
            <a:xfrm>
              <a:off x="7747546" y="-43392"/>
              <a:ext cx="452047" cy="1963999"/>
            </a:xfrm>
            <a:prstGeom prst="rect">
              <a:avLst/>
            </a:prstGeom>
            <a:noFill/>
          </p:spPr>
          <p:txBody>
            <a:bodyPr vert="wordArtVert" wrap="none" lIns="91440" tIns="45720" rIns="91440" bIns="45720" anchor="ctr" anchorCtr="0">
              <a:spAutoFit/>
            </a:bodyPr>
            <a:lstStyle/>
            <a:p>
              <a:pPr algn="ctr"/>
              <a:r>
                <a:rPr lang="fr-FR" sz="1600" b="0" cap="none" spc="0" dirty="0">
                  <a:ln w="0">
                    <a:solidFill>
                      <a:schemeClr val="accent1"/>
                    </a:solidFill>
                  </a:ln>
                  <a:solidFill>
                    <a:schemeClr val="tx1"/>
                  </a:solidFill>
                  <a:effectLst>
                    <a:outerShdw blurRad="38100" dist="19050" dir="2700000" algn="tl" rotWithShape="0">
                      <a:schemeClr val="dk1">
                        <a:alpha val="40000"/>
                      </a:schemeClr>
                    </a:outerShdw>
                  </a:effectLst>
                </a:rPr>
                <a:t>AIMANTS</a:t>
              </a:r>
            </a:p>
          </p:txBody>
        </p:sp>
      </p:grpSp>
    </p:spTree>
    <p:extLst>
      <p:ext uri="{BB962C8B-B14F-4D97-AF65-F5344CB8AC3E}">
        <p14:creationId xmlns:p14="http://schemas.microsoft.com/office/powerpoint/2010/main" val="10042370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37" presetClass="path" presetSubtype="0" accel="50000" decel="50000" fill="hold" nodeType="withEffect">
                                  <p:stCondLst>
                                    <p:cond delay="0"/>
                                  </p:stCondLst>
                                  <p:childTnLst>
                                    <p:animMotion origin="layout" path="M -0.23047 -0.63495 C -0.31588 -0.32569 -0.22695 -0.1169 -0.18529 0.02871 C -0.14336 0.17454 -0.03216 0.21366 0.02044 0.23912 C 0.07318 0.26459 0.12735 0.21829 0.13073 0.18148 C 0.14115 0.10926 0.07565 0.04653 0.0444 -0.00902 " pathEditMode="relative" rAng="0" ptsTypes="AAAAA">
                                      <p:cBhvr>
                                        <p:cTn id="8" dur="2000" fill="hold"/>
                                        <p:tgtEl>
                                          <p:spTgt spid="12"/>
                                        </p:tgtEl>
                                        <p:attrNameLst>
                                          <p:attrName>ppt_x</p:attrName>
                                          <p:attrName>ppt_y</p:attrName>
                                        </p:attrNameLst>
                                      </p:cBhvr>
                                      <p:rCtr x="16315" y="44051"/>
                                    </p:animMotion>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80">
                                          <p:stCondLst>
                                            <p:cond delay="0"/>
                                          </p:stCondLst>
                                        </p:cTn>
                                        <p:tgtEl>
                                          <p:spTgt spid="16"/>
                                        </p:tgtEl>
                                      </p:cBhvr>
                                    </p:animEffect>
                                    <p:anim calcmode="lin" valueType="num">
                                      <p:cBhvr>
                                        <p:cTn id="1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9" dur="26">
                                          <p:stCondLst>
                                            <p:cond delay="650"/>
                                          </p:stCondLst>
                                        </p:cTn>
                                        <p:tgtEl>
                                          <p:spTgt spid="16"/>
                                        </p:tgtEl>
                                      </p:cBhvr>
                                      <p:to x="100000" y="60000"/>
                                    </p:animScale>
                                    <p:animScale>
                                      <p:cBhvr>
                                        <p:cTn id="20" dur="166" decel="50000">
                                          <p:stCondLst>
                                            <p:cond delay="676"/>
                                          </p:stCondLst>
                                        </p:cTn>
                                        <p:tgtEl>
                                          <p:spTgt spid="16"/>
                                        </p:tgtEl>
                                      </p:cBhvr>
                                      <p:to x="100000" y="100000"/>
                                    </p:animScale>
                                    <p:animScale>
                                      <p:cBhvr>
                                        <p:cTn id="21" dur="26">
                                          <p:stCondLst>
                                            <p:cond delay="1312"/>
                                          </p:stCondLst>
                                        </p:cTn>
                                        <p:tgtEl>
                                          <p:spTgt spid="16"/>
                                        </p:tgtEl>
                                      </p:cBhvr>
                                      <p:to x="100000" y="80000"/>
                                    </p:animScale>
                                    <p:animScale>
                                      <p:cBhvr>
                                        <p:cTn id="22" dur="166" decel="50000">
                                          <p:stCondLst>
                                            <p:cond delay="1338"/>
                                          </p:stCondLst>
                                        </p:cTn>
                                        <p:tgtEl>
                                          <p:spTgt spid="16"/>
                                        </p:tgtEl>
                                      </p:cBhvr>
                                      <p:to x="100000" y="100000"/>
                                    </p:animScale>
                                    <p:animScale>
                                      <p:cBhvr>
                                        <p:cTn id="23" dur="26">
                                          <p:stCondLst>
                                            <p:cond delay="1642"/>
                                          </p:stCondLst>
                                        </p:cTn>
                                        <p:tgtEl>
                                          <p:spTgt spid="16"/>
                                        </p:tgtEl>
                                      </p:cBhvr>
                                      <p:to x="100000" y="90000"/>
                                    </p:animScale>
                                    <p:animScale>
                                      <p:cBhvr>
                                        <p:cTn id="24" dur="166" decel="50000">
                                          <p:stCondLst>
                                            <p:cond delay="1668"/>
                                          </p:stCondLst>
                                        </p:cTn>
                                        <p:tgtEl>
                                          <p:spTgt spid="16"/>
                                        </p:tgtEl>
                                      </p:cBhvr>
                                      <p:to x="100000" y="100000"/>
                                    </p:animScale>
                                    <p:animScale>
                                      <p:cBhvr>
                                        <p:cTn id="25" dur="26">
                                          <p:stCondLst>
                                            <p:cond delay="1808"/>
                                          </p:stCondLst>
                                        </p:cTn>
                                        <p:tgtEl>
                                          <p:spTgt spid="16"/>
                                        </p:tgtEl>
                                      </p:cBhvr>
                                      <p:to x="100000" y="95000"/>
                                    </p:animScale>
                                    <p:animScale>
                                      <p:cBhvr>
                                        <p:cTn id="26" dur="166" decel="50000">
                                          <p:stCondLst>
                                            <p:cond delay="1834"/>
                                          </p:stCondLst>
                                        </p:cTn>
                                        <p:tgtEl>
                                          <p:spTgt spid="16"/>
                                        </p:tgtEl>
                                      </p:cBhvr>
                                      <p:to x="100000" y="100000"/>
                                    </p:animScale>
                                  </p:childTnLst>
                                </p:cTn>
                              </p:par>
                              <p:par>
                                <p:cTn id="27" presetID="26" presetClass="emph" presetSubtype="0" repeatCount="indefinite" fill="hold" nodeType="withEffect">
                                  <p:stCondLst>
                                    <p:cond delay="1000"/>
                                  </p:stCondLst>
                                  <p:childTnLst>
                                    <p:animEffect transition="out" filter="fade">
                                      <p:cBhvr>
                                        <p:cTn id="28" dur="2000" tmFilter="0, 0; .2, .5; .8, .5; 1, 0"/>
                                        <p:tgtEl>
                                          <p:spTgt spid="16"/>
                                        </p:tgtEl>
                                      </p:cBhvr>
                                    </p:animEffect>
                                    <p:animScale>
                                      <p:cBhvr>
                                        <p:cTn id="29" dur="1000" autoRev="1" fill="hold"/>
                                        <p:tgtEl>
                                          <p:spTgt spid="16"/>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8F20EB0D-A493-71D1-C503-68C3FA239E20}"/>
              </a:ext>
            </a:extLst>
          </p:cNvPr>
          <p:cNvSpPr>
            <a:spLocks noGrp="1"/>
          </p:cNvSpPr>
          <p:nvPr>
            <p:ph type="ftr" sz="quarter" idx="12"/>
          </p:nvPr>
        </p:nvSpPr>
        <p:spPr/>
        <p:txBody>
          <a:bodyPr/>
          <a:lstStyle/>
          <a:p>
            <a:r>
              <a:rPr lang="fr-FR"/>
              <a:t>Version 2026 - JF</a:t>
            </a:r>
            <a:endParaRPr lang="fr-FR" dirty="0"/>
          </a:p>
        </p:txBody>
      </p:sp>
      <p:sp>
        <p:nvSpPr>
          <p:cNvPr id="3" name="Espace réservé du numéro de diapositive 2">
            <a:extLst>
              <a:ext uri="{FF2B5EF4-FFF2-40B4-BE49-F238E27FC236}">
                <a16:creationId xmlns:a16="http://schemas.microsoft.com/office/drawing/2014/main" id="{D766315B-B9DF-CEAB-6566-9299BFE0BC8D}"/>
              </a:ext>
            </a:extLst>
          </p:cNvPr>
          <p:cNvSpPr>
            <a:spLocks noGrp="1"/>
          </p:cNvSpPr>
          <p:nvPr>
            <p:ph type="sldNum" sz="quarter" idx="13"/>
          </p:nvPr>
        </p:nvSpPr>
        <p:spPr/>
        <p:txBody>
          <a:bodyPr/>
          <a:lstStyle/>
          <a:p>
            <a:fld id="{E08ED9A5-DC0D-4841-8E77-55016E9FD6AD}" type="slidenum">
              <a:rPr lang="fr-FR" smtClean="0"/>
              <a:pPr/>
              <a:t>36</a:t>
            </a:fld>
            <a:endParaRPr lang="fr-FR"/>
          </a:p>
        </p:txBody>
      </p:sp>
      <p:sp>
        <p:nvSpPr>
          <p:cNvPr id="4" name="Sous-titre 4">
            <a:extLst>
              <a:ext uri="{FF2B5EF4-FFF2-40B4-BE49-F238E27FC236}">
                <a16:creationId xmlns:a16="http://schemas.microsoft.com/office/drawing/2014/main" id="{82CC3DC2-5614-1331-D81A-5B08408F05EF}"/>
              </a:ext>
            </a:extLst>
          </p:cNvPr>
          <p:cNvSpPr txBox="1">
            <a:spLocks/>
          </p:cNvSpPr>
          <p:nvPr/>
        </p:nvSpPr>
        <p:spPr>
          <a:xfrm>
            <a:off x="2483386" y="3205507"/>
            <a:ext cx="9470995" cy="120202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3200" b="0" dirty="0">
                <a:solidFill>
                  <a:srgbClr val="114175"/>
                </a:solidFill>
              </a:rPr>
              <a:t>Que feriez vous dans le cas d’une OVA complète ? </a:t>
            </a:r>
          </a:p>
        </p:txBody>
      </p:sp>
      <p:pic>
        <p:nvPicPr>
          <p:cNvPr id="9" name="Image 8">
            <a:extLst>
              <a:ext uri="{FF2B5EF4-FFF2-40B4-BE49-F238E27FC236}">
                <a16:creationId xmlns:a16="http://schemas.microsoft.com/office/drawing/2014/main" id="{526FDC1A-4F77-7394-9E62-A3C65E9D0F2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49683" y="2237405"/>
            <a:ext cx="2133703" cy="2131510"/>
          </a:xfrm>
          <a:prstGeom prst="rect">
            <a:avLst/>
          </a:prstGeom>
        </p:spPr>
      </p:pic>
      <p:graphicFrame>
        <p:nvGraphicFramePr>
          <p:cNvPr id="7" name="Diagramme 6">
            <a:extLst>
              <a:ext uri="{FF2B5EF4-FFF2-40B4-BE49-F238E27FC236}">
                <a16:creationId xmlns:a16="http://schemas.microsoft.com/office/drawing/2014/main" id="{F4A72E1B-DB0E-5CD7-6CEB-7A87752080CB}"/>
              </a:ext>
            </a:extLst>
          </p:cNvPr>
          <p:cNvGraphicFramePr/>
          <p:nvPr>
            <p:extLst>
              <p:ext uri="{D42A27DB-BD31-4B8C-83A1-F6EECF244321}">
                <p14:modId xmlns:p14="http://schemas.microsoft.com/office/powerpoint/2010/main" val="4064500637"/>
              </p:ext>
            </p:extLst>
          </p:nvPr>
        </p:nvGraphicFramePr>
        <p:xfrm>
          <a:off x="2160640" y="6461808"/>
          <a:ext cx="8128000" cy="4592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6" name="Groupe 5">
            <a:extLst>
              <a:ext uri="{FF2B5EF4-FFF2-40B4-BE49-F238E27FC236}">
                <a16:creationId xmlns:a16="http://schemas.microsoft.com/office/drawing/2014/main" id="{CF8D63BC-843A-C64E-F1AB-7BE41650F644}"/>
              </a:ext>
            </a:extLst>
          </p:cNvPr>
          <p:cNvGrpSpPr/>
          <p:nvPr/>
        </p:nvGrpSpPr>
        <p:grpSpPr>
          <a:xfrm>
            <a:off x="1234447" y="43522"/>
            <a:ext cx="706977" cy="552082"/>
            <a:chOff x="2701895" y="0"/>
            <a:chExt cx="706977" cy="552082"/>
          </a:xfrm>
        </p:grpSpPr>
        <p:sp>
          <p:nvSpPr>
            <p:cNvPr id="8" name="Ellipse 7">
              <a:extLst>
                <a:ext uri="{FF2B5EF4-FFF2-40B4-BE49-F238E27FC236}">
                  <a16:creationId xmlns:a16="http://schemas.microsoft.com/office/drawing/2014/main" id="{31903A6B-2115-2188-1390-FAD909C348BE}"/>
                </a:ext>
              </a:extLst>
            </p:cNvPr>
            <p:cNvSpPr/>
            <p:nvPr/>
          </p:nvSpPr>
          <p:spPr>
            <a:xfrm>
              <a:off x="2743478" y="0"/>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solidFill>
                  <a:srgbClr val="00529B"/>
                </a:solidFill>
              </a:endParaRPr>
            </a:p>
          </p:txBody>
        </p:sp>
        <p:sp>
          <p:nvSpPr>
            <p:cNvPr id="10" name="Sous-titre 4">
              <a:extLst>
                <a:ext uri="{FF2B5EF4-FFF2-40B4-BE49-F238E27FC236}">
                  <a16:creationId xmlns:a16="http://schemas.microsoft.com/office/drawing/2014/main" id="{38ED89F0-1DAF-08D3-1497-0F0D3648E02E}"/>
                </a:ext>
              </a:extLst>
            </p:cNvPr>
            <p:cNvSpPr txBox="1">
              <a:spLocks/>
            </p:cNvSpPr>
            <p:nvPr/>
          </p:nvSpPr>
          <p:spPr>
            <a:xfrm>
              <a:off x="2701895" y="153875"/>
              <a:ext cx="706977" cy="324486"/>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a:solidFill>
                    <a:srgbClr val="00529B"/>
                  </a:solidFill>
                </a:rPr>
                <a:t>S03</a:t>
              </a:r>
            </a:p>
          </p:txBody>
        </p:sp>
      </p:grpSp>
    </p:spTree>
    <p:extLst>
      <p:ext uri="{BB962C8B-B14F-4D97-AF65-F5344CB8AC3E}">
        <p14:creationId xmlns:p14="http://schemas.microsoft.com/office/powerpoint/2010/main" val="41329260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repeatCount="indefinite"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0"/>
                                        <p:tgtEl>
                                          <p:spTgt spid="9"/>
                                        </p:tgtEl>
                                      </p:cBhvr>
                                    </p:animEffect>
                                    <p:anim calcmode="lin" valueType="num">
                                      <p:cBhvr>
                                        <p:cTn id="8" dur="3000" fill="hold"/>
                                        <p:tgtEl>
                                          <p:spTgt spid="9"/>
                                        </p:tgtEl>
                                        <p:attrNameLst>
                                          <p:attrName>ppt_w</p:attrName>
                                        </p:attrNameLst>
                                      </p:cBhvr>
                                      <p:tavLst>
                                        <p:tav tm="0" fmla="#ppt_w*sin(2.5*pi*$)">
                                          <p:val>
                                            <p:fltVal val="0"/>
                                          </p:val>
                                        </p:tav>
                                        <p:tav tm="100000">
                                          <p:val>
                                            <p:fltVal val="1"/>
                                          </p:val>
                                        </p:tav>
                                      </p:tavLst>
                                    </p:anim>
                                    <p:anim calcmode="lin" valueType="num">
                                      <p:cBhvr>
                                        <p:cTn id="9" dur="3000" fill="hold"/>
                                        <p:tgtEl>
                                          <p:spTgt spid="9"/>
                                        </p:tgtEl>
                                        <p:attrNameLst>
                                          <p:attrName>ppt_h</p:attrName>
                                        </p:attrNameLst>
                                      </p:cBhvr>
                                      <p:tavLst>
                                        <p:tav tm="0">
                                          <p:val>
                                            <p:strVal val="#ppt_h"/>
                                          </p:val>
                                        </p:tav>
                                        <p:tav tm="100000">
                                          <p:val>
                                            <p:strVal val="#ppt_h"/>
                                          </p:val>
                                        </p:tav>
                                      </p:tavLst>
                                    </p:anim>
                                  </p:childTnLst>
                                </p:cTn>
                              </p:par>
                              <p:par>
                                <p:cTn id="10" presetID="1"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D766315B-B9DF-CEAB-6566-9299BFE0BC8D}"/>
              </a:ext>
            </a:extLst>
          </p:cNvPr>
          <p:cNvSpPr>
            <a:spLocks noGrp="1"/>
          </p:cNvSpPr>
          <p:nvPr>
            <p:ph type="sldNum" sz="quarter" idx="13"/>
          </p:nvPr>
        </p:nvSpPr>
        <p:spPr>
          <a:xfrm>
            <a:off x="11325224" y="6408128"/>
            <a:ext cx="752475" cy="381442"/>
          </a:xfrm>
        </p:spPr>
        <p:txBody>
          <a:bodyPr/>
          <a:lstStyle/>
          <a:p>
            <a:fld id="{E08ED9A5-DC0D-4841-8E77-55016E9FD6AD}" type="slidenum">
              <a:rPr lang="fr-FR" smtClean="0"/>
              <a:pPr/>
              <a:t>37</a:t>
            </a:fld>
            <a:endParaRPr lang="fr-FR"/>
          </a:p>
        </p:txBody>
      </p:sp>
      <p:sp>
        <p:nvSpPr>
          <p:cNvPr id="6" name="Sous-titre 4">
            <a:extLst>
              <a:ext uri="{FF2B5EF4-FFF2-40B4-BE49-F238E27FC236}">
                <a16:creationId xmlns:a16="http://schemas.microsoft.com/office/drawing/2014/main" id="{DE1BAFC8-BCD7-D1DB-B030-989B208FEA36}"/>
              </a:ext>
            </a:extLst>
          </p:cNvPr>
          <p:cNvSpPr txBox="1">
            <a:spLocks/>
          </p:cNvSpPr>
          <p:nvPr/>
        </p:nvSpPr>
        <p:spPr>
          <a:xfrm>
            <a:off x="1519560" y="868430"/>
            <a:ext cx="3465253" cy="4568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200" dirty="0">
                <a:solidFill>
                  <a:srgbClr val="114175"/>
                </a:solidFill>
              </a:rPr>
              <a:t>Constater</a:t>
            </a:r>
            <a:r>
              <a:rPr lang="fr-FR" sz="2200" b="0" dirty="0">
                <a:solidFill>
                  <a:srgbClr val="114175"/>
                </a:solidFill>
              </a:rPr>
              <a:t> l’OVA complète </a:t>
            </a:r>
          </a:p>
        </p:txBody>
      </p:sp>
      <p:sp>
        <p:nvSpPr>
          <p:cNvPr id="7" name="Sous-titre 4">
            <a:extLst>
              <a:ext uri="{FF2B5EF4-FFF2-40B4-BE49-F238E27FC236}">
                <a16:creationId xmlns:a16="http://schemas.microsoft.com/office/drawing/2014/main" id="{D43C83E1-3560-F7EE-46A0-380FC4B6CFC6}"/>
              </a:ext>
            </a:extLst>
          </p:cNvPr>
          <p:cNvSpPr txBox="1">
            <a:spLocks/>
          </p:cNvSpPr>
          <p:nvPr/>
        </p:nvSpPr>
        <p:spPr>
          <a:xfrm>
            <a:off x="742693" y="1817157"/>
            <a:ext cx="3948414" cy="391313"/>
          </a:xfrm>
          <a:prstGeom prst="rect">
            <a:avLst/>
          </a:prstGeom>
          <a:ln>
            <a:solidFill>
              <a:srgbClr val="00529B"/>
            </a:solidFill>
          </a:ln>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fr-FR" sz="2200" dirty="0">
                <a:solidFill>
                  <a:srgbClr val="114175"/>
                </a:solidFill>
              </a:rPr>
              <a:t>Claques dans le dos</a:t>
            </a:r>
            <a:endParaRPr lang="fr-FR" sz="2200" b="0" dirty="0">
              <a:solidFill>
                <a:srgbClr val="114175"/>
              </a:solidFill>
            </a:endParaRPr>
          </a:p>
        </p:txBody>
      </p:sp>
      <p:sp>
        <p:nvSpPr>
          <p:cNvPr id="11" name="Flèche : courbe vers le bas 10">
            <a:extLst>
              <a:ext uri="{FF2B5EF4-FFF2-40B4-BE49-F238E27FC236}">
                <a16:creationId xmlns:a16="http://schemas.microsoft.com/office/drawing/2014/main" id="{667A04F7-264A-2B1A-7038-836ED0A3689A}"/>
              </a:ext>
            </a:extLst>
          </p:cNvPr>
          <p:cNvSpPr/>
          <p:nvPr/>
        </p:nvSpPr>
        <p:spPr>
          <a:xfrm>
            <a:off x="5104658" y="1571341"/>
            <a:ext cx="2478350" cy="882948"/>
          </a:xfrm>
          <a:prstGeom prst="curvedDownArrow">
            <a:avLst>
              <a:gd name="adj1" fmla="val 42406"/>
              <a:gd name="adj2" fmla="val 70517"/>
              <a:gd name="adj3" fmla="val 39076"/>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2" name="Sous-titre 4">
            <a:extLst>
              <a:ext uri="{FF2B5EF4-FFF2-40B4-BE49-F238E27FC236}">
                <a16:creationId xmlns:a16="http://schemas.microsoft.com/office/drawing/2014/main" id="{D0569CEF-F957-6852-1186-660F8438361E}"/>
              </a:ext>
            </a:extLst>
          </p:cNvPr>
          <p:cNvSpPr txBox="1">
            <a:spLocks/>
          </p:cNvSpPr>
          <p:nvPr/>
        </p:nvSpPr>
        <p:spPr>
          <a:xfrm>
            <a:off x="4776187" y="2094430"/>
            <a:ext cx="578532" cy="488966"/>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3200" b="0" dirty="0">
                <a:solidFill>
                  <a:schemeClr val="accent2">
                    <a:lumMod val="75000"/>
                  </a:schemeClr>
                </a:solidFill>
              </a:rPr>
              <a:t>1</a:t>
            </a:r>
          </a:p>
        </p:txBody>
      </p:sp>
      <p:sp>
        <p:nvSpPr>
          <p:cNvPr id="13" name="Sous-titre 4">
            <a:extLst>
              <a:ext uri="{FF2B5EF4-FFF2-40B4-BE49-F238E27FC236}">
                <a16:creationId xmlns:a16="http://schemas.microsoft.com/office/drawing/2014/main" id="{ABE17A47-2F2D-C4C2-CC8B-6C4A95C2CD34}"/>
              </a:ext>
            </a:extLst>
          </p:cNvPr>
          <p:cNvSpPr txBox="1">
            <a:spLocks/>
          </p:cNvSpPr>
          <p:nvPr/>
        </p:nvSpPr>
        <p:spPr>
          <a:xfrm>
            <a:off x="7387695" y="2085553"/>
            <a:ext cx="578532" cy="488966"/>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3200" b="0" dirty="0">
                <a:solidFill>
                  <a:schemeClr val="accent2">
                    <a:lumMod val="75000"/>
                  </a:schemeClr>
                </a:solidFill>
              </a:rPr>
              <a:t>5</a:t>
            </a:r>
          </a:p>
        </p:txBody>
      </p:sp>
      <p:sp>
        <p:nvSpPr>
          <p:cNvPr id="14" name="Sous-titre 4">
            <a:extLst>
              <a:ext uri="{FF2B5EF4-FFF2-40B4-BE49-F238E27FC236}">
                <a16:creationId xmlns:a16="http://schemas.microsoft.com/office/drawing/2014/main" id="{2C60DF7E-93D1-80FD-C720-65658537E8DA}"/>
              </a:ext>
            </a:extLst>
          </p:cNvPr>
          <p:cNvSpPr txBox="1">
            <a:spLocks/>
          </p:cNvSpPr>
          <p:nvPr/>
        </p:nvSpPr>
        <p:spPr>
          <a:xfrm>
            <a:off x="5225254" y="1475802"/>
            <a:ext cx="1984897" cy="1237255"/>
          </a:xfrm>
          <a:prstGeom prst="rect">
            <a:avLst/>
          </a:prstGeom>
          <a:ln>
            <a:noFill/>
          </a:ln>
        </p:spPr>
        <p:txBody>
          <a:bodyPr vert="horz" lIns="91440" tIns="45720" rIns="91440" bIns="45720" rtlCol="0">
            <a:prstTxWarp prst="textArchUp">
              <a:avLst>
                <a:gd name="adj" fmla="val 13958912"/>
              </a:avLst>
            </a:prstTxWarp>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800" b="0" dirty="0">
                <a:solidFill>
                  <a:schemeClr val="tx1"/>
                </a:solidFill>
              </a:rPr>
              <a:t>Jusqu’à</a:t>
            </a:r>
          </a:p>
        </p:txBody>
      </p:sp>
      <p:sp>
        <p:nvSpPr>
          <p:cNvPr id="15" name="Sous-titre 4">
            <a:extLst>
              <a:ext uri="{FF2B5EF4-FFF2-40B4-BE49-F238E27FC236}">
                <a16:creationId xmlns:a16="http://schemas.microsoft.com/office/drawing/2014/main" id="{709F58B1-EED9-E0FE-9734-013B03E8119B}"/>
              </a:ext>
            </a:extLst>
          </p:cNvPr>
          <p:cNvSpPr txBox="1">
            <a:spLocks/>
          </p:cNvSpPr>
          <p:nvPr/>
        </p:nvSpPr>
        <p:spPr>
          <a:xfrm>
            <a:off x="8081640" y="1712985"/>
            <a:ext cx="3770049" cy="7864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1600" b="0" i="1" dirty="0">
                <a:solidFill>
                  <a:schemeClr val="accent2">
                    <a:lumMod val="75000"/>
                  </a:schemeClr>
                </a:solidFill>
              </a:rPr>
              <a:t>Faire vibrer la cage thoracique pour amener une toux qui expulsera le corps étranger </a:t>
            </a:r>
          </a:p>
        </p:txBody>
      </p:sp>
      <p:sp>
        <p:nvSpPr>
          <p:cNvPr id="16" name="Sous-titre 4">
            <a:extLst>
              <a:ext uri="{FF2B5EF4-FFF2-40B4-BE49-F238E27FC236}">
                <a16:creationId xmlns:a16="http://schemas.microsoft.com/office/drawing/2014/main" id="{8E69A039-D61F-9975-D9FE-A46A2FD43D8A}"/>
              </a:ext>
            </a:extLst>
          </p:cNvPr>
          <p:cNvSpPr txBox="1">
            <a:spLocks/>
          </p:cNvSpPr>
          <p:nvPr/>
        </p:nvSpPr>
        <p:spPr>
          <a:xfrm>
            <a:off x="115496" y="3036111"/>
            <a:ext cx="4664060" cy="2241884"/>
          </a:xfrm>
          <a:prstGeom prst="rect">
            <a:avLst/>
          </a:prstGeom>
          <a:ln>
            <a:solidFill>
              <a:srgbClr val="00529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fr-FR" sz="2200" dirty="0">
                <a:solidFill>
                  <a:srgbClr val="114175"/>
                </a:solidFill>
              </a:rPr>
              <a:t>Compressions abdominales</a:t>
            </a:r>
          </a:p>
          <a:p>
            <a:pPr algn="r"/>
            <a:r>
              <a:rPr lang="fr-FR" sz="1900" b="0" dirty="0">
                <a:solidFill>
                  <a:srgbClr val="114175"/>
                </a:solidFill>
              </a:rPr>
              <a:t>(Adulte et grands enfants) </a:t>
            </a:r>
          </a:p>
        </p:txBody>
      </p:sp>
      <p:sp>
        <p:nvSpPr>
          <p:cNvPr id="17" name="Flèche : courbe vers le bas 16">
            <a:extLst>
              <a:ext uri="{FF2B5EF4-FFF2-40B4-BE49-F238E27FC236}">
                <a16:creationId xmlns:a16="http://schemas.microsoft.com/office/drawing/2014/main" id="{F0F6C5EB-E033-8823-7742-934A30C2882A}"/>
              </a:ext>
            </a:extLst>
          </p:cNvPr>
          <p:cNvSpPr/>
          <p:nvPr/>
        </p:nvSpPr>
        <p:spPr>
          <a:xfrm rot="10800000">
            <a:off x="4984813" y="2939635"/>
            <a:ext cx="2478350" cy="882948"/>
          </a:xfrm>
          <a:prstGeom prst="curvedDownArrow">
            <a:avLst>
              <a:gd name="adj1" fmla="val 42406"/>
              <a:gd name="adj2" fmla="val 70517"/>
              <a:gd name="adj3" fmla="val 39076"/>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8" name="Sous-titre 4">
            <a:extLst>
              <a:ext uri="{FF2B5EF4-FFF2-40B4-BE49-F238E27FC236}">
                <a16:creationId xmlns:a16="http://schemas.microsoft.com/office/drawing/2014/main" id="{6DE51C35-6A42-42CD-3C9E-A0786E817C22}"/>
              </a:ext>
            </a:extLst>
          </p:cNvPr>
          <p:cNvSpPr txBox="1">
            <a:spLocks/>
          </p:cNvSpPr>
          <p:nvPr/>
        </p:nvSpPr>
        <p:spPr>
          <a:xfrm>
            <a:off x="7371424" y="2855300"/>
            <a:ext cx="578532" cy="488966"/>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3200" b="0" dirty="0">
                <a:solidFill>
                  <a:schemeClr val="accent6">
                    <a:lumMod val="75000"/>
                  </a:schemeClr>
                </a:solidFill>
              </a:rPr>
              <a:t>1</a:t>
            </a:r>
          </a:p>
        </p:txBody>
      </p:sp>
      <p:sp>
        <p:nvSpPr>
          <p:cNvPr id="19" name="Sous-titre 4">
            <a:extLst>
              <a:ext uri="{FF2B5EF4-FFF2-40B4-BE49-F238E27FC236}">
                <a16:creationId xmlns:a16="http://schemas.microsoft.com/office/drawing/2014/main" id="{59DA63F7-387C-364C-B148-C527FC1E054B}"/>
              </a:ext>
            </a:extLst>
          </p:cNvPr>
          <p:cNvSpPr txBox="1">
            <a:spLocks/>
          </p:cNvSpPr>
          <p:nvPr/>
        </p:nvSpPr>
        <p:spPr>
          <a:xfrm>
            <a:off x="4751771" y="2996558"/>
            <a:ext cx="578532" cy="488966"/>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3200" b="0" dirty="0">
                <a:solidFill>
                  <a:schemeClr val="accent6">
                    <a:lumMod val="75000"/>
                  </a:schemeClr>
                </a:solidFill>
              </a:rPr>
              <a:t>5</a:t>
            </a:r>
          </a:p>
        </p:txBody>
      </p:sp>
      <p:sp>
        <p:nvSpPr>
          <p:cNvPr id="20" name="Sous-titre 4">
            <a:extLst>
              <a:ext uri="{FF2B5EF4-FFF2-40B4-BE49-F238E27FC236}">
                <a16:creationId xmlns:a16="http://schemas.microsoft.com/office/drawing/2014/main" id="{CECF3A62-6709-0024-D1BF-1EC66CCEA516}"/>
              </a:ext>
            </a:extLst>
          </p:cNvPr>
          <p:cNvSpPr txBox="1">
            <a:spLocks/>
          </p:cNvSpPr>
          <p:nvPr/>
        </p:nvSpPr>
        <p:spPr>
          <a:xfrm>
            <a:off x="5330303" y="2682230"/>
            <a:ext cx="1984897" cy="1237255"/>
          </a:xfrm>
          <a:prstGeom prst="rect">
            <a:avLst/>
          </a:prstGeom>
          <a:ln>
            <a:noFill/>
          </a:ln>
        </p:spPr>
        <p:txBody>
          <a:bodyPr vert="horz" lIns="91440" tIns="45720" rIns="91440" bIns="45720" rtlCol="0">
            <a:prstTxWarp prst="textArchDown">
              <a:avLst>
                <a:gd name="adj" fmla="val 3315238"/>
              </a:avLst>
            </a:prstTxWarp>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800" b="0" dirty="0">
                <a:solidFill>
                  <a:schemeClr val="tx1"/>
                </a:solidFill>
              </a:rPr>
              <a:t>Jusqu’à</a:t>
            </a:r>
          </a:p>
        </p:txBody>
      </p:sp>
      <p:sp>
        <p:nvSpPr>
          <p:cNvPr id="21" name="Sous-titre 4">
            <a:extLst>
              <a:ext uri="{FF2B5EF4-FFF2-40B4-BE49-F238E27FC236}">
                <a16:creationId xmlns:a16="http://schemas.microsoft.com/office/drawing/2014/main" id="{48257BEF-E76E-AF06-1158-DF7D25C094A4}"/>
              </a:ext>
            </a:extLst>
          </p:cNvPr>
          <p:cNvSpPr txBox="1">
            <a:spLocks/>
          </p:cNvSpPr>
          <p:nvPr/>
        </p:nvSpPr>
        <p:spPr>
          <a:xfrm>
            <a:off x="8081639" y="3036111"/>
            <a:ext cx="3770049" cy="7864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1600" b="0" i="1" dirty="0">
                <a:solidFill>
                  <a:schemeClr val="accent6">
                    <a:lumMod val="75000"/>
                  </a:schemeClr>
                </a:solidFill>
              </a:rPr>
              <a:t>Comprimer les poumons qui vont à leur tour comprimer l’air contenu et donc faire un effet « piston »</a:t>
            </a:r>
          </a:p>
        </p:txBody>
      </p:sp>
      <p:sp>
        <p:nvSpPr>
          <p:cNvPr id="22" name="Sous-titre 4">
            <a:extLst>
              <a:ext uri="{FF2B5EF4-FFF2-40B4-BE49-F238E27FC236}">
                <a16:creationId xmlns:a16="http://schemas.microsoft.com/office/drawing/2014/main" id="{2BA8769F-1BFC-F3C4-3099-F0E628928A33}"/>
              </a:ext>
            </a:extLst>
          </p:cNvPr>
          <p:cNvSpPr txBox="1">
            <a:spLocks/>
          </p:cNvSpPr>
          <p:nvPr/>
        </p:nvSpPr>
        <p:spPr>
          <a:xfrm>
            <a:off x="5220806" y="2489264"/>
            <a:ext cx="2150618" cy="617221"/>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200" b="0" dirty="0">
                <a:solidFill>
                  <a:srgbClr val="FF0000"/>
                </a:solidFill>
              </a:rPr>
              <a:t>Reprise du cycle si inefficacité des techniques</a:t>
            </a:r>
          </a:p>
        </p:txBody>
      </p:sp>
      <p:sp>
        <p:nvSpPr>
          <p:cNvPr id="24" name="Sous-titre 4">
            <a:extLst>
              <a:ext uri="{FF2B5EF4-FFF2-40B4-BE49-F238E27FC236}">
                <a16:creationId xmlns:a16="http://schemas.microsoft.com/office/drawing/2014/main" id="{6FAD284E-574D-00CB-9C91-A64C337BFA73}"/>
              </a:ext>
            </a:extLst>
          </p:cNvPr>
          <p:cNvSpPr txBox="1">
            <a:spLocks/>
          </p:cNvSpPr>
          <p:nvPr/>
        </p:nvSpPr>
        <p:spPr>
          <a:xfrm>
            <a:off x="115495" y="4205101"/>
            <a:ext cx="4696284" cy="10142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fr-FR" sz="2000" dirty="0">
                <a:solidFill>
                  <a:srgbClr val="114175"/>
                </a:solidFill>
              </a:rPr>
              <a:t>Compressions thoraciques</a:t>
            </a:r>
          </a:p>
          <a:p>
            <a:pPr algn="r"/>
            <a:r>
              <a:rPr lang="fr-FR" b="0" dirty="0">
                <a:solidFill>
                  <a:srgbClr val="114175"/>
                </a:solidFill>
              </a:rPr>
              <a:t>(Femme enceinte, personne obèse, personne alitée et nourrisson ) </a:t>
            </a:r>
          </a:p>
        </p:txBody>
      </p:sp>
      <p:sp>
        <p:nvSpPr>
          <p:cNvPr id="29" name="Sous-titre 4">
            <a:extLst>
              <a:ext uri="{FF2B5EF4-FFF2-40B4-BE49-F238E27FC236}">
                <a16:creationId xmlns:a16="http://schemas.microsoft.com/office/drawing/2014/main" id="{C8090072-88BE-0EA5-3505-0F5C016F1CA6}"/>
              </a:ext>
            </a:extLst>
          </p:cNvPr>
          <p:cNvSpPr txBox="1">
            <a:spLocks/>
          </p:cNvSpPr>
          <p:nvPr/>
        </p:nvSpPr>
        <p:spPr>
          <a:xfrm>
            <a:off x="3041342" y="3909388"/>
            <a:ext cx="584448" cy="50374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fr-FR" sz="2000" dirty="0">
                <a:solidFill>
                  <a:srgbClr val="FF0000"/>
                </a:solidFill>
              </a:rPr>
              <a:t>OU</a:t>
            </a:r>
            <a:r>
              <a:rPr lang="fr-FR" b="0" dirty="0">
                <a:solidFill>
                  <a:srgbClr val="FF0000"/>
                </a:solidFill>
              </a:rPr>
              <a:t> </a:t>
            </a:r>
          </a:p>
        </p:txBody>
      </p:sp>
      <p:sp>
        <p:nvSpPr>
          <p:cNvPr id="30" name="Sous-titre 4">
            <a:extLst>
              <a:ext uri="{FF2B5EF4-FFF2-40B4-BE49-F238E27FC236}">
                <a16:creationId xmlns:a16="http://schemas.microsoft.com/office/drawing/2014/main" id="{9244E4E3-6899-CD13-0EF0-7E54F0BAA0F0}"/>
              </a:ext>
            </a:extLst>
          </p:cNvPr>
          <p:cNvSpPr txBox="1">
            <a:spLocks/>
          </p:cNvSpPr>
          <p:nvPr/>
        </p:nvSpPr>
        <p:spPr>
          <a:xfrm>
            <a:off x="6599066" y="4670348"/>
            <a:ext cx="4916469" cy="1472144"/>
          </a:xfrm>
          <a:prstGeom prst="rect">
            <a:avLst/>
          </a:prstGeom>
          <a:ln>
            <a:solidFill>
              <a:srgbClr val="FF0000"/>
            </a:solidFill>
          </a:ln>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000" dirty="0">
                <a:solidFill>
                  <a:schemeClr val="tx1"/>
                </a:solidFill>
              </a:rPr>
              <a:t>Si perte de connaissance :</a:t>
            </a:r>
          </a:p>
          <a:p>
            <a:pPr marL="342900" indent="-342900" algn="l">
              <a:buFontTx/>
              <a:buChar char="-"/>
            </a:pPr>
            <a:r>
              <a:rPr lang="fr-FR" sz="2000" b="0" dirty="0">
                <a:solidFill>
                  <a:schemeClr val="tx1"/>
                </a:solidFill>
              </a:rPr>
              <a:t>Accompagner au sol</a:t>
            </a:r>
          </a:p>
          <a:p>
            <a:pPr marL="342900" indent="-342900" algn="l">
              <a:buFontTx/>
              <a:buChar char="-"/>
            </a:pPr>
            <a:r>
              <a:rPr lang="fr-FR" sz="2000" b="0" dirty="0">
                <a:solidFill>
                  <a:schemeClr val="tx1"/>
                </a:solidFill>
              </a:rPr>
              <a:t>Alerter</a:t>
            </a:r>
          </a:p>
          <a:p>
            <a:pPr marL="342900" indent="-342900" algn="l">
              <a:buFontTx/>
              <a:buChar char="-"/>
            </a:pPr>
            <a:r>
              <a:rPr lang="fr-FR" sz="2000" b="0" dirty="0">
                <a:solidFill>
                  <a:schemeClr val="tx1"/>
                </a:solidFill>
              </a:rPr>
              <a:t>Réanimer avec recherche du corps étranger à la fin des compressions</a:t>
            </a:r>
          </a:p>
        </p:txBody>
      </p:sp>
      <p:pic>
        <p:nvPicPr>
          <p:cNvPr id="33" name="Image 32">
            <a:extLst>
              <a:ext uri="{FF2B5EF4-FFF2-40B4-BE49-F238E27FC236}">
                <a16:creationId xmlns:a16="http://schemas.microsoft.com/office/drawing/2014/main" id="{E4B4A3D0-905C-159E-74B3-070A556DFB9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983829" y="5135280"/>
            <a:ext cx="481622" cy="434003"/>
          </a:xfrm>
          <a:prstGeom prst="rect">
            <a:avLst/>
          </a:prstGeom>
        </p:spPr>
      </p:pic>
      <p:sp>
        <p:nvSpPr>
          <p:cNvPr id="35" name="Flèche : bas 34">
            <a:extLst>
              <a:ext uri="{FF2B5EF4-FFF2-40B4-BE49-F238E27FC236}">
                <a16:creationId xmlns:a16="http://schemas.microsoft.com/office/drawing/2014/main" id="{0DCF4E0D-2FFF-1C6A-2C79-9AEAF2286B1F}"/>
              </a:ext>
            </a:extLst>
          </p:cNvPr>
          <p:cNvSpPr/>
          <p:nvPr/>
        </p:nvSpPr>
        <p:spPr>
          <a:xfrm>
            <a:off x="3088692" y="1275431"/>
            <a:ext cx="497150" cy="498824"/>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0" name="Diagramme 9">
            <a:extLst>
              <a:ext uri="{FF2B5EF4-FFF2-40B4-BE49-F238E27FC236}">
                <a16:creationId xmlns:a16="http://schemas.microsoft.com/office/drawing/2014/main" id="{0C2DAC11-4A0B-A0AD-CCC7-387DC1F7C28F}"/>
              </a:ext>
            </a:extLst>
          </p:cNvPr>
          <p:cNvGraphicFramePr/>
          <p:nvPr>
            <p:extLst>
              <p:ext uri="{D42A27DB-BD31-4B8C-83A1-F6EECF244321}">
                <p14:modId xmlns:p14="http://schemas.microsoft.com/office/powerpoint/2010/main" val="3011291685"/>
              </p:ext>
            </p:extLst>
          </p:nvPr>
        </p:nvGraphicFramePr>
        <p:xfrm>
          <a:off x="2160640" y="6461808"/>
          <a:ext cx="8128000" cy="4592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3" name="Espace réservé du pied de page 22">
            <a:extLst>
              <a:ext uri="{FF2B5EF4-FFF2-40B4-BE49-F238E27FC236}">
                <a16:creationId xmlns:a16="http://schemas.microsoft.com/office/drawing/2014/main" id="{A0F0EC21-66B6-BB8F-C5C7-B69A83FEA678}"/>
              </a:ext>
            </a:extLst>
          </p:cNvPr>
          <p:cNvSpPr>
            <a:spLocks noGrp="1"/>
          </p:cNvSpPr>
          <p:nvPr>
            <p:ph type="ftr" sz="quarter" idx="12"/>
          </p:nvPr>
        </p:nvSpPr>
        <p:spPr>
          <a:xfrm>
            <a:off x="11013141" y="6654484"/>
            <a:ext cx="1178859" cy="206935"/>
          </a:xfrm>
        </p:spPr>
        <p:txBody>
          <a:bodyPr/>
          <a:lstStyle/>
          <a:p>
            <a:r>
              <a:rPr lang="fr-FR"/>
              <a:t>Version 2026 - JF</a:t>
            </a:r>
            <a:endParaRPr lang="fr-FR" dirty="0"/>
          </a:p>
        </p:txBody>
      </p:sp>
      <p:sp>
        <p:nvSpPr>
          <p:cNvPr id="32" name="Sous-titre 4">
            <a:extLst>
              <a:ext uri="{FF2B5EF4-FFF2-40B4-BE49-F238E27FC236}">
                <a16:creationId xmlns:a16="http://schemas.microsoft.com/office/drawing/2014/main" id="{4F9BF620-D4EB-08D1-D262-017B81AE1CE8}"/>
              </a:ext>
            </a:extLst>
          </p:cNvPr>
          <p:cNvSpPr txBox="1">
            <a:spLocks/>
          </p:cNvSpPr>
          <p:nvPr/>
        </p:nvSpPr>
        <p:spPr>
          <a:xfrm>
            <a:off x="0" y="531881"/>
            <a:ext cx="1464722" cy="45297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400" dirty="0"/>
              <a:t>S03</a:t>
            </a:r>
          </a:p>
        </p:txBody>
      </p:sp>
      <p:sp>
        <p:nvSpPr>
          <p:cNvPr id="2" name="ZoneTexte 2">
            <a:extLst>
              <a:ext uri="{FF2B5EF4-FFF2-40B4-BE49-F238E27FC236}">
                <a16:creationId xmlns:a16="http://schemas.microsoft.com/office/drawing/2014/main" id="{9289EDF0-C31B-147A-544A-FF74D4E55C13}"/>
              </a:ext>
            </a:extLst>
          </p:cNvPr>
          <p:cNvSpPr txBox="1">
            <a:spLocks noChangeArrowheads="1"/>
          </p:cNvSpPr>
          <p:nvPr/>
        </p:nvSpPr>
        <p:spPr bwMode="auto">
          <a:xfrm>
            <a:off x="3277702" y="0"/>
            <a:ext cx="72865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fr-FR" altLang="fr-FR" sz="2800" b="1" u="sng" dirty="0">
                <a:solidFill>
                  <a:srgbClr val="C10435"/>
                </a:solidFill>
                <a:latin typeface="+mj-lt"/>
                <a:ea typeface="Verdana" panose="020B0604030504040204" pitchFamily="34" charset="0"/>
                <a:cs typeface="Verdana" panose="020B0604030504040204" pitchFamily="34" charset="0"/>
              </a:rPr>
              <a:t>Conduite à tenir obstruction complète</a:t>
            </a:r>
            <a:endParaRPr kumimoji="0" lang="fr-FR" altLang="fr-FR" sz="2800" b="1" i="0" u="sng" strike="noStrike" kern="1200" cap="none" spc="0" normalizeH="0" baseline="0" noProof="0" dirty="0">
              <a:ln>
                <a:noFill/>
              </a:ln>
              <a:solidFill>
                <a:srgbClr val="C10435"/>
              </a:solidFill>
              <a:effectLst/>
              <a:uLnTx/>
              <a:uFillTx/>
              <a:latin typeface="+mj-lt"/>
              <a:ea typeface="Verdana" panose="020B0604030504040204" pitchFamily="34" charset="0"/>
              <a:cs typeface="Verdana" panose="020B0604030504040204" pitchFamily="34" charset="0"/>
            </a:endParaRPr>
          </a:p>
        </p:txBody>
      </p:sp>
      <p:sp>
        <p:nvSpPr>
          <p:cNvPr id="5" name="Ellipse 4">
            <a:extLst>
              <a:ext uri="{FF2B5EF4-FFF2-40B4-BE49-F238E27FC236}">
                <a16:creationId xmlns:a16="http://schemas.microsoft.com/office/drawing/2014/main" id="{6EB0E405-746D-F9AD-1686-A2C95C8E0074}"/>
              </a:ext>
            </a:extLst>
          </p:cNvPr>
          <p:cNvSpPr/>
          <p:nvPr/>
        </p:nvSpPr>
        <p:spPr>
          <a:xfrm>
            <a:off x="2548474" y="12527"/>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05691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p:bldP spid="13" grpId="0"/>
      <p:bldP spid="14" grpId="0"/>
      <p:bldP spid="15" grpId="0"/>
      <p:bldP spid="16" grpId="0" animBg="1"/>
      <p:bldP spid="17" grpId="0" animBg="1"/>
      <p:bldP spid="18" grpId="0"/>
      <p:bldP spid="19" grpId="0"/>
      <p:bldP spid="20" grpId="0"/>
      <p:bldP spid="21" grpId="0"/>
      <p:bldP spid="22" grpId="0"/>
      <p:bldP spid="24" grpId="0"/>
      <p:bldP spid="29" grpId="0"/>
      <p:bldP spid="3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D766315B-B9DF-CEAB-6566-9299BFE0BC8D}"/>
              </a:ext>
            </a:extLst>
          </p:cNvPr>
          <p:cNvSpPr>
            <a:spLocks noGrp="1"/>
          </p:cNvSpPr>
          <p:nvPr>
            <p:ph type="sldNum" sz="quarter" idx="13"/>
          </p:nvPr>
        </p:nvSpPr>
        <p:spPr>
          <a:xfrm>
            <a:off x="11325224" y="6408128"/>
            <a:ext cx="752475" cy="381442"/>
          </a:xfrm>
        </p:spPr>
        <p:txBody>
          <a:bodyPr/>
          <a:lstStyle/>
          <a:p>
            <a:fld id="{E08ED9A5-DC0D-4841-8E77-55016E9FD6AD}" type="slidenum">
              <a:rPr lang="fr-FR" smtClean="0"/>
              <a:pPr/>
              <a:t>38</a:t>
            </a:fld>
            <a:endParaRPr lang="fr-FR"/>
          </a:p>
        </p:txBody>
      </p:sp>
      <p:sp>
        <p:nvSpPr>
          <p:cNvPr id="6" name="Sous-titre 4">
            <a:extLst>
              <a:ext uri="{FF2B5EF4-FFF2-40B4-BE49-F238E27FC236}">
                <a16:creationId xmlns:a16="http://schemas.microsoft.com/office/drawing/2014/main" id="{DE1BAFC8-BCD7-D1DB-B030-989B208FEA36}"/>
              </a:ext>
            </a:extLst>
          </p:cNvPr>
          <p:cNvSpPr txBox="1">
            <a:spLocks/>
          </p:cNvSpPr>
          <p:nvPr/>
        </p:nvSpPr>
        <p:spPr>
          <a:xfrm>
            <a:off x="2026122" y="1241916"/>
            <a:ext cx="4385569" cy="297180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200" b="0" dirty="0">
                <a:solidFill>
                  <a:srgbClr val="114175"/>
                </a:solidFill>
              </a:rPr>
              <a:t>- Positions de confort</a:t>
            </a:r>
          </a:p>
          <a:p>
            <a:pPr algn="l"/>
            <a:endParaRPr lang="fr-FR" sz="2200" b="0" dirty="0">
              <a:solidFill>
                <a:srgbClr val="114175"/>
              </a:solidFill>
            </a:endParaRPr>
          </a:p>
          <a:p>
            <a:pPr algn="l"/>
            <a:r>
              <a:rPr lang="fr-FR" sz="2200" b="0" dirty="0">
                <a:solidFill>
                  <a:srgbClr val="114175"/>
                </a:solidFill>
              </a:rPr>
              <a:t>- Encourager à tousser</a:t>
            </a:r>
          </a:p>
          <a:p>
            <a:pPr algn="l"/>
            <a:endParaRPr lang="fr-FR" sz="2200" b="0" dirty="0">
              <a:solidFill>
                <a:srgbClr val="114175"/>
              </a:solidFill>
            </a:endParaRPr>
          </a:p>
          <a:p>
            <a:pPr algn="l"/>
            <a:r>
              <a:rPr lang="fr-FR" sz="2200" b="0" dirty="0">
                <a:solidFill>
                  <a:srgbClr val="114175"/>
                </a:solidFill>
              </a:rPr>
              <a:t>- Avis médical</a:t>
            </a:r>
          </a:p>
          <a:p>
            <a:pPr algn="l"/>
            <a:endParaRPr lang="fr-FR" sz="2200" b="0" dirty="0">
              <a:solidFill>
                <a:srgbClr val="114175"/>
              </a:solidFill>
            </a:endParaRPr>
          </a:p>
          <a:p>
            <a:pPr algn="l"/>
            <a:r>
              <a:rPr lang="fr-FR" sz="2200" b="0" dirty="0">
                <a:solidFill>
                  <a:srgbClr val="114175"/>
                </a:solidFill>
              </a:rPr>
              <a:t>- Surveiller attentivement</a:t>
            </a:r>
          </a:p>
          <a:p>
            <a:pPr algn="l"/>
            <a:endParaRPr lang="fr-FR" sz="2200" b="0" dirty="0">
              <a:solidFill>
                <a:srgbClr val="114175"/>
              </a:solidFill>
            </a:endParaRPr>
          </a:p>
        </p:txBody>
      </p:sp>
      <p:sp>
        <p:nvSpPr>
          <p:cNvPr id="10" name="Sous-titre 4">
            <a:extLst>
              <a:ext uri="{FF2B5EF4-FFF2-40B4-BE49-F238E27FC236}">
                <a16:creationId xmlns:a16="http://schemas.microsoft.com/office/drawing/2014/main" id="{13554314-4629-8278-AB8A-2D91E624D196}"/>
              </a:ext>
            </a:extLst>
          </p:cNvPr>
          <p:cNvSpPr txBox="1">
            <a:spLocks/>
          </p:cNvSpPr>
          <p:nvPr/>
        </p:nvSpPr>
        <p:spPr>
          <a:xfrm>
            <a:off x="4122307" y="5068243"/>
            <a:ext cx="6237934" cy="366205"/>
          </a:xfrm>
          <a:prstGeom prst="rect">
            <a:avLst/>
          </a:prstGeom>
          <a:ln>
            <a:solidFill>
              <a:srgbClr val="FF0000"/>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000" dirty="0">
                <a:solidFill>
                  <a:schemeClr val="tx1"/>
                </a:solidFill>
              </a:rPr>
              <a:t>Si toux inefficace ou fatigue alors CAT complète</a:t>
            </a:r>
          </a:p>
        </p:txBody>
      </p:sp>
      <p:pic>
        <p:nvPicPr>
          <p:cNvPr id="11" name="Image 10">
            <a:extLst>
              <a:ext uri="{FF2B5EF4-FFF2-40B4-BE49-F238E27FC236}">
                <a16:creationId xmlns:a16="http://schemas.microsoft.com/office/drawing/2014/main" id="{528141F7-323D-9E00-0C2D-A07F7B4F3B1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640685" y="5000445"/>
            <a:ext cx="481622" cy="434003"/>
          </a:xfrm>
          <a:prstGeom prst="rect">
            <a:avLst/>
          </a:prstGeom>
        </p:spPr>
      </p:pic>
      <p:graphicFrame>
        <p:nvGraphicFramePr>
          <p:cNvPr id="12" name="Diagramme 11">
            <a:extLst>
              <a:ext uri="{FF2B5EF4-FFF2-40B4-BE49-F238E27FC236}">
                <a16:creationId xmlns:a16="http://schemas.microsoft.com/office/drawing/2014/main" id="{A955A685-3B62-380F-325A-B73A073ECB7B}"/>
              </a:ext>
            </a:extLst>
          </p:cNvPr>
          <p:cNvGraphicFramePr/>
          <p:nvPr>
            <p:extLst>
              <p:ext uri="{D42A27DB-BD31-4B8C-83A1-F6EECF244321}">
                <p14:modId xmlns:p14="http://schemas.microsoft.com/office/powerpoint/2010/main" val="3208734644"/>
              </p:ext>
            </p:extLst>
          </p:nvPr>
        </p:nvGraphicFramePr>
        <p:xfrm>
          <a:off x="2160640" y="6461808"/>
          <a:ext cx="8128000" cy="4592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Espace réservé du pied de page 8">
            <a:extLst>
              <a:ext uri="{FF2B5EF4-FFF2-40B4-BE49-F238E27FC236}">
                <a16:creationId xmlns:a16="http://schemas.microsoft.com/office/drawing/2014/main" id="{3232D155-6AD5-FC20-F7F8-8A8CFE5D11F9}"/>
              </a:ext>
            </a:extLst>
          </p:cNvPr>
          <p:cNvSpPr>
            <a:spLocks noGrp="1"/>
          </p:cNvSpPr>
          <p:nvPr>
            <p:ph type="ftr" sz="quarter" idx="12"/>
          </p:nvPr>
        </p:nvSpPr>
        <p:spPr>
          <a:xfrm>
            <a:off x="11013141" y="6654484"/>
            <a:ext cx="1178859" cy="206935"/>
          </a:xfrm>
        </p:spPr>
        <p:txBody>
          <a:bodyPr/>
          <a:lstStyle/>
          <a:p>
            <a:r>
              <a:rPr lang="fr-FR"/>
              <a:t>Version 2026 - JF</a:t>
            </a:r>
            <a:endParaRPr lang="fr-FR" dirty="0"/>
          </a:p>
        </p:txBody>
      </p:sp>
      <p:sp>
        <p:nvSpPr>
          <p:cNvPr id="15" name="Sous-titre 4">
            <a:extLst>
              <a:ext uri="{FF2B5EF4-FFF2-40B4-BE49-F238E27FC236}">
                <a16:creationId xmlns:a16="http://schemas.microsoft.com/office/drawing/2014/main" id="{04702AEE-AEB7-CA81-0409-A57EC451E251}"/>
              </a:ext>
            </a:extLst>
          </p:cNvPr>
          <p:cNvSpPr txBox="1">
            <a:spLocks/>
          </p:cNvSpPr>
          <p:nvPr/>
        </p:nvSpPr>
        <p:spPr>
          <a:xfrm>
            <a:off x="0" y="531881"/>
            <a:ext cx="1464722" cy="45297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400" dirty="0"/>
              <a:t>S03</a:t>
            </a:r>
          </a:p>
        </p:txBody>
      </p:sp>
      <p:sp>
        <p:nvSpPr>
          <p:cNvPr id="2" name="ZoneTexte 2">
            <a:extLst>
              <a:ext uri="{FF2B5EF4-FFF2-40B4-BE49-F238E27FC236}">
                <a16:creationId xmlns:a16="http://schemas.microsoft.com/office/drawing/2014/main" id="{605C0B4F-B1AD-F421-DAB4-5751684AF4A1}"/>
              </a:ext>
            </a:extLst>
          </p:cNvPr>
          <p:cNvSpPr txBox="1">
            <a:spLocks noChangeArrowheads="1"/>
          </p:cNvSpPr>
          <p:nvPr/>
        </p:nvSpPr>
        <p:spPr bwMode="auto">
          <a:xfrm>
            <a:off x="3277702" y="0"/>
            <a:ext cx="72865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fr-FR" altLang="fr-FR" sz="2800" b="1" u="sng" dirty="0">
                <a:solidFill>
                  <a:srgbClr val="C10435"/>
                </a:solidFill>
                <a:latin typeface="+mj-lt"/>
                <a:ea typeface="Verdana" panose="020B0604030504040204" pitchFamily="34" charset="0"/>
                <a:cs typeface="Verdana" panose="020B0604030504040204" pitchFamily="34" charset="0"/>
              </a:rPr>
              <a:t>Conduite à tenir obstruction partielle</a:t>
            </a:r>
            <a:endParaRPr kumimoji="0" lang="fr-FR" altLang="fr-FR" sz="2800" b="1" i="0" u="sng" strike="noStrike" kern="1200" cap="none" spc="0" normalizeH="0" baseline="0" noProof="0" dirty="0">
              <a:ln>
                <a:noFill/>
              </a:ln>
              <a:solidFill>
                <a:srgbClr val="C10435"/>
              </a:solidFill>
              <a:effectLst/>
              <a:uLnTx/>
              <a:uFillTx/>
              <a:latin typeface="+mj-lt"/>
              <a:ea typeface="Verdana" panose="020B0604030504040204" pitchFamily="34" charset="0"/>
              <a:cs typeface="Verdana" panose="020B0604030504040204" pitchFamily="34" charset="0"/>
            </a:endParaRPr>
          </a:p>
        </p:txBody>
      </p:sp>
      <p:sp>
        <p:nvSpPr>
          <p:cNvPr id="5" name="Ellipse 4">
            <a:extLst>
              <a:ext uri="{FF2B5EF4-FFF2-40B4-BE49-F238E27FC236}">
                <a16:creationId xmlns:a16="http://schemas.microsoft.com/office/drawing/2014/main" id="{177896C8-65A6-9531-275F-3AB28C22C1CF}"/>
              </a:ext>
            </a:extLst>
          </p:cNvPr>
          <p:cNvSpPr/>
          <p:nvPr/>
        </p:nvSpPr>
        <p:spPr>
          <a:xfrm>
            <a:off x="2548474" y="12527"/>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532891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fade">
                                      <p:cBhvr>
                                        <p:cTn id="22" dur="500"/>
                                        <p:tgtEl>
                                          <p:spTgt spid="6">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80">
                                          <p:stCondLst>
                                            <p:cond delay="0"/>
                                          </p:stCondLst>
                                        </p:cTn>
                                        <p:tgtEl>
                                          <p:spTgt spid="11"/>
                                        </p:tgtEl>
                                      </p:cBhvr>
                                    </p:animEffect>
                                    <p:anim calcmode="lin" valueType="num">
                                      <p:cBhvr>
                                        <p:cTn id="2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3" dur="26">
                                          <p:stCondLst>
                                            <p:cond delay="650"/>
                                          </p:stCondLst>
                                        </p:cTn>
                                        <p:tgtEl>
                                          <p:spTgt spid="11"/>
                                        </p:tgtEl>
                                      </p:cBhvr>
                                      <p:to x="100000" y="60000"/>
                                    </p:animScale>
                                    <p:animScale>
                                      <p:cBhvr>
                                        <p:cTn id="34" dur="166" decel="50000">
                                          <p:stCondLst>
                                            <p:cond delay="676"/>
                                          </p:stCondLst>
                                        </p:cTn>
                                        <p:tgtEl>
                                          <p:spTgt spid="11"/>
                                        </p:tgtEl>
                                      </p:cBhvr>
                                      <p:to x="100000" y="100000"/>
                                    </p:animScale>
                                    <p:animScale>
                                      <p:cBhvr>
                                        <p:cTn id="35" dur="26">
                                          <p:stCondLst>
                                            <p:cond delay="1312"/>
                                          </p:stCondLst>
                                        </p:cTn>
                                        <p:tgtEl>
                                          <p:spTgt spid="11"/>
                                        </p:tgtEl>
                                      </p:cBhvr>
                                      <p:to x="100000" y="80000"/>
                                    </p:animScale>
                                    <p:animScale>
                                      <p:cBhvr>
                                        <p:cTn id="36" dur="166" decel="50000">
                                          <p:stCondLst>
                                            <p:cond delay="1338"/>
                                          </p:stCondLst>
                                        </p:cTn>
                                        <p:tgtEl>
                                          <p:spTgt spid="11"/>
                                        </p:tgtEl>
                                      </p:cBhvr>
                                      <p:to x="100000" y="100000"/>
                                    </p:animScale>
                                    <p:animScale>
                                      <p:cBhvr>
                                        <p:cTn id="37" dur="26">
                                          <p:stCondLst>
                                            <p:cond delay="1642"/>
                                          </p:stCondLst>
                                        </p:cTn>
                                        <p:tgtEl>
                                          <p:spTgt spid="11"/>
                                        </p:tgtEl>
                                      </p:cBhvr>
                                      <p:to x="100000" y="90000"/>
                                    </p:animScale>
                                    <p:animScale>
                                      <p:cBhvr>
                                        <p:cTn id="38" dur="166" decel="50000">
                                          <p:stCondLst>
                                            <p:cond delay="1668"/>
                                          </p:stCondLst>
                                        </p:cTn>
                                        <p:tgtEl>
                                          <p:spTgt spid="11"/>
                                        </p:tgtEl>
                                      </p:cBhvr>
                                      <p:to x="100000" y="100000"/>
                                    </p:animScale>
                                    <p:animScale>
                                      <p:cBhvr>
                                        <p:cTn id="39" dur="26">
                                          <p:stCondLst>
                                            <p:cond delay="1808"/>
                                          </p:stCondLst>
                                        </p:cTn>
                                        <p:tgtEl>
                                          <p:spTgt spid="11"/>
                                        </p:tgtEl>
                                      </p:cBhvr>
                                      <p:to x="100000" y="95000"/>
                                    </p:animScale>
                                    <p:animScale>
                                      <p:cBhvr>
                                        <p:cTn id="40" dur="166" decel="50000">
                                          <p:stCondLst>
                                            <p:cond delay="1834"/>
                                          </p:stCondLst>
                                        </p:cTn>
                                        <p:tgtEl>
                                          <p:spTgt spid="11"/>
                                        </p:tgtEl>
                                      </p:cBhvr>
                                      <p:to x="100000" y="100000"/>
                                    </p:animScale>
                                  </p:childTnLst>
                                </p:cTn>
                              </p:par>
                              <p:par>
                                <p:cTn id="41" presetID="26"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80">
                                          <p:stCondLst>
                                            <p:cond delay="0"/>
                                          </p:stCondLst>
                                        </p:cTn>
                                        <p:tgtEl>
                                          <p:spTgt spid="10"/>
                                        </p:tgtEl>
                                      </p:cBhvr>
                                    </p:animEffect>
                                    <p:anim calcmode="lin" valueType="num">
                                      <p:cBhvr>
                                        <p:cTn id="4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9" dur="26">
                                          <p:stCondLst>
                                            <p:cond delay="650"/>
                                          </p:stCondLst>
                                        </p:cTn>
                                        <p:tgtEl>
                                          <p:spTgt spid="10"/>
                                        </p:tgtEl>
                                      </p:cBhvr>
                                      <p:to x="100000" y="60000"/>
                                    </p:animScale>
                                    <p:animScale>
                                      <p:cBhvr>
                                        <p:cTn id="50" dur="166" decel="50000">
                                          <p:stCondLst>
                                            <p:cond delay="676"/>
                                          </p:stCondLst>
                                        </p:cTn>
                                        <p:tgtEl>
                                          <p:spTgt spid="10"/>
                                        </p:tgtEl>
                                      </p:cBhvr>
                                      <p:to x="100000" y="100000"/>
                                    </p:animScale>
                                    <p:animScale>
                                      <p:cBhvr>
                                        <p:cTn id="51" dur="26">
                                          <p:stCondLst>
                                            <p:cond delay="1312"/>
                                          </p:stCondLst>
                                        </p:cTn>
                                        <p:tgtEl>
                                          <p:spTgt spid="10"/>
                                        </p:tgtEl>
                                      </p:cBhvr>
                                      <p:to x="100000" y="80000"/>
                                    </p:animScale>
                                    <p:animScale>
                                      <p:cBhvr>
                                        <p:cTn id="52" dur="166" decel="50000">
                                          <p:stCondLst>
                                            <p:cond delay="1338"/>
                                          </p:stCondLst>
                                        </p:cTn>
                                        <p:tgtEl>
                                          <p:spTgt spid="10"/>
                                        </p:tgtEl>
                                      </p:cBhvr>
                                      <p:to x="100000" y="100000"/>
                                    </p:animScale>
                                    <p:animScale>
                                      <p:cBhvr>
                                        <p:cTn id="53" dur="26">
                                          <p:stCondLst>
                                            <p:cond delay="1642"/>
                                          </p:stCondLst>
                                        </p:cTn>
                                        <p:tgtEl>
                                          <p:spTgt spid="10"/>
                                        </p:tgtEl>
                                      </p:cBhvr>
                                      <p:to x="100000" y="90000"/>
                                    </p:animScale>
                                    <p:animScale>
                                      <p:cBhvr>
                                        <p:cTn id="54" dur="166" decel="50000">
                                          <p:stCondLst>
                                            <p:cond delay="1668"/>
                                          </p:stCondLst>
                                        </p:cTn>
                                        <p:tgtEl>
                                          <p:spTgt spid="10"/>
                                        </p:tgtEl>
                                      </p:cBhvr>
                                      <p:to x="100000" y="100000"/>
                                    </p:animScale>
                                    <p:animScale>
                                      <p:cBhvr>
                                        <p:cTn id="55" dur="26">
                                          <p:stCondLst>
                                            <p:cond delay="1808"/>
                                          </p:stCondLst>
                                        </p:cTn>
                                        <p:tgtEl>
                                          <p:spTgt spid="10"/>
                                        </p:tgtEl>
                                      </p:cBhvr>
                                      <p:to x="100000" y="95000"/>
                                    </p:animScale>
                                    <p:animScale>
                                      <p:cBhvr>
                                        <p:cTn id="56"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D766315B-B9DF-CEAB-6566-9299BFE0BC8D}"/>
              </a:ext>
            </a:extLst>
          </p:cNvPr>
          <p:cNvSpPr>
            <a:spLocks noGrp="1"/>
          </p:cNvSpPr>
          <p:nvPr>
            <p:ph type="sldNum" sz="quarter" idx="13"/>
          </p:nvPr>
        </p:nvSpPr>
        <p:spPr>
          <a:xfrm>
            <a:off x="11325224" y="6408128"/>
            <a:ext cx="752475" cy="381442"/>
          </a:xfrm>
        </p:spPr>
        <p:txBody>
          <a:bodyPr/>
          <a:lstStyle/>
          <a:p>
            <a:fld id="{E08ED9A5-DC0D-4841-8E77-55016E9FD6AD}" type="slidenum">
              <a:rPr lang="fr-FR" smtClean="0"/>
              <a:pPr/>
              <a:t>39</a:t>
            </a:fld>
            <a:endParaRPr lang="fr-FR"/>
          </a:p>
        </p:txBody>
      </p:sp>
      <p:sp>
        <p:nvSpPr>
          <p:cNvPr id="2" name="Oval 14">
            <a:extLst>
              <a:ext uri="{FF2B5EF4-FFF2-40B4-BE49-F238E27FC236}">
                <a16:creationId xmlns:a16="http://schemas.microsoft.com/office/drawing/2014/main" id="{D1F2D317-57C7-703A-455F-4E53D57369A6}"/>
              </a:ext>
            </a:extLst>
          </p:cNvPr>
          <p:cNvSpPr/>
          <p:nvPr/>
        </p:nvSpPr>
        <p:spPr>
          <a:xfrm>
            <a:off x="2202676" y="823813"/>
            <a:ext cx="2477797" cy="56559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mj-lt"/>
              </a:rPr>
              <a:t>Respire t-elle ?</a:t>
            </a:r>
          </a:p>
        </p:txBody>
      </p:sp>
      <p:sp>
        <p:nvSpPr>
          <p:cNvPr id="6" name="Diamond 9">
            <a:extLst>
              <a:ext uri="{FF2B5EF4-FFF2-40B4-BE49-F238E27FC236}">
                <a16:creationId xmlns:a16="http://schemas.microsoft.com/office/drawing/2014/main" id="{ADBF85FC-542B-639C-FAF1-F8F507286339}"/>
              </a:ext>
            </a:extLst>
          </p:cNvPr>
          <p:cNvSpPr/>
          <p:nvPr/>
        </p:nvSpPr>
        <p:spPr>
          <a:xfrm>
            <a:off x="2152295" y="5363345"/>
            <a:ext cx="2488046" cy="873944"/>
          </a:xfrm>
          <a:prstGeom prst="diamond">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mj-lt"/>
              </a:rPr>
              <a:t>Massage </a:t>
            </a:r>
          </a:p>
          <a:p>
            <a:pPr algn="ctr"/>
            <a:r>
              <a:rPr lang="fr-FR" dirty="0">
                <a:solidFill>
                  <a:schemeClr val="tx1"/>
                </a:solidFill>
                <a:latin typeface="+mj-lt"/>
              </a:rPr>
              <a:t>cardiaque</a:t>
            </a:r>
          </a:p>
        </p:txBody>
      </p:sp>
      <p:sp>
        <p:nvSpPr>
          <p:cNvPr id="10" name="Flèche : virage 9">
            <a:extLst>
              <a:ext uri="{FF2B5EF4-FFF2-40B4-BE49-F238E27FC236}">
                <a16:creationId xmlns:a16="http://schemas.microsoft.com/office/drawing/2014/main" id="{7CF2A4F2-42F3-34B0-8AF5-8279D06F419F}"/>
              </a:ext>
            </a:extLst>
          </p:cNvPr>
          <p:cNvSpPr/>
          <p:nvPr/>
        </p:nvSpPr>
        <p:spPr>
          <a:xfrm rot="5400000">
            <a:off x="3290988" y="2345427"/>
            <a:ext cx="4328790" cy="1650582"/>
          </a:xfrm>
          <a:prstGeom prst="bentArrow">
            <a:avLst>
              <a:gd name="adj1" fmla="val 9796"/>
              <a:gd name="adj2" fmla="val 9544"/>
              <a:gd name="adj3" fmla="val 6768"/>
              <a:gd name="adj4" fmla="val 20147"/>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1" name="ZoneTexte 13">
            <a:extLst>
              <a:ext uri="{FF2B5EF4-FFF2-40B4-BE49-F238E27FC236}">
                <a16:creationId xmlns:a16="http://schemas.microsoft.com/office/drawing/2014/main" id="{407A88ED-1079-F70D-B080-A52050165395}"/>
              </a:ext>
            </a:extLst>
          </p:cNvPr>
          <p:cNvSpPr txBox="1"/>
          <p:nvPr/>
        </p:nvSpPr>
        <p:spPr>
          <a:xfrm>
            <a:off x="2345615" y="1860919"/>
            <a:ext cx="2231232" cy="646331"/>
          </a:xfrm>
          <a:prstGeom prst="rect">
            <a:avLst/>
          </a:prstGeom>
          <a:noFill/>
          <a:ln>
            <a:solidFill>
              <a:schemeClr val="tx1"/>
            </a:solidFill>
          </a:ln>
        </p:spPr>
        <p:txBody>
          <a:bodyPr wrap="square" rtlCol="0">
            <a:spAutoFit/>
          </a:bodyPr>
          <a:lstStyle/>
          <a:p>
            <a:r>
              <a:rPr lang="fr-FR" i="1" dirty="0">
                <a:latin typeface="+mj-lt"/>
              </a:rPr>
              <a:t>1 à 5 claques dans le dos </a:t>
            </a:r>
          </a:p>
        </p:txBody>
      </p:sp>
      <p:sp>
        <p:nvSpPr>
          <p:cNvPr id="12" name="Arrow: Down 16">
            <a:extLst>
              <a:ext uri="{FF2B5EF4-FFF2-40B4-BE49-F238E27FC236}">
                <a16:creationId xmlns:a16="http://schemas.microsoft.com/office/drawing/2014/main" id="{F9D2CB9A-AA07-8C99-0794-5734CC305D1F}"/>
              </a:ext>
            </a:extLst>
          </p:cNvPr>
          <p:cNvSpPr/>
          <p:nvPr/>
        </p:nvSpPr>
        <p:spPr>
          <a:xfrm>
            <a:off x="3273114" y="1389409"/>
            <a:ext cx="286988" cy="471511"/>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4" name="Arrow: Down 16">
            <a:extLst>
              <a:ext uri="{FF2B5EF4-FFF2-40B4-BE49-F238E27FC236}">
                <a16:creationId xmlns:a16="http://schemas.microsoft.com/office/drawing/2014/main" id="{63E939E0-74AC-E8DC-13AD-3155588F8A4B}"/>
              </a:ext>
            </a:extLst>
          </p:cNvPr>
          <p:cNvSpPr/>
          <p:nvPr/>
        </p:nvSpPr>
        <p:spPr>
          <a:xfrm>
            <a:off x="3273114" y="2507250"/>
            <a:ext cx="286988" cy="471511"/>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5" name="ZoneTexte 13">
            <a:extLst>
              <a:ext uri="{FF2B5EF4-FFF2-40B4-BE49-F238E27FC236}">
                <a16:creationId xmlns:a16="http://schemas.microsoft.com/office/drawing/2014/main" id="{C740FF8C-B41A-985B-B6B3-597F3BE2417C}"/>
              </a:ext>
            </a:extLst>
          </p:cNvPr>
          <p:cNvSpPr txBox="1"/>
          <p:nvPr/>
        </p:nvSpPr>
        <p:spPr>
          <a:xfrm>
            <a:off x="2345615" y="2957607"/>
            <a:ext cx="2231232" cy="923330"/>
          </a:xfrm>
          <a:prstGeom prst="rect">
            <a:avLst/>
          </a:prstGeom>
          <a:noFill/>
          <a:ln>
            <a:solidFill>
              <a:schemeClr val="tx1"/>
            </a:solidFill>
          </a:ln>
        </p:spPr>
        <p:txBody>
          <a:bodyPr wrap="square" rtlCol="0">
            <a:spAutoFit/>
          </a:bodyPr>
          <a:lstStyle/>
          <a:p>
            <a:r>
              <a:rPr lang="fr-FR" i="1" dirty="0">
                <a:latin typeface="+mj-lt"/>
              </a:rPr>
              <a:t>1 à 5 </a:t>
            </a:r>
            <a:r>
              <a:rPr lang="fr-FR" i="1">
                <a:latin typeface="+mj-lt"/>
              </a:rPr>
              <a:t>compressions abdominales </a:t>
            </a:r>
            <a:r>
              <a:rPr lang="fr-FR" i="1" u="sng">
                <a:latin typeface="+mj-lt"/>
              </a:rPr>
              <a:t>ou</a:t>
            </a:r>
            <a:r>
              <a:rPr lang="fr-FR" i="1">
                <a:latin typeface="+mj-lt"/>
              </a:rPr>
              <a:t> </a:t>
            </a:r>
            <a:r>
              <a:rPr lang="fr-FR" i="1" dirty="0">
                <a:latin typeface="+mj-lt"/>
              </a:rPr>
              <a:t>thoraciques</a:t>
            </a:r>
          </a:p>
        </p:txBody>
      </p:sp>
      <p:sp>
        <p:nvSpPr>
          <p:cNvPr id="19" name="Arrow: Down 16">
            <a:extLst>
              <a:ext uri="{FF2B5EF4-FFF2-40B4-BE49-F238E27FC236}">
                <a16:creationId xmlns:a16="http://schemas.microsoft.com/office/drawing/2014/main" id="{833AC437-14CA-AE2E-3237-75BB3D482AAF}"/>
              </a:ext>
            </a:extLst>
          </p:cNvPr>
          <p:cNvSpPr/>
          <p:nvPr/>
        </p:nvSpPr>
        <p:spPr>
          <a:xfrm>
            <a:off x="3273114" y="3880937"/>
            <a:ext cx="286988" cy="471511"/>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21" name="Oval 14">
            <a:extLst>
              <a:ext uri="{FF2B5EF4-FFF2-40B4-BE49-F238E27FC236}">
                <a16:creationId xmlns:a16="http://schemas.microsoft.com/office/drawing/2014/main" id="{D22E7B66-C7AD-9DBD-A867-0B0FF4CE3237}"/>
              </a:ext>
            </a:extLst>
          </p:cNvPr>
          <p:cNvSpPr/>
          <p:nvPr/>
        </p:nvSpPr>
        <p:spPr>
          <a:xfrm>
            <a:off x="2152295" y="4325227"/>
            <a:ext cx="2477797" cy="56559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mj-lt"/>
              </a:rPr>
              <a:t>Respire t-elle ?</a:t>
            </a:r>
          </a:p>
        </p:txBody>
      </p:sp>
      <p:sp>
        <p:nvSpPr>
          <p:cNvPr id="22" name="Arrow: Down 16">
            <a:extLst>
              <a:ext uri="{FF2B5EF4-FFF2-40B4-BE49-F238E27FC236}">
                <a16:creationId xmlns:a16="http://schemas.microsoft.com/office/drawing/2014/main" id="{4046ABCD-0692-8B5D-7328-B697C5C070D0}"/>
              </a:ext>
            </a:extLst>
          </p:cNvPr>
          <p:cNvSpPr/>
          <p:nvPr/>
        </p:nvSpPr>
        <p:spPr>
          <a:xfrm>
            <a:off x="3273114" y="4863602"/>
            <a:ext cx="286988" cy="471511"/>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20" name="Flèche : demi-tour 19">
            <a:extLst>
              <a:ext uri="{FF2B5EF4-FFF2-40B4-BE49-F238E27FC236}">
                <a16:creationId xmlns:a16="http://schemas.microsoft.com/office/drawing/2014/main" id="{67C56D6D-DA97-5DD4-9A6F-D34860EDAFFB}"/>
              </a:ext>
            </a:extLst>
          </p:cNvPr>
          <p:cNvSpPr/>
          <p:nvPr/>
        </p:nvSpPr>
        <p:spPr>
          <a:xfrm rot="16200000">
            <a:off x="733905" y="3103443"/>
            <a:ext cx="2592617" cy="484639"/>
          </a:xfrm>
          <a:prstGeom prst="uturnArrow">
            <a:avLst>
              <a:gd name="adj1" fmla="val 26226"/>
              <a:gd name="adj2" fmla="val 25000"/>
              <a:gd name="adj3" fmla="val 34827"/>
              <a:gd name="adj4" fmla="val 65173"/>
              <a:gd name="adj5" fmla="val 10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3" name="Arrow: Down 16">
            <a:extLst>
              <a:ext uri="{FF2B5EF4-FFF2-40B4-BE49-F238E27FC236}">
                <a16:creationId xmlns:a16="http://schemas.microsoft.com/office/drawing/2014/main" id="{69823E63-822E-7056-EBE0-BE6597F5289A}"/>
              </a:ext>
            </a:extLst>
          </p:cNvPr>
          <p:cNvSpPr/>
          <p:nvPr/>
        </p:nvSpPr>
        <p:spPr>
          <a:xfrm rot="16200000">
            <a:off x="5216699" y="1417052"/>
            <a:ext cx="286876" cy="165058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24" name="Arrow: Down 16">
            <a:extLst>
              <a:ext uri="{FF2B5EF4-FFF2-40B4-BE49-F238E27FC236}">
                <a16:creationId xmlns:a16="http://schemas.microsoft.com/office/drawing/2014/main" id="{02D0BB50-C54E-92FB-A68D-DBB56918D76E}"/>
              </a:ext>
            </a:extLst>
          </p:cNvPr>
          <p:cNvSpPr/>
          <p:nvPr/>
        </p:nvSpPr>
        <p:spPr>
          <a:xfrm rot="16200000">
            <a:off x="5236875" y="2607643"/>
            <a:ext cx="286876" cy="165058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26" name="Diamond 9">
            <a:extLst>
              <a:ext uri="{FF2B5EF4-FFF2-40B4-BE49-F238E27FC236}">
                <a16:creationId xmlns:a16="http://schemas.microsoft.com/office/drawing/2014/main" id="{5D57C6FC-B905-8871-FB0E-8890D50F1DEA}"/>
              </a:ext>
            </a:extLst>
          </p:cNvPr>
          <p:cNvSpPr/>
          <p:nvPr/>
        </p:nvSpPr>
        <p:spPr>
          <a:xfrm>
            <a:off x="4640341" y="5335113"/>
            <a:ext cx="2977348" cy="1203709"/>
          </a:xfrm>
          <a:prstGeom prst="diamond">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mj-lt"/>
              </a:rPr>
              <a:t>Repos</a:t>
            </a:r>
          </a:p>
          <a:p>
            <a:pPr algn="ctr"/>
            <a:r>
              <a:rPr lang="fr-FR" dirty="0">
                <a:solidFill>
                  <a:schemeClr val="tx1"/>
                </a:solidFill>
                <a:latin typeface="+mj-lt"/>
              </a:rPr>
              <a:t>Alerte</a:t>
            </a:r>
          </a:p>
          <a:p>
            <a:pPr algn="ctr"/>
            <a:r>
              <a:rPr lang="fr-FR" dirty="0">
                <a:solidFill>
                  <a:schemeClr val="tx1"/>
                </a:solidFill>
                <a:latin typeface="+mj-lt"/>
              </a:rPr>
              <a:t>Surveillance</a:t>
            </a:r>
          </a:p>
        </p:txBody>
      </p:sp>
      <p:graphicFrame>
        <p:nvGraphicFramePr>
          <p:cNvPr id="13" name="Diagramme 12">
            <a:extLst>
              <a:ext uri="{FF2B5EF4-FFF2-40B4-BE49-F238E27FC236}">
                <a16:creationId xmlns:a16="http://schemas.microsoft.com/office/drawing/2014/main" id="{AA48D185-5EB2-61AF-ACD6-E48BF29197FB}"/>
              </a:ext>
            </a:extLst>
          </p:cNvPr>
          <p:cNvGraphicFramePr/>
          <p:nvPr>
            <p:extLst>
              <p:ext uri="{D42A27DB-BD31-4B8C-83A1-F6EECF244321}">
                <p14:modId xmlns:p14="http://schemas.microsoft.com/office/powerpoint/2010/main" val="3399673176"/>
              </p:ext>
            </p:extLst>
          </p:nvPr>
        </p:nvGraphicFramePr>
        <p:xfrm>
          <a:off x="2160640" y="6461808"/>
          <a:ext cx="8128000" cy="4592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Espace réservé du pied de page 15">
            <a:extLst>
              <a:ext uri="{FF2B5EF4-FFF2-40B4-BE49-F238E27FC236}">
                <a16:creationId xmlns:a16="http://schemas.microsoft.com/office/drawing/2014/main" id="{92BBB751-AFD3-E205-62B6-5147C7C2D14B}"/>
              </a:ext>
            </a:extLst>
          </p:cNvPr>
          <p:cNvSpPr>
            <a:spLocks noGrp="1"/>
          </p:cNvSpPr>
          <p:nvPr>
            <p:ph type="ftr" sz="quarter" idx="12"/>
          </p:nvPr>
        </p:nvSpPr>
        <p:spPr>
          <a:xfrm>
            <a:off x="11013141" y="6654484"/>
            <a:ext cx="1178859" cy="206935"/>
          </a:xfrm>
        </p:spPr>
        <p:txBody>
          <a:bodyPr/>
          <a:lstStyle/>
          <a:p>
            <a:r>
              <a:rPr lang="fr-FR"/>
              <a:t>Version 2026 - JF</a:t>
            </a:r>
            <a:endParaRPr lang="fr-FR" dirty="0"/>
          </a:p>
        </p:txBody>
      </p:sp>
      <p:sp>
        <p:nvSpPr>
          <p:cNvPr id="25" name="Sous-titre 4">
            <a:extLst>
              <a:ext uri="{FF2B5EF4-FFF2-40B4-BE49-F238E27FC236}">
                <a16:creationId xmlns:a16="http://schemas.microsoft.com/office/drawing/2014/main" id="{985A2DF5-3615-5235-5429-171B6705E813}"/>
              </a:ext>
            </a:extLst>
          </p:cNvPr>
          <p:cNvSpPr txBox="1">
            <a:spLocks/>
          </p:cNvSpPr>
          <p:nvPr/>
        </p:nvSpPr>
        <p:spPr>
          <a:xfrm>
            <a:off x="0" y="531881"/>
            <a:ext cx="1464722" cy="45297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400" dirty="0"/>
              <a:t>S03</a:t>
            </a:r>
          </a:p>
        </p:txBody>
      </p:sp>
      <p:sp>
        <p:nvSpPr>
          <p:cNvPr id="4" name="ZoneTexte 2">
            <a:extLst>
              <a:ext uri="{FF2B5EF4-FFF2-40B4-BE49-F238E27FC236}">
                <a16:creationId xmlns:a16="http://schemas.microsoft.com/office/drawing/2014/main" id="{DA7699B9-8E57-58A9-5E19-ABE4456EE3DD}"/>
              </a:ext>
            </a:extLst>
          </p:cNvPr>
          <p:cNvSpPr txBox="1">
            <a:spLocks noChangeArrowheads="1"/>
          </p:cNvSpPr>
          <p:nvPr/>
        </p:nvSpPr>
        <p:spPr bwMode="auto">
          <a:xfrm>
            <a:off x="3277702" y="0"/>
            <a:ext cx="72865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fr-FR" altLang="fr-FR" sz="2800" b="1" u="sng" dirty="0">
                <a:solidFill>
                  <a:srgbClr val="C10435"/>
                </a:solidFill>
                <a:latin typeface="+mj-lt"/>
                <a:ea typeface="Verdana" panose="020B0604030504040204" pitchFamily="34" charset="0"/>
                <a:cs typeface="Verdana" panose="020B0604030504040204" pitchFamily="34" charset="0"/>
              </a:rPr>
              <a:t>Conduite à tenir OBVA global</a:t>
            </a:r>
            <a:endParaRPr kumimoji="0" lang="fr-FR" altLang="fr-FR" sz="2800" b="1" i="0" u="sng" strike="noStrike" kern="1200" cap="none" spc="0" normalizeH="0" baseline="0" noProof="0" dirty="0">
              <a:ln>
                <a:noFill/>
              </a:ln>
              <a:solidFill>
                <a:srgbClr val="C10435"/>
              </a:solidFill>
              <a:effectLst/>
              <a:uLnTx/>
              <a:uFillTx/>
              <a:latin typeface="+mj-lt"/>
              <a:ea typeface="Verdana" panose="020B0604030504040204" pitchFamily="34" charset="0"/>
              <a:cs typeface="Verdana" panose="020B0604030504040204" pitchFamily="34" charset="0"/>
            </a:endParaRPr>
          </a:p>
        </p:txBody>
      </p:sp>
      <p:sp>
        <p:nvSpPr>
          <p:cNvPr id="5" name="Ellipse 4">
            <a:extLst>
              <a:ext uri="{FF2B5EF4-FFF2-40B4-BE49-F238E27FC236}">
                <a16:creationId xmlns:a16="http://schemas.microsoft.com/office/drawing/2014/main" id="{618C397C-5288-C1FC-9F80-539D634B30BF}"/>
              </a:ext>
            </a:extLst>
          </p:cNvPr>
          <p:cNvSpPr/>
          <p:nvPr/>
        </p:nvSpPr>
        <p:spPr>
          <a:xfrm>
            <a:off x="2548474" y="12527"/>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059853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D8E82A62-13E2-36EC-73D5-DE5AD9FC89FD}"/>
              </a:ext>
            </a:extLst>
          </p:cNvPr>
          <p:cNvSpPr>
            <a:spLocks noGrp="1"/>
          </p:cNvSpPr>
          <p:nvPr>
            <p:ph type="sldNum" sz="quarter" idx="13"/>
          </p:nvPr>
        </p:nvSpPr>
        <p:spPr>
          <a:xfrm>
            <a:off x="11325224" y="6408128"/>
            <a:ext cx="752475" cy="381442"/>
          </a:xfrm>
        </p:spPr>
        <p:txBody>
          <a:bodyPr/>
          <a:lstStyle/>
          <a:p>
            <a:fld id="{E08ED9A5-DC0D-4841-8E77-55016E9FD6AD}" type="slidenum">
              <a:rPr lang="fr-FR" smtClean="0"/>
              <a:pPr/>
              <a:t>4</a:t>
            </a:fld>
            <a:endParaRPr lang="fr-FR"/>
          </a:p>
        </p:txBody>
      </p:sp>
      <p:sp>
        <p:nvSpPr>
          <p:cNvPr id="8" name="Espace réservé du contenu 6">
            <a:extLst>
              <a:ext uri="{FF2B5EF4-FFF2-40B4-BE49-F238E27FC236}">
                <a16:creationId xmlns:a16="http://schemas.microsoft.com/office/drawing/2014/main" id="{6A92BB04-1D52-DD3D-6B4A-3665E2F8C4E2}"/>
              </a:ext>
            </a:extLst>
          </p:cNvPr>
          <p:cNvSpPr txBox="1">
            <a:spLocks/>
          </p:cNvSpPr>
          <p:nvPr/>
        </p:nvSpPr>
        <p:spPr>
          <a:xfrm>
            <a:off x="3133517" y="49522"/>
            <a:ext cx="4347098" cy="4847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b="1" u="sng" dirty="0"/>
              <a:t>Accueil et présentation</a:t>
            </a:r>
          </a:p>
        </p:txBody>
      </p:sp>
      <p:sp>
        <p:nvSpPr>
          <p:cNvPr id="11" name="ZoneTexte 2">
            <a:extLst>
              <a:ext uri="{FF2B5EF4-FFF2-40B4-BE49-F238E27FC236}">
                <a16:creationId xmlns:a16="http://schemas.microsoft.com/office/drawing/2014/main" id="{83F9B875-9965-7E1E-CAF5-20E131C56460}"/>
              </a:ext>
            </a:extLst>
          </p:cNvPr>
          <p:cNvSpPr txBox="1">
            <a:spLocks noChangeArrowheads="1"/>
          </p:cNvSpPr>
          <p:nvPr/>
        </p:nvSpPr>
        <p:spPr bwMode="auto">
          <a:xfrm>
            <a:off x="4553916" y="1447748"/>
            <a:ext cx="5144561"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altLang="fr-FR" sz="2800" b="0" i="0" u="none" strike="noStrike" kern="1200" cap="none" spc="0" normalizeH="0" baseline="0" noProof="0" dirty="0">
                <a:ln>
                  <a:noFill/>
                </a:ln>
                <a:solidFill>
                  <a:srgbClr val="114175"/>
                </a:solidFill>
                <a:effectLst/>
                <a:uLnTx/>
                <a:uFillTx/>
                <a:latin typeface="+mj-lt"/>
                <a:ea typeface="Verdana" panose="020B0604030504040204" pitchFamily="34" charset="0"/>
                <a:cs typeface="Verdana" panose="020B0604030504040204" pitchFamily="34" charset="0"/>
              </a:rPr>
              <a:t>Présentation</a:t>
            </a:r>
            <a:r>
              <a:rPr kumimoji="0" lang="fr-FR" altLang="fr-FR" sz="2800" b="0" i="0" u="none" strike="noStrike" kern="1200" cap="none" spc="0" normalizeH="0" noProof="0" dirty="0">
                <a:ln>
                  <a:noFill/>
                </a:ln>
                <a:solidFill>
                  <a:srgbClr val="114175"/>
                </a:solidFill>
                <a:effectLst/>
                <a:uLnTx/>
                <a:uFillTx/>
                <a:latin typeface="+mj-lt"/>
                <a:ea typeface="Verdana" panose="020B0604030504040204" pitchFamily="34" charset="0"/>
                <a:cs typeface="Verdana" panose="020B0604030504040204" pitchFamily="34" charset="0"/>
              </a:rPr>
              <a:t> des apprenants :</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fr-FR" altLang="fr-FR" sz="2800" b="0" i="0" u="none" strike="noStrike" kern="1200" cap="none" spc="0" normalizeH="0" noProof="0" dirty="0">
              <a:ln>
                <a:noFill/>
              </a:ln>
              <a:solidFill>
                <a:srgbClr val="114175"/>
              </a:solidFill>
              <a:effectLst/>
              <a:uLnTx/>
              <a:uFillTx/>
              <a:latin typeface="+mj-lt"/>
              <a:ea typeface="Verdana" panose="020B0604030504040204" pitchFamily="34" charset="0"/>
              <a:cs typeface="Verdana" panose="020B0604030504040204" pitchFamily="34" charset="0"/>
            </a:endParaRPr>
          </a:p>
          <a:p>
            <a:pPr marL="457200" marR="0" lvl="0" indent="-457200" defTabSz="914400" rtl="0" eaLnBrk="1" fontAlgn="auto" latinLnBrk="0" hangingPunct="1">
              <a:lnSpc>
                <a:spcPct val="100000"/>
              </a:lnSpc>
              <a:spcBef>
                <a:spcPts val="0"/>
              </a:spcBef>
              <a:spcAft>
                <a:spcPts val="0"/>
              </a:spcAft>
              <a:buClrTx/>
              <a:buSzTx/>
              <a:buFontTx/>
              <a:buChar char="-"/>
              <a:tabLst/>
              <a:defRPr/>
            </a:pPr>
            <a:r>
              <a:rPr lang="fr-FR" altLang="fr-FR" sz="2800" baseline="0" dirty="0">
                <a:solidFill>
                  <a:srgbClr val="114175"/>
                </a:solidFill>
                <a:latin typeface="+mj-lt"/>
                <a:ea typeface="Verdana" panose="020B0604030504040204" pitchFamily="34" charset="0"/>
                <a:cs typeface="Verdana" panose="020B0604030504040204" pitchFamily="34" charset="0"/>
              </a:rPr>
              <a:t>Prénom</a:t>
            </a:r>
            <a:r>
              <a:rPr lang="fr-FR" altLang="fr-FR" sz="2800" dirty="0">
                <a:solidFill>
                  <a:srgbClr val="114175"/>
                </a:solidFill>
                <a:latin typeface="+mj-lt"/>
                <a:ea typeface="Verdana" panose="020B0604030504040204" pitchFamily="34" charset="0"/>
                <a:cs typeface="Verdana" panose="020B0604030504040204" pitchFamily="34" charset="0"/>
              </a:rPr>
              <a:t> et nom</a:t>
            </a:r>
          </a:p>
          <a:p>
            <a:pPr marL="457200" marR="0" lvl="0" indent="-457200" defTabSz="914400" rtl="0" eaLnBrk="1" fontAlgn="auto" latinLnBrk="0" hangingPunct="1">
              <a:lnSpc>
                <a:spcPct val="100000"/>
              </a:lnSpc>
              <a:spcBef>
                <a:spcPts val="0"/>
              </a:spcBef>
              <a:spcAft>
                <a:spcPts val="0"/>
              </a:spcAft>
              <a:buClrTx/>
              <a:buSzTx/>
              <a:buFontTx/>
              <a:buChar char="-"/>
              <a:tabLst/>
              <a:defRPr/>
            </a:pPr>
            <a:r>
              <a:rPr kumimoji="0" lang="fr-FR" altLang="fr-FR" sz="2800" b="0" i="0" u="none" strike="noStrike" kern="1200" cap="none" spc="0" normalizeH="0" baseline="0" noProof="0" dirty="0">
                <a:ln>
                  <a:noFill/>
                </a:ln>
                <a:solidFill>
                  <a:srgbClr val="114175"/>
                </a:solidFill>
                <a:effectLst/>
                <a:uLnTx/>
                <a:uFillTx/>
                <a:latin typeface="+mj-lt"/>
                <a:ea typeface="Verdana" panose="020B0604030504040204" pitchFamily="34" charset="0"/>
                <a:cs typeface="Verdana" panose="020B0604030504040204" pitchFamily="34" charset="0"/>
              </a:rPr>
              <a:t>Expériences de secourisme</a:t>
            </a:r>
          </a:p>
          <a:p>
            <a:pPr marL="457200" marR="0" lvl="0" indent="-457200" defTabSz="914400" rtl="0" eaLnBrk="1" fontAlgn="auto" latinLnBrk="0" hangingPunct="1">
              <a:lnSpc>
                <a:spcPct val="100000"/>
              </a:lnSpc>
              <a:spcBef>
                <a:spcPts val="0"/>
              </a:spcBef>
              <a:spcAft>
                <a:spcPts val="0"/>
              </a:spcAft>
              <a:buClrTx/>
              <a:buSzTx/>
              <a:buFontTx/>
              <a:buChar char="-"/>
              <a:tabLst/>
              <a:defRPr/>
            </a:pPr>
            <a:r>
              <a:rPr lang="fr-FR" altLang="fr-FR" sz="2800" dirty="0">
                <a:solidFill>
                  <a:srgbClr val="114175"/>
                </a:solidFill>
                <a:latin typeface="+mj-lt"/>
                <a:ea typeface="Verdana" panose="020B0604030504040204" pitchFamily="34" charset="0"/>
                <a:cs typeface="Verdana" panose="020B0604030504040204" pitchFamily="34" charset="0"/>
              </a:rPr>
              <a:t>Attentes de la formation</a:t>
            </a:r>
            <a:endParaRPr kumimoji="0" lang="fr-FR" altLang="fr-FR" sz="2800" b="0" i="0" u="none" strike="noStrike" kern="1200" cap="none" spc="0" normalizeH="0" baseline="0" noProof="0" dirty="0">
              <a:ln>
                <a:noFill/>
              </a:ln>
              <a:solidFill>
                <a:srgbClr val="114175"/>
              </a:solidFill>
              <a:effectLst/>
              <a:uLnTx/>
              <a:uFillTx/>
              <a:latin typeface="+mj-lt"/>
              <a:ea typeface="Verdana" panose="020B0604030504040204" pitchFamily="34" charset="0"/>
              <a:cs typeface="Verdana" panose="020B0604030504040204" pitchFamily="34" charset="0"/>
            </a:endParaRPr>
          </a:p>
        </p:txBody>
      </p:sp>
      <p:pic>
        <p:nvPicPr>
          <p:cNvPr id="6" name="Image 5" descr="Une image contenant femme, mur, personne, pose&#10;&#10;Description générée automatiquement">
            <a:extLst>
              <a:ext uri="{FF2B5EF4-FFF2-40B4-BE49-F238E27FC236}">
                <a16:creationId xmlns:a16="http://schemas.microsoft.com/office/drawing/2014/main" id="{B2D28E3F-D5CC-59E5-F268-9D52CCFD8D0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358819" y="1447748"/>
            <a:ext cx="2107548" cy="2107548"/>
          </a:xfrm>
          <a:prstGeom prst="rect">
            <a:avLst/>
          </a:prstGeom>
        </p:spPr>
      </p:pic>
      <p:sp>
        <p:nvSpPr>
          <p:cNvPr id="4" name="Ellipse 3">
            <a:extLst>
              <a:ext uri="{FF2B5EF4-FFF2-40B4-BE49-F238E27FC236}">
                <a16:creationId xmlns:a16="http://schemas.microsoft.com/office/drawing/2014/main" id="{71EF5B18-A330-C1DA-E479-AD0C74E88869}"/>
              </a:ext>
            </a:extLst>
          </p:cNvPr>
          <p:cNvSpPr/>
          <p:nvPr/>
        </p:nvSpPr>
        <p:spPr>
          <a:xfrm>
            <a:off x="2548474" y="12527"/>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2">
            <a:extLst>
              <a:ext uri="{FF2B5EF4-FFF2-40B4-BE49-F238E27FC236}">
                <a16:creationId xmlns:a16="http://schemas.microsoft.com/office/drawing/2014/main" id="{88892ABD-EE96-B26C-ACF0-6B3F6D8C8299}"/>
              </a:ext>
            </a:extLst>
          </p:cNvPr>
          <p:cNvSpPr txBox="1">
            <a:spLocks noChangeArrowheads="1"/>
          </p:cNvSpPr>
          <p:nvPr/>
        </p:nvSpPr>
        <p:spPr bwMode="auto">
          <a:xfrm>
            <a:off x="4200478" y="5092743"/>
            <a:ext cx="467114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altLang="fr-FR" sz="2800" b="0" i="0" u="none" strike="noStrike" kern="1200" cap="none" spc="0" normalizeH="0" baseline="0" noProof="0" dirty="0">
                <a:ln>
                  <a:noFill/>
                </a:ln>
                <a:solidFill>
                  <a:srgbClr val="114175"/>
                </a:solidFill>
                <a:effectLst/>
                <a:uLnTx/>
                <a:uFillTx/>
                <a:latin typeface="+mj-lt"/>
                <a:ea typeface="Verdana" panose="020B0604030504040204" pitchFamily="34" charset="0"/>
                <a:cs typeface="Verdana" panose="020B0604030504040204" pitchFamily="34" charset="0"/>
              </a:rPr>
              <a:t>Présentation</a:t>
            </a:r>
            <a:r>
              <a:rPr kumimoji="0" lang="fr-FR" altLang="fr-FR" sz="2800" b="0" i="0" u="none" strike="noStrike" kern="1200" cap="none" spc="0" normalizeH="0" noProof="0" dirty="0">
                <a:ln>
                  <a:noFill/>
                </a:ln>
                <a:solidFill>
                  <a:srgbClr val="114175"/>
                </a:solidFill>
                <a:effectLst/>
                <a:uLnTx/>
                <a:uFillTx/>
                <a:latin typeface="+mj-lt"/>
                <a:ea typeface="Verdana" panose="020B0604030504040204" pitchFamily="34" charset="0"/>
                <a:cs typeface="Verdana" panose="020B0604030504040204" pitchFamily="34" charset="0"/>
              </a:rPr>
              <a:t> du formateur et de la formation</a:t>
            </a:r>
          </a:p>
        </p:txBody>
      </p:sp>
      <p:pic>
        <p:nvPicPr>
          <p:cNvPr id="19" name="Image 18">
            <a:extLst>
              <a:ext uri="{FF2B5EF4-FFF2-40B4-BE49-F238E27FC236}">
                <a16:creationId xmlns:a16="http://schemas.microsoft.com/office/drawing/2014/main" id="{48BACE6D-534B-6FBF-B2F5-1DD334CCCE0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787222" y="4089240"/>
            <a:ext cx="2318888" cy="2318888"/>
          </a:xfrm>
          <a:prstGeom prst="rect">
            <a:avLst/>
          </a:prstGeom>
        </p:spPr>
      </p:pic>
      <p:sp>
        <p:nvSpPr>
          <p:cNvPr id="3" name="Espace réservé du pied de page 2">
            <a:extLst>
              <a:ext uri="{FF2B5EF4-FFF2-40B4-BE49-F238E27FC236}">
                <a16:creationId xmlns:a16="http://schemas.microsoft.com/office/drawing/2014/main" id="{E4416513-C927-6556-E566-302058AC9C3B}"/>
              </a:ext>
            </a:extLst>
          </p:cNvPr>
          <p:cNvSpPr>
            <a:spLocks noGrp="1"/>
          </p:cNvSpPr>
          <p:nvPr>
            <p:ph type="ftr" sz="quarter" idx="12"/>
          </p:nvPr>
        </p:nvSpPr>
        <p:spPr>
          <a:xfrm>
            <a:off x="11013141" y="6654484"/>
            <a:ext cx="1178859" cy="206935"/>
          </a:xfrm>
        </p:spPr>
        <p:txBody>
          <a:bodyPr/>
          <a:lstStyle/>
          <a:p>
            <a:r>
              <a:rPr lang="fr-FR"/>
              <a:t>Version 2026 - JF</a:t>
            </a:r>
            <a:endParaRPr lang="fr-FR" dirty="0"/>
          </a:p>
        </p:txBody>
      </p:sp>
    </p:spTree>
    <p:extLst>
      <p:ext uri="{BB962C8B-B14F-4D97-AF65-F5344CB8AC3E}">
        <p14:creationId xmlns:p14="http://schemas.microsoft.com/office/powerpoint/2010/main" val="13563198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C835DD-131E-443A-15A2-3234B511545B}"/>
              </a:ext>
            </a:extLst>
          </p:cNvPr>
          <p:cNvSpPr>
            <a:spLocks noGrp="1"/>
          </p:cNvSpPr>
          <p:nvPr>
            <p:ph type="ctrTitle"/>
          </p:nvPr>
        </p:nvSpPr>
        <p:spPr>
          <a:xfrm>
            <a:off x="4107082" y="2681289"/>
            <a:ext cx="8349078" cy="2032987"/>
          </a:xfrm>
        </p:spPr>
        <p:txBody>
          <a:bodyPr>
            <a:normAutofit/>
          </a:bodyPr>
          <a:lstStyle/>
          <a:p>
            <a:r>
              <a:rPr lang="fr-FR" b="1" dirty="0"/>
              <a:t>LES HEMORRAGIES EXTERNES</a:t>
            </a:r>
            <a:br>
              <a:rPr lang="fr-FR" b="1" dirty="0"/>
            </a:br>
            <a:r>
              <a:rPr lang="fr-FR" sz="4000" b="1" dirty="0"/>
              <a:t>Séquence 04</a:t>
            </a:r>
            <a:endParaRPr lang="fr-FR" b="1" dirty="0"/>
          </a:p>
        </p:txBody>
      </p:sp>
      <p:sp>
        <p:nvSpPr>
          <p:cNvPr id="3" name="Espace réservé du numéro de diapositive 2">
            <a:extLst>
              <a:ext uri="{FF2B5EF4-FFF2-40B4-BE49-F238E27FC236}">
                <a16:creationId xmlns:a16="http://schemas.microsoft.com/office/drawing/2014/main" id="{853A84B9-C92F-C33A-1465-75979A7433D7}"/>
              </a:ext>
            </a:extLst>
          </p:cNvPr>
          <p:cNvSpPr>
            <a:spLocks noGrp="1"/>
          </p:cNvSpPr>
          <p:nvPr>
            <p:ph type="sldNum" sz="quarter" idx="13"/>
          </p:nvPr>
        </p:nvSpPr>
        <p:spPr>
          <a:xfrm>
            <a:off x="11325224" y="6300548"/>
            <a:ext cx="752475" cy="381442"/>
          </a:xfrm>
        </p:spPr>
        <p:txBody>
          <a:bodyPr/>
          <a:lstStyle/>
          <a:p>
            <a:fld id="{E08ED9A5-DC0D-4841-8E77-55016E9FD6AD}" type="slidenum">
              <a:rPr lang="fr-FR" smtClean="0"/>
              <a:pPr/>
              <a:t>40</a:t>
            </a:fld>
            <a:endParaRPr lang="fr-FR"/>
          </a:p>
        </p:txBody>
      </p:sp>
      <p:sp>
        <p:nvSpPr>
          <p:cNvPr id="4" name="Espace réservé du pied de page 3">
            <a:extLst>
              <a:ext uri="{FF2B5EF4-FFF2-40B4-BE49-F238E27FC236}">
                <a16:creationId xmlns:a16="http://schemas.microsoft.com/office/drawing/2014/main" id="{66B3125F-57FB-9050-68E8-5237B40BDDEC}"/>
              </a:ext>
            </a:extLst>
          </p:cNvPr>
          <p:cNvSpPr>
            <a:spLocks noGrp="1"/>
          </p:cNvSpPr>
          <p:nvPr>
            <p:ph type="ftr" sz="quarter" idx="12"/>
          </p:nvPr>
        </p:nvSpPr>
        <p:spPr/>
        <p:txBody>
          <a:bodyPr/>
          <a:lstStyle/>
          <a:p>
            <a:r>
              <a:rPr lang="fr-FR"/>
              <a:t>Version 2026 - JF</a:t>
            </a:r>
            <a:endParaRPr lang="fr-FR" dirty="0"/>
          </a:p>
        </p:txBody>
      </p:sp>
    </p:spTree>
    <p:extLst>
      <p:ext uri="{BB962C8B-B14F-4D97-AF65-F5344CB8AC3E}">
        <p14:creationId xmlns:p14="http://schemas.microsoft.com/office/powerpoint/2010/main" val="17031690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B503B2B2-958F-F5E3-732D-4A4656441D7C}"/>
              </a:ext>
            </a:extLst>
          </p:cNvPr>
          <p:cNvSpPr>
            <a:spLocks noGrp="1"/>
          </p:cNvSpPr>
          <p:nvPr>
            <p:ph type="subTitle" idx="1"/>
          </p:nvPr>
        </p:nvSpPr>
        <p:spPr>
          <a:xfrm>
            <a:off x="312554" y="2121762"/>
            <a:ext cx="4773795" cy="1440588"/>
          </a:xfrm>
        </p:spPr>
        <p:txBody>
          <a:bodyPr>
            <a:normAutofit/>
          </a:bodyPr>
          <a:lstStyle/>
          <a:p>
            <a:r>
              <a:rPr lang="fr-FR" sz="3600" dirty="0">
                <a:solidFill>
                  <a:srgbClr val="00529B"/>
                </a:solidFill>
              </a:rPr>
              <a:t>Les hémorragies externes</a:t>
            </a:r>
          </a:p>
        </p:txBody>
      </p:sp>
      <p:sp>
        <p:nvSpPr>
          <p:cNvPr id="3" name="Espace réservé du texte 2">
            <a:extLst>
              <a:ext uri="{FF2B5EF4-FFF2-40B4-BE49-F238E27FC236}">
                <a16:creationId xmlns:a16="http://schemas.microsoft.com/office/drawing/2014/main" id="{F2E52BA9-F3D3-9E94-7072-EA4101513115}"/>
              </a:ext>
            </a:extLst>
          </p:cNvPr>
          <p:cNvSpPr>
            <a:spLocks noGrp="1"/>
          </p:cNvSpPr>
          <p:nvPr>
            <p:ph type="body" sz="quarter" idx="10"/>
          </p:nvPr>
        </p:nvSpPr>
        <p:spPr>
          <a:xfrm>
            <a:off x="5897746" y="1491449"/>
            <a:ext cx="5981699" cy="3110769"/>
          </a:xfrm>
        </p:spPr>
        <p:txBody>
          <a:bodyPr>
            <a:normAutofit/>
          </a:bodyPr>
          <a:lstStyle/>
          <a:p>
            <a:pPr algn="ctr"/>
            <a:r>
              <a:rPr lang="fr-FR" sz="3500" b="1" u="sng" dirty="0">
                <a:solidFill>
                  <a:srgbClr val="C10435"/>
                </a:solidFill>
                <a:latin typeface="+mj-lt"/>
              </a:rPr>
              <a:t>OBJECTIF:</a:t>
            </a:r>
          </a:p>
          <a:p>
            <a:pPr algn="ctr"/>
            <a:endParaRPr lang="fr-FR" sz="2800" dirty="0">
              <a:solidFill>
                <a:srgbClr val="C10435"/>
              </a:solidFill>
              <a:latin typeface="+mj-lt"/>
            </a:endParaRPr>
          </a:p>
          <a:p>
            <a:pPr algn="ctr"/>
            <a:r>
              <a:rPr lang="fr-FR" sz="2800" dirty="0">
                <a:solidFill>
                  <a:srgbClr val="C10435"/>
                </a:solidFill>
                <a:latin typeface="+mj-lt"/>
              </a:rPr>
              <a:t>Etre capable d’identifier une hémorragie externe et d’adopter la bonne conduite à tenir.</a:t>
            </a:r>
          </a:p>
        </p:txBody>
      </p:sp>
      <p:sp>
        <p:nvSpPr>
          <p:cNvPr id="4" name="Espace réservé du texte 3">
            <a:extLst>
              <a:ext uri="{FF2B5EF4-FFF2-40B4-BE49-F238E27FC236}">
                <a16:creationId xmlns:a16="http://schemas.microsoft.com/office/drawing/2014/main" id="{0C828031-3C42-70D9-FD32-56E0032215FD}"/>
              </a:ext>
            </a:extLst>
          </p:cNvPr>
          <p:cNvSpPr>
            <a:spLocks noGrp="1"/>
          </p:cNvSpPr>
          <p:nvPr>
            <p:ph type="body" sz="quarter" idx="11"/>
          </p:nvPr>
        </p:nvSpPr>
        <p:spPr>
          <a:xfrm>
            <a:off x="2733743" y="6115481"/>
            <a:ext cx="1802746" cy="381442"/>
          </a:xfrm>
        </p:spPr>
        <p:txBody>
          <a:bodyPr>
            <a:normAutofit/>
          </a:bodyPr>
          <a:lstStyle/>
          <a:p>
            <a:r>
              <a:rPr lang="fr-FR" dirty="0"/>
              <a:t>30 min</a:t>
            </a:r>
          </a:p>
        </p:txBody>
      </p:sp>
      <p:sp>
        <p:nvSpPr>
          <p:cNvPr id="5" name="Espace réservé du numéro de diapositive 4">
            <a:extLst>
              <a:ext uri="{FF2B5EF4-FFF2-40B4-BE49-F238E27FC236}">
                <a16:creationId xmlns:a16="http://schemas.microsoft.com/office/drawing/2014/main" id="{CBA93FB0-9FB8-C81E-601E-C02EC33E2CA4}"/>
              </a:ext>
            </a:extLst>
          </p:cNvPr>
          <p:cNvSpPr>
            <a:spLocks noGrp="1"/>
          </p:cNvSpPr>
          <p:nvPr>
            <p:ph type="sldNum" sz="quarter" idx="13"/>
          </p:nvPr>
        </p:nvSpPr>
        <p:spPr>
          <a:xfrm>
            <a:off x="11325224" y="6408128"/>
            <a:ext cx="752475" cy="381442"/>
          </a:xfrm>
        </p:spPr>
        <p:txBody>
          <a:bodyPr/>
          <a:lstStyle/>
          <a:p>
            <a:fld id="{E08ED9A5-DC0D-4841-8E77-55016E9FD6AD}" type="slidenum">
              <a:rPr lang="fr-FR" smtClean="0"/>
              <a:pPr/>
              <a:t>41</a:t>
            </a:fld>
            <a:endParaRPr lang="fr-FR"/>
          </a:p>
        </p:txBody>
      </p:sp>
      <p:sp>
        <p:nvSpPr>
          <p:cNvPr id="6" name="Espace réservé du pied de page 5">
            <a:extLst>
              <a:ext uri="{FF2B5EF4-FFF2-40B4-BE49-F238E27FC236}">
                <a16:creationId xmlns:a16="http://schemas.microsoft.com/office/drawing/2014/main" id="{1CB2C8C3-E4FE-5A2E-CC05-5F3F8285569E}"/>
              </a:ext>
            </a:extLst>
          </p:cNvPr>
          <p:cNvSpPr>
            <a:spLocks noGrp="1"/>
          </p:cNvSpPr>
          <p:nvPr>
            <p:ph type="ftr" sz="quarter" idx="12"/>
          </p:nvPr>
        </p:nvSpPr>
        <p:spPr>
          <a:xfrm>
            <a:off x="11013141" y="6654484"/>
            <a:ext cx="1178859" cy="206935"/>
          </a:xfrm>
        </p:spPr>
        <p:txBody>
          <a:bodyPr/>
          <a:lstStyle/>
          <a:p>
            <a:r>
              <a:rPr lang="fr-FR"/>
              <a:t>Version 2026 - JF</a:t>
            </a:r>
            <a:endParaRPr lang="fr-FR" dirty="0"/>
          </a:p>
        </p:txBody>
      </p:sp>
    </p:spTree>
    <p:extLst>
      <p:ext uri="{BB962C8B-B14F-4D97-AF65-F5344CB8AC3E}">
        <p14:creationId xmlns:p14="http://schemas.microsoft.com/office/powerpoint/2010/main" val="21221159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F78EC9EC-3691-81DD-1F51-4E112CF03242}"/>
              </a:ext>
            </a:extLst>
          </p:cNvPr>
          <p:cNvSpPr>
            <a:spLocks noGrp="1"/>
          </p:cNvSpPr>
          <p:nvPr>
            <p:ph type="body" sz="quarter" idx="10"/>
          </p:nvPr>
        </p:nvSpPr>
        <p:spPr>
          <a:xfrm>
            <a:off x="563948" y="1688388"/>
            <a:ext cx="3564800" cy="1189609"/>
          </a:xfrm>
        </p:spPr>
        <p:txBody>
          <a:bodyPr>
            <a:normAutofit/>
          </a:bodyPr>
          <a:lstStyle/>
          <a:p>
            <a:r>
              <a:rPr lang="fr-FR" sz="4800" dirty="0"/>
              <a:t>PLAN</a:t>
            </a:r>
          </a:p>
        </p:txBody>
      </p:sp>
      <p:sp>
        <p:nvSpPr>
          <p:cNvPr id="5" name="Espace réservé du numéro de diapositive 4">
            <a:extLst>
              <a:ext uri="{FF2B5EF4-FFF2-40B4-BE49-F238E27FC236}">
                <a16:creationId xmlns:a16="http://schemas.microsoft.com/office/drawing/2014/main" id="{FE394C53-E848-4780-B0D8-B2B3889F3192}"/>
              </a:ext>
            </a:extLst>
          </p:cNvPr>
          <p:cNvSpPr>
            <a:spLocks noGrp="1"/>
          </p:cNvSpPr>
          <p:nvPr>
            <p:ph type="sldNum" sz="quarter" idx="13"/>
          </p:nvPr>
        </p:nvSpPr>
        <p:spPr>
          <a:xfrm>
            <a:off x="11325224" y="6408128"/>
            <a:ext cx="752475" cy="381442"/>
          </a:xfrm>
        </p:spPr>
        <p:txBody>
          <a:bodyPr/>
          <a:lstStyle/>
          <a:p>
            <a:fld id="{E08ED9A5-DC0D-4841-8E77-55016E9FD6AD}" type="slidenum">
              <a:rPr lang="fr-FR" smtClean="0"/>
              <a:pPr/>
              <a:t>42</a:t>
            </a:fld>
            <a:endParaRPr lang="fr-FR"/>
          </a:p>
        </p:txBody>
      </p:sp>
      <p:sp>
        <p:nvSpPr>
          <p:cNvPr id="17" name="Ellipse 16">
            <a:extLst>
              <a:ext uri="{FF2B5EF4-FFF2-40B4-BE49-F238E27FC236}">
                <a16:creationId xmlns:a16="http://schemas.microsoft.com/office/drawing/2014/main" id="{53267373-323A-EFAA-5C37-175E4AF959BE}"/>
              </a:ext>
            </a:extLst>
          </p:cNvPr>
          <p:cNvSpPr/>
          <p:nvPr/>
        </p:nvSpPr>
        <p:spPr>
          <a:xfrm>
            <a:off x="4894477" y="2325915"/>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372838B7-986C-DF4B-4C3F-FD4801B3DF6F}"/>
              </a:ext>
            </a:extLst>
          </p:cNvPr>
          <p:cNvSpPr/>
          <p:nvPr/>
        </p:nvSpPr>
        <p:spPr>
          <a:xfrm>
            <a:off x="4364583" y="2871329"/>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space réservé du contenu 6">
            <a:extLst>
              <a:ext uri="{FF2B5EF4-FFF2-40B4-BE49-F238E27FC236}">
                <a16:creationId xmlns:a16="http://schemas.microsoft.com/office/drawing/2014/main" id="{03DEB994-7E5F-DFD3-758D-552B43475410}"/>
              </a:ext>
            </a:extLst>
          </p:cNvPr>
          <p:cNvSpPr txBox="1">
            <a:spLocks/>
          </p:cNvSpPr>
          <p:nvPr/>
        </p:nvSpPr>
        <p:spPr>
          <a:xfrm>
            <a:off x="5421297" y="2496671"/>
            <a:ext cx="4004129" cy="35434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000" dirty="0"/>
              <a:t>Etude de cas</a:t>
            </a:r>
          </a:p>
        </p:txBody>
      </p:sp>
      <p:sp>
        <p:nvSpPr>
          <p:cNvPr id="23" name="Espace réservé du contenu 6">
            <a:extLst>
              <a:ext uri="{FF2B5EF4-FFF2-40B4-BE49-F238E27FC236}">
                <a16:creationId xmlns:a16="http://schemas.microsoft.com/office/drawing/2014/main" id="{A9BBCE62-05E7-8F6B-7AD0-D19899EE9B11}"/>
              </a:ext>
            </a:extLst>
          </p:cNvPr>
          <p:cNvSpPr txBox="1">
            <a:spLocks/>
          </p:cNvSpPr>
          <p:nvPr/>
        </p:nvSpPr>
        <p:spPr>
          <a:xfrm>
            <a:off x="4949626" y="3074660"/>
            <a:ext cx="6442274" cy="35434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000" dirty="0"/>
              <a:t>Conduite à tenir dans le cas des hémorragies externes</a:t>
            </a:r>
          </a:p>
        </p:txBody>
      </p:sp>
      <p:sp>
        <p:nvSpPr>
          <p:cNvPr id="13" name="Ellipse 12">
            <a:extLst>
              <a:ext uri="{FF2B5EF4-FFF2-40B4-BE49-F238E27FC236}">
                <a16:creationId xmlns:a16="http://schemas.microsoft.com/office/drawing/2014/main" id="{50721499-C20B-F9AC-8CBA-28E5340B308D}"/>
              </a:ext>
            </a:extLst>
          </p:cNvPr>
          <p:cNvSpPr/>
          <p:nvPr/>
        </p:nvSpPr>
        <p:spPr>
          <a:xfrm>
            <a:off x="3779540" y="3443992"/>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ce réservé du contenu 6">
            <a:extLst>
              <a:ext uri="{FF2B5EF4-FFF2-40B4-BE49-F238E27FC236}">
                <a16:creationId xmlns:a16="http://schemas.microsoft.com/office/drawing/2014/main" id="{00FBA806-485D-A9E5-1E50-B9DCC5A4B2B5}"/>
              </a:ext>
            </a:extLst>
          </p:cNvPr>
          <p:cNvSpPr txBox="1">
            <a:spLocks/>
          </p:cNvSpPr>
          <p:nvPr/>
        </p:nvSpPr>
        <p:spPr>
          <a:xfrm>
            <a:off x="4408476" y="3632950"/>
            <a:ext cx="5623679" cy="35434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000" dirty="0"/>
              <a:t>Cas particulier</a:t>
            </a:r>
          </a:p>
        </p:txBody>
      </p:sp>
      <p:sp>
        <p:nvSpPr>
          <p:cNvPr id="2" name="Espace réservé du pied de page 1">
            <a:extLst>
              <a:ext uri="{FF2B5EF4-FFF2-40B4-BE49-F238E27FC236}">
                <a16:creationId xmlns:a16="http://schemas.microsoft.com/office/drawing/2014/main" id="{5B90649C-CBFF-177C-939A-AA4950E22758}"/>
              </a:ext>
            </a:extLst>
          </p:cNvPr>
          <p:cNvSpPr>
            <a:spLocks noGrp="1"/>
          </p:cNvSpPr>
          <p:nvPr>
            <p:ph type="ftr" sz="quarter" idx="12"/>
          </p:nvPr>
        </p:nvSpPr>
        <p:spPr>
          <a:xfrm>
            <a:off x="11013141" y="6654484"/>
            <a:ext cx="1178859" cy="206935"/>
          </a:xfrm>
        </p:spPr>
        <p:txBody>
          <a:bodyPr/>
          <a:lstStyle/>
          <a:p>
            <a:r>
              <a:rPr lang="fr-FR"/>
              <a:t>Version 2026 - JF</a:t>
            </a:r>
            <a:endParaRPr lang="fr-FR" dirty="0"/>
          </a:p>
        </p:txBody>
      </p:sp>
    </p:spTree>
    <p:extLst>
      <p:ext uri="{BB962C8B-B14F-4D97-AF65-F5344CB8AC3E}">
        <p14:creationId xmlns:p14="http://schemas.microsoft.com/office/powerpoint/2010/main" val="1643511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D766315B-B9DF-CEAB-6566-9299BFE0BC8D}"/>
              </a:ext>
            </a:extLst>
          </p:cNvPr>
          <p:cNvSpPr>
            <a:spLocks noGrp="1"/>
          </p:cNvSpPr>
          <p:nvPr>
            <p:ph type="sldNum" sz="quarter" idx="13"/>
          </p:nvPr>
        </p:nvSpPr>
        <p:spPr>
          <a:xfrm>
            <a:off x="11325224" y="6408128"/>
            <a:ext cx="752475" cy="381442"/>
          </a:xfrm>
        </p:spPr>
        <p:txBody>
          <a:bodyPr/>
          <a:lstStyle/>
          <a:p>
            <a:fld id="{E08ED9A5-DC0D-4841-8E77-55016E9FD6AD}" type="slidenum">
              <a:rPr lang="fr-FR" smtClean="0"/>
              <a:pPr/>
              <a:t>43</a:t>
            </a:fld>
            <a:endParaRPr lang="fr-FR"/>
          </a:p>
        </p:txBody>
      </p:sp>
      <p:sp>
        <p:nvSpPr>
          <p:cNvPr id="6" name="Sous-titre 4">
            <a:extLst>
              <a:ext uri="{FF2B5EF4-FFF2-40B4-BE49-F238E27FC236}">
                <a16:creationId xmlns:a16="http://schemas.microsoft.com/office/drawing/2014/main" id="{DE1BAFC8-BCD7-D1DB-B030-989B208FEA36}"/>
              </a:ext>
            </a:extLst>
          </p:cNvPr>
          <p:cNvSpPr txBox="1">
            <a:spLocks/>
          </p:cNvSpPr>
          <p:nvPr/>
        </p:nvSpPr>
        <p:spPr>
          <a:xfrm>
            <a:off x="1303203" y="1791364"/>
            <a:ext cx="2503502" cy="3804466"/>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200" dirty="0"/>
              <a:t>Signes ?</a:t>
            </a:r>
          </a:p>
          <a:p>
            <a:pPr algn="l"/>
            <a:endParaRPr lang="fr-FR" sz="2200" dirty="0"/>
          </a:p>
          <a:p>
            <a:pPr algn="l"/>
            <a:endParaRPr lang="fr-FR" sz="2200" dirty="0"/>
          </a:p>
          <a:p>
            <a:pPr algn="l"/>
            <a:endParaRPr lang="fr-FR" sz="2200" dirty="0"/>
          </a:p>
          <a:p>
            <a:pPr algn="l"/>
            <a:endParaRPr lang="fr-FR" sz="2200" dirty="0"/>
          </a:p>
          <a:p>
            <a:pPr algn="l"/>
            <a:r>
              <a:rPr lang="fr-FR" sz="2200" dirty="0"/>
              <a:t>Causes ?</a:t>
            </a:r>
          </a:p>
          <a:p>
            <a:pPr algn="l"/>
            <a:endParaRPr lang="fr-FR" sz="2200" dirty="0"/>
          </a:p>
          <a:p>
            <a:pPr algn="l"/>
            <a:endParaRPr lang="fr-FR" sz="2200" dirty="0"/>
          </a:p>
          <a:p>
            <a:pPr algn="l"/>
            <a:endParaRPr lang="fr-FR" sz="2200" dirty="0"/>
          </a:p>
          <a:p>
            <a:pPr algn="l"/>
            <a:endParaRPr lang="fr-FR" sz="2200" dirty="0"/>
          </a:p>
          <a:p>
            <a:pPr algn="l"/>
            <a:r>
              <a:rPr lang="fr-FR" sz="2200" dirty="0"/>
              <a:t>Risques ?</a:t>
            </a:r>
          </a:p>
          <a:p>
            <a:pPr algn="l"/>
            <a:endParaRPr lang="fr-FR" dirty="0"/>
          </a:p>
        </p:txBody>
      </p:sp>
      <p:pic>
        <p:nvPicPr>
          <p:cNvPr id="11" name="Image 10">
            <a:extLst>
              <a:ext uri="{FF2B5EF4-FFF2-40B4-BE49-F238E27FC236}">
                <a16:creationId xmlns:a16="http://schemas.microsoft.com/office/drawing/2014/main" id="{FF5E1ECE-ACB3-0A48-6D7C-0AC61DA19C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1797" y="758366"/>
            <a:ext cx="7577385" cy="5797156"/>
          </a:xfrm>
          <a:prstGeom prst="rect">
            <a:avLst/>
          </a:prstGeom>
        </p:spPr>
      </p:pic>
      <p:sp>
        <p:nvSpPr>
          <p:cNvPr id="2" name="Espace réservé du pied de page 1">
            <a:extLst>
              <a:ext uri="{FF2B5EF4-FFF2-40B4-BE49-F238E27FC236}">
                <a16:creationId xmlns:a16="http://schemas.microsoft.com/office/drawing/2014/main" id="{C534814C-8432-9D5E-B7AB-0BB3B8F41E72}"/>
              </a:ext>
            </a:extLst>
          </p:cNvPr>
          <p:cNvSpPr>
            <a:spLocks noGrp="1"/>
          </p:cNvSpPr>
          <p:nvPr>
            <p:ph type="ftr" sz="quarter" idx="12"/>
          </p:nvPr>
        </p:nvSpPr>
        <p:spPr>
          <a:xfrm>
            <a:off x="11013141" y="6654484"/>
            <a:ext cx="1178859" cy="206935"/>
          </a:xfrm>
        </p:spPr>
        <p:txBody>
          <a:bodyPr/>
          <a:lstStyle/>
          <a:p>
            <a:r>
              <a:rPr lang="fr-FR"/>
              <a:t>Version 2026 - JF</a:t>
            </a:r>
            <a:endParaRPr lang="fr-FR" dirty="0"/>
          </a:p>
        </p:txBody>
      </p:sp>
      <p:sp>
        <p:nvSpPr>
          <p:cNvPr id="10" name="Sous-titre 4">
            <a:extLst>
              <a:ext uri="{FF2B5EF4-FFF2-40B4-BE49-F238E27FC236}">
                <a16:creationId xmlns:a16="http://schemas.microsoft.com/office/drawing/2014/main" id="{1054E670-05D5-1045-E196-5E6E168619E0}"/>
              </a:ext>
            </a:extLst>
          </p:cNvPr>
          <p:cNvSpPr txBox="1">
            <a:spLocks/>
          </p:cNvSpPr>
          <p:nvPr/>
        </p:nvSpPr>
        <p:spPr>
          <a:xfrm>
            <a:off x="0" y="531881"/>
            <a:ext cx="1464722" cy="45297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400" dirty="0"/>
              <a:t>S04</a:t>
            </a:r>
          </a:p>
        </p:txBody>
      </p:sp>
      <p:sp>
        <p:nvSpPr>
          <p:cNvPr id="4" name="ZoneTexte 2">
            <a:extLst>
              <a:ext uri="{FF2B5EF4-FFF2-40B4-BE49-F238E27FC236}">
                <a16:creationId xmlns:a16="http://schemas.microsoft.com/office/drawing/2014/main" id="{F204D5DE-EB5F-F8C5-D6AC-3DCAC29C2040}"/>
              </a:ext>
            </a:extLst>
          </p:cNvPr>
          <p:cNvSpPr txBox="1">
            <a:spLocks noChangeArrowheads="1"/>
          </p:cNvSpPr>
          <p:nvPr/>
        </p:nvSpPr>
        <p:spPr bwMode="auto">
          <a:xfrm>
            <a:off x="3277702" y="0"/>
            <a:ext cx="72865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fr-FR" altLang="fr-FR" sz="2800" b="1" u="sng" dirty="0">
                <a:latin typeface="+mj-lt"/>
                <a:ea typeface="Verdana" panose="020B0604030504040204" pitchFamily="34" charset="0"/>
                <a:cs typeface="Verdana" panose="020B0604030504040204" pitchFamily="34" charset="0"/>
              </a:rPr>
              <a:t>Etude de cas</a:t>
            </a:r>
            <a:endParaRPr kumimoji="0" lang="fr-FR" altLang="fr-FR" sz="2800" b="1" i="0" u="sng" strike="noStrike" kern="1200" cap="none" spc="0" normalizeH="0" baseline="0" noProof="0" dirty="0">
              <a:ln>
                <a:noFill/>
              </a:ln>
              <a:effectLst/>
              <a:uLnTx/>
              <a:uFillTx/>
              <a:latin typeface="+mj-lt"/>
              <a:ea typeface="Verdana" panose="020B0604030504040204" pitchFamily="34" charset="0"/>
              <a:cs typeface="Verdana" panose="020B0604030504040204" pitchFamily="34" charset="0"/>
            </a:endParaRPr>
          </a:p>
        </p:txBody>
      </p:sp>
      <p:sp>
        <p:nvSpPr>
          <p:cNvPr id="5" name="Ellipse 4">
            <a:extLst>
              <a:ext uri="{FF2B5EF4-FFF2-40B4-BE49-F238E27FC236}">
                <a16:creationId xmlns:a16="http://schemas.microsoft.com/office/drawing/2014/main" id="{5F401DAA-E3D6-5D1C-ECBC-EBEA0E365A89}"/>
              </a:ext>
            </a:extLst>
          </p:cNvPr>
          <p:cNvSpPr/>
          <p:nvPr/>
        </p:nvSpPr>
        <p:spPr>
          <a:xfrm>
            <a:off x="2548474" y="12527"/>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993502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9A1EAE2-7826-A30E-C9BA-7299D1B2FAB1}"/>
              </a:ext>
            </a:extLst>
          </p:cNvPr>
          <p:cNvSpPr>
            <a:spLocks noGrp="1"/>
          </p:cNvSpPr>
          <p:nvPr>
            <p:ph type="ftr" sz="quarter" idx="12"/>
          </p:nvPr>
        </p:nvSpPr>
        <p:spPr/>
        <p:txBody>
          <a:bodyPr/>
          <a:lstStyle/>
          <a:p>
            <a:r>
              <a:rPr lang="fr-FR"/>
              <a:t>Version 2026 - JF</a:t>
            </a:r>
            <a:endParaRPr lang="fr-FR" dirty="0"/>
          </a:p>
        </p:txBody>
      </p:sp>
      <p:sp>
        <p:nvSpPr>
          <p:cNvPr id="3" name="Espace réservé du numéro de diapositive 2">
            <a:extLst>
              <a:ext uri="{FF2B5EF4-FFF2-40B4-BE49-F238E27FC236}">
                <a16:creationId xmlns:a16="http://schemas.microsoft.com/office/drawing/2014/main" id="{D766315B-B9DF-CEAB-6566-9299BFE0BC8D}"/>
              </a:ext>
            </a:extLst>
          </p:cNvPr>
          <p:cNvSpPr>
            <a:spLocks noGrp="1"/>
          </p:cNvSpPr>
          <p:nvPr>
            <p:ph type="sldNum" sz="quarter" idx="13"/>
          </p:nvPr>
        </p:nvSpPr>
        <p:spPr/>
        <p:txBody>
          <a:bodyPr/>
          <a:lstStyle/>
          <a:p>
            <a:fld id="{E08ED9A5-DC0D-4841-8E77-55016E9FD6AD}" type="slidenum">
              <a:rPr lang="fr-FR" smtClean="0"/>
              <a:pPr/>
              <a:t>44</a:t>
            </a:fld>
            <a:endParaRPr lang="fr-FR"/>
          </a:p>
        </p:txBody>
      </p:sp>
      <p:sp>
        <p:nvSpPr>
          <p:cNvPr id="6" name="Sous-titre 4">
            <a:extLst>
              <a:ext uri="{FF2B5EF4-FFF2-40B4-BE49-F238E27FC236}">
                <a16:creationId xmlns:a16="http://schemas.microsoft.com/office/drawing/2014/main" id="{DE1BAFC8-BCD7-D1DB-B030-989B208FEA36}"/>
              </a:ext>
            </a:extLst>
          </p:cNvPr>
          <p:cNvSpPr txBox="1">
            <a:spLocks/>
          </p:cNvSpPr>
          <p:nvPr/>
        </p:nvSpPr>
        <p:spPr>
          <a:xfrm>
            <a:off x="542214" y="1673644"/>
            <a:ext cx="11374169" cy="351071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400" u="sng" dirty="0">
                <a:solidFill>
                  <a:srgbClr val="114175"/>
                </a:solidFill>
              </a:rPr>
              <a:t>Définition</a:t>
            </a:r>
            <a:r>
              <a:rPr lang="fr-FR" sz="2400" dirty="0">
                <a:solidFill>
                  <a:srgbClr val="114175"/>
                </a:solidFill>
              </a:rPr>
              <a:t> : </a:t>
            </a:r>
          </a:p>
          <a:p>
            <a:pPr algn="l"/>
            <a:endParaRPr lang="fr-FR" sz="2400" u="sng" dirty="0">
              <a:solidFill>
                <a:srgbClr val="114175"/>
              </a:solidFill>
            </a:endParaRPr>
          </a:p>
          <a:p>
            <a:pPr algn="l">
              <a:spcBef>
                <a:spcPts val="0"/>
              </a:spcBef>
            </a:pPr>
            <a:r>
              <a:rPr lang="fr-FR" sz="2400" b="0" dirty="0">
                <a:solidFill>
                  <a:srgbClr val="114175"/>
                </a:solidFill>
              </a:rPr>
              <a:t>Une hémorragie est une perte de sang prolongée qui provient d'une plaie ou d'un orifice naturel et qui ne s'arrête pas spontanément. </a:t>
            </a:r>
          </a:p>
          <a:p>
            <a:pPr algn="l">
              <a:spcBef>
                <a:spcPts val="0"/>
              </a:spcBef>
            </a:pPr>
            <a:endParaRPr lang="fr-FR" sz="2400" b="0" dirty="0">
              <a:solidFill>
                <a:srgbClr val="114175"/>
              </a:solidFill>
            </a:endParaRPr>
          </a:p>
          <a:p>
            <a:pPr algn="l">
              <a:spcBef>
                <a:spcPts val="0"/>
              </a:spcBef>
            </a:pPr>
            <a:endParaRPr lang="fr-FR" sz="2400" b="0" dirty="0">
              <a:solidFill>
                <a:srgbClr val="114175"/>
              </a:solidFill>
            </a:endParaRPr>
          </a:p>
          <a:p>
            <a:pPr algn="l">
              <a:spcBef>
                <a:spcPts val="0"/>
              </a:spcBef>
            </a:pPr>
            <a:endParaRPr lang="fr-FR" sz="2400" b="0" dirty="0">
              <a:solidFill>
                <a:srgbClr val="114175"/>
              </a:solidFill>
            </a:endParaRPr>
          </a:p>
          <a:p>
            <a:pPr algn="l">
              <a:spcBef>
                <a:spcPts val="0"/>
              </a:spcBef>
            </a:pPr>
            <a:r>
              <a:rPr lang="fr-FR" sz="2400" u="sng" dirty="0">
                <a:solidFill>
                  <a:srgbClr val="114175"/>
                </a:solidFill>
              </a:rPr>
              <a:t>Signe</a:t>
            </a:r>
            <a:r>
              <a:rPr lang="fr-FR" sz="2400" dirty="0">
                <a:solidFill>
                  <a:srgbClr val="114175"/>
                </a:solidFill>
              </a:rPr>
              <a:t> :</a:t>
            </a:r>
            <a:r>
              <a:rPr lang="fr-FR" sz="2400" b="0" dirty="0">
                <a:solidFill>
                  <a:srgbClr val="114175"/>
                </a:solidFill>
              </a:rPr>
              <a:t> </a:t>
            </a:r>
          </a:p>
          <a:p>
            <a:pPr algn="l">
              <a:spcBef>
                <a:spcPts val="0"/>
              </a:spcBef>
            </a:pPr>
            <a:endParaRPr lang="fr-FR" sz="2400" b="0" dirty="0">
              <a:solidFill>
                <a:srgbClr val="114175"/>
              </a:solidFill>
            </a:endParaRPr>
          </a:p>
          <a:p>
            <a:pPr algn="l">
              <a:spcBef>
                <a:spcPts val="0"/>
              </a:spcBef>
            </a:pPr>
            <a:r>
              <a:rPr lang="fr-FR" sz="2400" b="0" dirty="0">
                <a:solidFill>
                  <a:srgbClr val="114175"/>
                </a:solidFill>
              </a:rPr>
              <a:t>Elle imbibe de sang un mouchoir de tissu ou de papier en quelques secondes.</a:t>
            </a:r>
          </a:p>
        </p:txBody>
      </p:sp>
      <p:graphicFrame>
        <p:nvGraphicFramePr>
          <p:cNvPr id="12" name="Diagramme 11">
            <a:extLst>
              <a:ext uri="{FF2B5EF4-FFF2-40B4-BE49-F238E27FC236}">
                <a16:creationId xmlns:a16="http://schemas.microsoft.com/office/drawing/2014/main" id="{979FD42A-A074-1757-2FA4-2CCBF2A45816}"/>
              </a:ext>
            </a:extLst>
          </p:cNvPr>
          <p:cNvGraphicFramePr/>
          <p:nvPr>
            <p:extLst>
              <p:ext uri="{D42A27DB-BD31-4B8C-83A1-F6EECF244321}">
                <p14:modId xmlns:p14="http://schemas.microsoft.com/office/powerpoint/2010/main" val="1631075307"/>
              </p:ext>
            </p:extLst>
          </p:nvPr>
        </p:nvGraphicFramePr>
        <p:xfrm>
          <a:off x="2160640" y="6461808"/>
          <a:ext cx="8128000" cy="4592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8" name="Groupe 7">
            <a:extLst>
              <a:ext uri="{FF2B5EF4-FFF2-40B4-BE49-F238E27FC236}">
                <a16:creationId xmlns:a16="http://schemas.microsoft.com/office/drawing/2014/main" id="{105BB57B-1BD6-52A8-F2F1-AF8D8C7D5185}"/>
              </a:ext>
            </a:extLst>
          </p:cNvPr>
          <p:cNvGrpSpPr/>
          <p:nvPr/>
        </p:nvGrpSpPr>
        <p:grpSpPr>
          <a:xfrm>
            <a:off x="1234447" y="43522"/>
            <a:ext cx="706977" cy="552082"/>
            <a:chOff x="2701895" y="0"/>
            <a:chExt cx="706977" cy="552082"/>
          </a:xfrm>
        </p:grpSpPr>
        <p:sp>
          <p:nvSpPr>
            <p:cNvPr id="10" name="Ellipse 9">
              <a:extLst>
                <a:ext uri="{FF2B5EF4-FFF2-40B4-BE49-F238E27FC236}">
                  <a16:creationId xmlns:a16="http://schemas.microsoft.com/office/drawing/2014/main" id="{1D2AA15F-3394-94AF-2FFB-1D069A63CA62}"/>
                </a:ext>
              </a:extLst>
            </p:cNvPr>
            <p:cNvSpPr/>
            <p:nvPr/>
          </p:nvSpPr>
          <p:spPr>
            <a:xfrm>
              <a:off x="2743478" y="0"/>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solidFill>
                  <a:srgbClr val="00529B"/>
                </a:solidFill>
              </a:endParaRPr>
            </a:p>
          </p:txBody>
        </p:sp>
        <p:sp>
          <p:nvSpPr>
            <p:cNvPr id="11" name="Sous-titre 4">
              <a:extLst>
                <a:ext uri="{FF2B5EF4-FFF2-40B4-BE49-F238E27FC236}">
                  <a16:creationId xmlns:a16="http://schemas.microsoft.com/office/drawing/2014/main" id="{F10119E4-6658-6F12-233C-CDD73F0D5213}"/>
                </a:ext>
              </a:extLst>
            </p:cNvPr>
            <p:cNvSpPr txBox="1">
              <a:spLocks/>
            </p:cNvSpPr>
            <p:nvPr/>
          </p:nvSpPr>
          <p:spPr>
            <a:xfrm>
              <a:off x="2701895" y="153875"/>
              <a:ext cx="706977" cy="324486"/>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a:solidFill>
                    <a:srgbClr val="00529B"/>
                  </a:solidFill>
                </a:rPr>
                <a:t>S04</a:t>
              </a:r>
            </a:p>
          </p:txBody>
        </p:sp>
      </p:grpSp>
    </p:spTree>
    <p:extLst>
      <p:ext uri="{BB962C8B-B14F-4D97-AF65-F5344CB8AC3E}">
        <p14:creationId xmlns:p14="http://schemas.microsoft.com/office/powerpoint/2010/main" val="35330860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8" end="8"/>
                                            </p:txEl>
                                          </p:spTgt>
                                        </p:tgtEl>
                                        <p:attrNameLst>
                                          <p:attrName>style.visibility</p:attrName>
                                        </p:attrNameLst>
                                      </p:cBhvr>
                                      <p:to>
                                        <p:strVal val="visible"/>
                                      </p:to>
                                    </p:set>
                                    <p:animEffect transition="in" filter="fade">
                                      <p:cBhvr>
                                        <p:cTn id="12"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5">
            <a:extLst>
              <a:ext uri="{FF2B5EF4-FFF2-40B4-BE49-F238E27FC236}">
                <a16:creationId xmlns:a16="http://schemas.microsoft.com/office/drawing/2014/main" id="{D91CF3E1-1B96-330D-C4F0-7A61E9F77924}"/>
              </a:ext>
            </a:extLst>
          </p:cNvPr>
          <p:cNvSpPr>
            <a:spLocks noGrp="1"/>
          </p:cNvSpPr>
          <p:nvPr>
            <p:ph type="ftr" sz="quarter" idx="12"/>
          </p:nvPr>
        </p:nvSpPr>
        <p:spPr/>
        <p:txBody>
          <a:bodyPr/>
          <a:lstStyle/>
          <a:p>
            <a:r>
              <a:rPr lang="fr-FR"/>
              <a:t>Version 2026 - JF</a:t>
            </a:r>
            <a:endParaRPr lang="fr-FR" dirty="0"/>
          </a:p>
        </p:txBody>
      </p:sp>
      <p:sp>
        <p:nvSpPr>
          <p:cNvPr id="3" name="Espace réservé du numéro de diapositive 2">
            <a:extLst>
              <a:ext uri="{FF2B5EF4-FFF2-40B4-BE49-F238E27FC236}">
                <a16:creationId xmlns:a16="http://schemas.microsoft.com/office/drawing/2014/main" id="{D766315B-B9DF-CEAB-6566-9299BFE0BC8D}"/>
              </a:ext>
            </a:extLst>
          </p:cNvPr>
          <p:cNvSpPr>
            <a:spLocks noGrp="1"/>
          </p:cNvSpPr>
          <p:nvPr>
            <p:ph type="sldNum" sz="quarter" idx="13"/>
          </p:nvPr>
        </p:nvSpPr>
        <p:spPr/>
        <p:txBody>
          <a:bodyPr/>
          <a:lstStyle/>
          <a:p>
            <a:fld id="{E08ED9A5-DC0D-4841-8E77-55016E9FD6AD}" type="slidenum">
              <a:rPr lang="fr-FR" smtClean="0"/>
              <a:pPr/>
              <a:t>45</a:t>
            </a:fld>
            <a:endParaRPr lang="fr-FR"/>
          </a:p>
        </p:txBody>
      </p:sp>
      <p:sp>
        <p:nvSpPr>
          <p:cNvPr id="2" name="Sous-titre 4">
            <a:extLst>
              <a:ext uri="{FF2B5EF4-FFF2-40B4-BE49-F238E27FC236}">
                <a16:creationId xmlns:a16="http://schemas.microsoft.com/office/drawing/2014/main" id="{71D61A53-1ACC-0D50-B23F-97B14ACE69A9}"/>
              </a:ext>
            </a:extLst>
          </p:cNvPr>
          <p:cNvSpPr txBox="1">
            <a:spLocks/>
          </p:cNvSpPr>
          <p:nvPr/>
        </p:nvSpPr>
        <p:spPr>
          <a:xfrm>
            <a:off x="654540" y="1860883"/>
            <a:ext cx="5191751" cy="1646062"/>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200" u="sng" dirty="0">
                <a:solidFill>
                  <a:srgbClr val="114175"/>
                </a:solidFill>
              </a:rPr>
              <a:t>Causes</a:t>
            </a:r>
            <a:r>
              <a:rPr lang="fr-FR" sz="2200" dirty="0">
                <a:solidFill>
                  <a:srgbClr val="114175"/>
                </a:solidFill>
              </a:rPr>
              <a:t> : </a:t>
            </a:r>
          </a:p>
          <a:p>
            <a:pPr algn="l"/>
            <a:r>
              <a:rPr lang="fr-FR" sz="2200" b="0" dirty="0">
                <a:solidFill>
                  <a:srgbClr val="114175"/>
                </a:solidFill>
              </a:rPr>
              <a:t>- Objet coupant, contondant, perforant</a:t>
            </a:r>
          </a:p>
          <a:p>
            <a:pPr algn="l"/>
            <a:r>
              <a:rPr lang="fr-FR" sz="2200" b="0" dirty="0">
                <a:solidFill>
                  <a:srgbClr val="114175"/>
                </a:solidFill>
              </a:rPr>
              <a:t>- Traumatismes (chutes, choc)</a:t>
            </a:r>
          </a:p>
          <a:p>
            <a:pPr algn="l"/>
            <a:r>
              <a:rPr lang="fr-FR" sz="2200" b="0" dirty="0">
                <a:solidFill>
                  <a:srgbClr val="114175"/>
                </a:solidFill>
              </a:rPr>
              <a:t>- Maladies (Varices, hémophile)</a:t>
            </a:r>
          </a:p>
        </p:txBody>
      </p:sp>
      <p:sp>
        <p:nvSpPr>
          <p:cNvPr id="4" name="Sous-titre 4">
            <a:extLst>
              <a:ext uri="{FF2B5EF4-FFF2-40B4-BE49-F238E27FC236}">
                <a16:creationId xmlns:a16="http://schemas.microsoft.com/office/drawing/2014/main" id="{E4A64C6B-1468-A723-19D2-E9FBA4C6196A}"/>
              </a:ext>
            </a:extLst>
          </p:cNvPr>
          <p:cNvSpPr txBox="1">
            <a:spLocks/>
          </p:cNvSpPr>
          <p:nvPr/>
        </p:nvSpPr>
        <p:spPr>
          <a:xfrm>
            <a:off x="4963418" y="4216104"/>
            <a:ext cx="6582401" cy="142918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200" u="sng" dirty="0">
                <a:solidFill>
                  <a:srgbClr val="114175"/>
                </a:solidFill>
              </a:rPr>
              <a:t>Risques: </a:t>
            </a:r>
          </a:p>
          <a:p>
            <a:pPr algn="l"/>
            <a:r>
              <a:rPr lang="fr-FR" sz="2200" b="0" dirty="0">
                <a:solidFill>
                  <a:srgbClr val="114175"/>
                </a:solidFill>
              </a:rPr>
              <a:t>- Pour la victime de perdre trop de sang =&gt; décès</a:t>
            </a:r>
          </a:p>
          <a:p>
            <a:pPr algn="l"/>
            <a:r>
              <a:rPr lang="fr-FR" sz="2200" b="0" dirty="0">
                <a:solidFill>
                  <a:srgbClr val="114175"/>
                </a:solidFill>
              </a:rPr>
              <a:t>- Pour le sauveteur =&gt; maladies de sang à sang</a:t>
            </a:r>
          </a:p>
        </p:txBody>
      </p:sp>
      <p:graphicFrame>
        <p:nvGraphicFramePr>
          <p:cNvPr id="12" name="Diagramme 11">
            <a:extLst>
              <a:ext uri="{FF2B5EF4-FFF2-40B4-BE49-F238E27FC236}">
                <a16:creationId xmlns:a16="http://schemas.microsoft.com/office/drawing/2014/main" id="{979FD42A-A074-1757-2FA4-2CCBF2A45816}"/>
              </a:ext>
            </a:extLst>
          </p:cNvPr>
          <p:cNvGraphicFramePr/>
          <p:nvPr>
            <p:extLst>
              <p:ext uri="{D42A27DB-BD31-4B8C-83A1-F6EECF244321}">
                <p14:modId xmlns:p14="http://schemas.microsoft.com/office/powerpoint/2010/main" val="34040307"/>
              </p:ext>
            </p:extLst>
          </p:nvPr>
        </p:nvGraphicFramePr>
        <p:xfrm>
          <a:off x="2160640" y="6461808"/>
          <a:ext cx="8128000" cy="4592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0" name="Groupe 9">
            <a:extLst>
              <a:ext uri="{FF2B5EF4-FFF2-40B4-BE49-F238E27FC236}">
                <a16:creationId xmlns:a16="http://schemas.microsoft.com/office/drawing/2014/main" id="{27E1B2F4-5DD7-5EEB-CA2F-3D10CA9F0D00}"/>
              </a:ext>
            </a:extLst>
          </p:cNvPr>
          <p:cNvGrpSpPr/>
          <p:nvPr/>
        </p:nvGrpSpPr>
        <p:grpSpPr>
          <a:xfrm>
            <a:off x="1234447" y="43522"/>
            <a:ext cx="706977" cy="552082"/>
            <a:chOff x="2701895" y="0"/>
            <a:chExt cx="706977" cy="552082"/>
          </a:xfrm>
        </p:grpSpPr>
        <p:sp>
          <p:nvSpPr>
            <p:cNvPr id="11" name="Ellipse 10">
              <a:extLst>
                <a:ext uri="{FF2B5EF4-FFF2-40B4-BE49-F238E27FC236}">
                  <a16:creationId xmlns:a16="http://schemas.microsoft.com/office/drawing/2014/main" id="{7CFF5689-ABF6-B601-58B8-C64441CDA7DC}"/>
                </a:ext>
              </a:extLst>
            </p:cNvPr>
            <p:cNvSpPr/>
            <p:nvPr/>
          </p:nvSpPr>
          <p:spPr>
            <a:xfrm>
              <a:off x="2743478" y="0"/>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solidFill>
                  <a:srgbClr val="00529B"/>
                </a:solidFill>
              </a:endParaRPr>
            </a:p>
          </p:txBody>
        </p:sp>
        <p:sp>
          <p:nvSpPr>
            <p:cNvPr id="13" name="Sous-titre 4">
              <a:extLst>
                <a:ext uri="{FF2B5EF4-FFF2-40B4-BE49-F238E27FC236}">
                  <a16:creationId xmlns:a16="http://schemas.microsoft.com/office/drawing/2014/main" id="{4FC660DC-0CE8-8199-661B-B5AEEA26A7AE}"/>
                </a:ext>
              </a:extLst>
            </p:cNvPr>
            <p:cNvSpPr txBox="1">
              <a:spLocks/>
            </p:cNvSpPr>
            <p:nvPr/>
          </p:nvSpPr>
          <p:spPr>
            <a:xfrm>
              <a:off x="2701895" y="153875"/>
              <a:ext cx="706977" cy="324486"/>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a:solidFill>
                    <a:srgbClr val="00529B"/>
                  </a:solidFill>
                </a:rPr>
                <a:t>S04</a:t>
              </a:r>
            </a:p>
          </p:txBody>
        </p:sp>
      </p:grpSp>
    </p:spTree>
    <p:extLst>
      <p:ext uri="{BB962C8B-B14F-4D97-AF65-F5344CB8AC3E}">
        <p14:creationId xmlns:p14="http://schemas.microsoft.com/office/powerpoint/2010/main" val="8271700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fade">
                                      <p:cBhvr>
                                        <p:cTn id="13" dur="500"/>
                                        <p:tgtEl>
                                          <p:spTgt spid="2">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500"/>
                                        <p:tgtEl>
                                          <p:spTgt spid="4">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E8A0455D-7180-AD46-EDB9-4DA307F64B45}"/>
              </a:ext>
            </a:extLst>
          </p:cNvPr>
          <p:cNvSpPr>
            <a:spLocks noGrp="1"/>
          </p:cNvSpPr>
          <p:nvPr>
            <p:ph type="ftr" sz="quarter" idx="12"/>
          </p:nvPr>
        </p:nvSpPr>
        <p:spPr/>
        <p:txBody>
          <a:bodyPr/>
          <a:lstStyle/>
          <a:p>
            <a:r>
              <a:rPr lang="fr-FR"/>
              <a:t>Version 2026 - JF</a:t>
            </a:r>
            <a:endParaRPr lang="fr-FR" dirty="0"/>
          </a:p>
        </p:txBody>
      </p:sp>
      <p:sp>
        <p:nvSpPr>
          <p:cNvPr id="3" name="Espace réservé du numéro de diapositive 2">
            <a:extLst>
              <a:ext uri="{FF2B5EF4-FFF2-40B4-BE49-F238E27FC236}">
                <a16:creationId xmlns:a16="http://schemas.microsoft.com/office/drawing/2014/main" id="{D766315B-B9DF-CEAB-6566-9299BFE0BC8D}"/>
              </a:ext>
            </a:extLst>
          </p:cNvPr>
          <p:cNvSpPr>
            <a:spLocks noGrp="1"/>
          </p:cNvSpPr>
          <p:nvPr>
            <p:ph type="sldNum" sz="quarter" idx="13"/>
          </p:nvPr>
        </p:nvSpPr>
        <p:spPr/>
        <p:txBody>
          <a:bodyPr/>
          <a:lstStyle/>
          <a:p>
            <a:fld id="{E08ED9A5-DC0D-4841-8E77-55016E9FD6AD}" type="slidenum">
              <a:rPr lang="fr-FR" smtClean="0"/>
              <a:pPr/>
              <a:t>46</a:t>
            </a:fld>
            <a:endParaRPr lang="fr-FR"/>
          </a:p>
        </p:txBody>
      </p:sp>
      <p:sp>
        <p:nvSpPr>
          <p:cNvPr id="4" name="Sous-titre 4">
            <a:extLst>
              <a:ext uri="{FF2B5EF4-FFF2-40B4-BE49-F238E27FC236}">
                <a16:creationId xmlns:a16="http://schemas.microsoft.com/office/drawing/2014/main" id="{82CC3DC2-5614-1331-D81A-5B08408F05EF}"/>
              </a:ext>
            </a:extLst>
          </p:cNvPr>
          <p:cNvSpPr txBox="1">
            <a:spLocks/>
          </p:cNvSpPr>
          <p:nvPr/>
        </p:nvSpPr>
        <p:spPr>
          <a:xfrm>
            <a:off x="2483386" y="3205507"/>
            <a:ext cx="9470995" cy="120202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3200" b="0" dirty="0">
                <a:solidFill>
                  <a:srgbClr val="114175"/>
                </a:solidFill>
              </a:rPr>
              <a:t>Que feriez vous dans le cas d’une hémorragie ?</a:t>
            </a:r>
          </a:p>
        </p:txBody>
      </p:sp>
      <p:pic>
        <p:nvPicPr>
          <p:cNvPr id="9" name="Image 8">
            <a:extLst>
              <a:ext uri="{FF2B5EF4-FFF2-40B4-BE49-F238E27FC236}">
                <a16:creationId xmlns:a16="http://schemas.microsoft.com/office/drawing/2014/main" id="{526FDC1A-4F77-7394-9E62-A3C65E9D0F2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52920" y="2139752"/>
            <a:ext cx="2133703" cy="2131510"/>
          </a:xfrm>
          <a:prstGeom prst="rect">
            <a:avLst/>
          </a:prstGeom>
        </p:spPr>
      </p:pic>
      <p:graphicFrame>
        <p:nvGraphicFramePr>
          <p:cNvPr id="7" name="Diagramme 6">
            <a:extLst>
              <a:ext uri="{FF2B5EF4-FFF2-40B4-BE49-F238E27FC236}">
                <a16:creationId xmlns:a16="http://schemas.microsoft.com/office/drawing/2014/main" id="{F4A72E1B-DB0E-5CD7-6CEB-7A87752080CB}"/>
              </a:ext>
            </a:extLst>
          </p:cNvPr>
          <p:cNvGraphicFramePr/>
          <p:nvPr/>
        </p:nvGraphicFramePr>
        <p:xfrm>
          <a:off x="2160640" y="6461808"/>
          <a:ext cx="8128000" cy="4592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0" name="Groupe 9">
            <a:extLst>
              <a:ext uri="{FF2B5EF4-FFF2-40B4-BE49-F238E27FC236}">
                <a16:creationId xmlns:a16="http://schemas.microsoft.com/office/drawing/2014/main" id="{53A80B9A-E596-5D74-C52F-B6757D2AA33E}"/>
              </a:ext>
            </a:extLst>
          </p:cNvPr>
          <p:cNvGrpSpPr/>
          <p:nvPr/>
        </p:nvGrpSpPr>
        <p:grpSpPr>
          <a:xfrm>
            <a:off x="1234447" y="43522"/>
            <a:ext cx="706977" cy="552082"/>
            <a:chOff x="2701895" y="0"/>
            <a:chExt cx="706977" cy="552082"/>
          </a:xfrm>
        </p:grpSpPr>
        <p:sp>
          <p:nvSpPr>
            <p:cNvPr id="11" name="Ellipse 10">
              <a:extLst>
                <a:ext uri="{FF2B5EF4-FFF2-40B4-BE49-F238E27FC236}">
                  <a16:creationId xmlns:a16="http://schemas.microsoft.com/office/drawing/2014/main" id="{9C022059-3DD0-A981-42C9-3B53359BC5A1}"/>
                </a:ext>
              </a:extLst>
            </p:cNvPr>
            <p:cNvSpPr/>
            <p:nvPr/>
          </p:nvSpPr>
          <p:spPr>
            <a:xfrm>
              <a:off x="2743478" y="0"/>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solidFill>
                  <a:srgbClr val="00529B"/>
                </a:solidFill>
              </a:endParaRPr>
            </a:p>
          </p:txBody>
        </p:sp>
        <p:sp>
          <p:nvSpPr>
            <p:cNvPr id="13" name="Sous-titre 4">
              <a:extLst>
                <a:ext uri="{FF2B5EF4-FFF2-40B4-BE49-F238E27FC236}">
                  <a16:creationId xmlns:a16="http://schemas.microsoft.com/office/drawing/2014/main" id="{440DCADB-EBE8-C835-0914-FAD4ABE5CF6A}"/>
                </a:ext>
              </a:extLst>
            </p:cNvPr>
            <p:cNvSpPr txBox="1">
              <a:spLocks/>
            </p:cNvSpPr>
            <p:nvPr/>
          </p:nvSpPr>
          <p:spPr>
            <a:xfrm>
              <a:off x="2701895" y="153875"/>
              <a:ext cx="706977" cy="324486"/>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a:solidFill>
                    <a:srgbClr val="00529B"/>
                  </a:solidFill>
                </a:rPr>
                <a:t>S04</a:t>
              </a:r>
            </a:p>
          </p:txBody>
        </p:sp>
      </p:grpSp>
    </p:spTree>
    <p:extLst>
      <p:ext uri="{BB962C8B-B14F-4D97-AF65-F5344CB8AC3E}">
        <p14:creationId xmlns:p14="http://schemas.microsoft.com/office/powerpoint/2010/main" val="13510560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repeatCount="indefinite"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0"/>
                                        <p:tgtEl>
                                          <p:spTgt spid="9"/>
                                        </p:tgtEl>
                                      </p:cBhvr>
                                    </p:animEffect>
                                    <p:anim calcmode="lin" valueType="num">
                                      <p:cBhvr>
                                        <p:cTn id="8" dur="3000" fill="hold"/>
                                        <p:tgtEl>
                                          <p:spTgt spid="9"/>
                                        </p:tgtEl>
                                        <p:attrNameLst>
                                          <p:attrName>ppt_w</p:attrName>
                                        </p:attrNameLst>
                                      </p:cBhvr>
                                      <p:tavLst>
                                        <p:tav tm="0" fmla="#ppt_w*sin(2.5*pi*$)">
                                          <p:val>
                                            <p:fltVal val="0"/>
                                          </p:val>
                                        </p:tav>
                                        <p:tav tm="100000">
                                          <p:val>
                                            <p:fltVal val="1"/>
                                          </p:val>
                                        </p:tav>
                                      </p:tavLst>
                                    </p:anim>
                                    <p:anim calcmode="lin" valueType="num">
                                      <p:cBhvr>
                                        <p:cTn id="9" dur="3000" fill="hold"/>
                                        <p:tgtEl>
                                          <p:spTgt spid="9"/>
                                        </p:tgtEl>
                                        <p:attrNameLst>
                                          <p:attrName>ppt_h</p:attrName>
                                        </p:attrNameLst>
                                      </p:cBhvr>
                                      <p:tavLst>
                                        <p:tav tm="0">
                                          <p:val>
                                            <p:strVal val="#ppt_h"/>
                                          </p:val>
                                        </p:tav>
                                        <p:tav tm="100000">
                                          <p:val>
                                            <p:strVal val="#ppt_h"/>
                                          </p:val>
                                        </p:tav>
                                      </p:tavLst>
                                    </p:anim>
                                  </p:childTnLst>
                                </p:cTn>
                              </p:par>
                              <p:par>
                                <p:cTn id="10" presetID="1"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rrow: Down 16">
            <a:extLst>
              <a:ext uri="{FF2B5EF4-FFF2-40B4-BE49-F238E27FC236}">
                <a16:creationId xmlns:a16="http://schemas.microsoft.com/office/drawing/2014/main" id="{F00D2F6E-948B-2731-9108-A17A590C724B}"/>
              </a:ext>
            </a:extLst>
          </p:cNvPr>
          <p:cNvSpPr/>
          <p:nvPr/>
        </p:nvSpPr>
        <p:spPr>
          <a:xfrm rot="5400000">
            <a:off x="3607211" y="5235997"/>
            <a:ext cx="356871" cy="1433213"/>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j-lt"/>
            </a:endParaRPr>
          </a:p>
        </p:txBody>
      </p:sp>
      <p:sp>
        <p:nvSpPr>
          <p:cNvPr id="6" name="Sous-titre 4">
            <a:extLst>
              <a:ext uri="{FF2B5EF4-FFF2-40B4-BE49-F238E27FC236}">
                <a16:creationId xmlns:a16="http://schemas.microsoft.com/office/drawing/2014/main" id="{DE1BAFC8-BCD7-D1DB-B030-989B208FEA36}"/>
              </a:ext>
            </a:extLst>
          </p:cNvPr>
          <p:cNvSpPr txBox="1">
            <a:spLocks/>
          </p:cNvSpPr>
          <p:nvPr/>
        </p:nvSpPr>
        <p:spPr>
          <a:xfrm>
            <a:off x="2902763" y="811819"/>
            <a:ext cx="3366765" cy="4568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200" dirty="0">
                <a:solidFill>
                  <a:srgbClr val="114175"/>
                </a:solidFill>
              </a:rPr>
              <a:t>Constater</a:t>
            </a:r>
            <a:r>
              <a:rPr lang="fr-FR" sz="2200" b="0" dirty="0">
                <a:solidFill>
                  <a:srgbClr val="114175"/>
                </a:solidFill>
              </a:rPr>
              <a:t> l’hémorragie </a:t>
            </a:r>
          </a:p>
        </p:txBody>
      </p:sp>
      <p:sp>
        <p:nvSpPr>
          <p:cNvPr id="7" name="Sous-titre 4">
            <a:extLst>
              <a:ext uri="{FF2B5EF4-FFF2-40B4-BE49-F238E27FC236}">
                <a16:creationId xmlns:a16="http://schemas.microsoft.com/office/drawing/2014/main" id="{D43C83E1-3560-F7EE-46A0-380FC4B6CFC6}"/>
              </a:ext>
            </a:extLst>
          </p:cNvPr>
          <p:cNvSpPr txBox="1">
            <a:spLocks/>
          </p:cNvSpPr>
          <p:nvPr/>
        </p:nvSpPr>
        <p:spPr>
          <a:xfrm>
            <a:off x="2076549" y="1630936"/>
            <a:ext cx="4434173" cy="1129229"/>
          </a:xfrm>
          <a:prstGeom prst="rect">
            <a:avLst/>
          </a:prstGeom>
          <a:ln>
            <a:noFill/>
          </a:ln>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200" dirty="0">
                <a:solidFill>
                  <a:srgbClr val="114175"/>
                </a:solidFill>
              </a:rPr>
              <a:t>Compression manuelle</a:t>
            </a:r>
          </a:p>
          <a:p>
            <a:r>
              <a:rPr lang="fr-FR" sz="2200" b="0" dirty="0">
                <a:solidFill>
                  <a:srgbClr val="114175"/>
                </a:solidFill>
              </a:rPr>
              <a:t>Idéalement par la victime</a:t>
            </a:r>
          </a:p>
          <a:p>
            <a:r>
              <a:rPr lang="fr-FR" sz="2200" b="0" dirty="0">
                <a:solidFill>
                  <a:srgbClr val="114175"/>
                </a:solidFill>
              </a:rPr>
              <a:t>Si possible</a:t>
            </a:r>
          </a:p>
        </p:txBody>
      </p:sp>
      <p:sp>
        <p:nvSpPr>
          <p:cNvPr id="16" name="Sous-titre 4">
            <a:extLst>
              <a:ext uri="{FF2B5EF4-FFF2-40B4-BE49-F238E27FC236}">
                <a16:creationId xmlns:a16="http://schemas.microsoft.com/office/drawing/2014/main" id="{8E69A039-D61F-9975-D9FE-A46A2FD43D8A}"/>
              </a:ext>
            </a:extLst>
          </p:cNvPr>
          <p:cNvSpPr txBox="1">
            <a:spLocks/>
          </p:cNvSpPr>
          <p:nvPr/>
        </p:nvSpPr>
        <p:spPr>
          <a:xfrm>
            <a:off x="2911630" y="3147032"/>
            <a:ext cx="2873589" cy="379935"/>
          </a:xfrm>
          <a:prstGeom prst="rect">
            <a:avLst/>
          </a:prstGeom>
          <a:ln>
            <a:solidFill>
              <a:srgbClr val="00529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1900" dirty="0">
                <a:solidFill>
                  <a:srgbClr val="114175"/>
                </a:solidFill>
              </a:rPr>
              <a:t>ALLONGER</a:t>
            </a:r>
          </a:p>
        </p:txBody>
      </p:sp>
      <p:sp>
        <p:nvSpPr>
          <p:cNvPr id="35" name="Flèche : bas 34">
            <a:extLst>
              <a:ext uri="{FF2B5EF4-FFF2-40B4-BE49-F238E27FC236}">
                <a16:creationId xmlns:a16="http://schemas.microsoft.com/office/drawing/2014/main" id="{0DCF4E0D-2FFF-1C6A-2C79-9AEAF2286B1F}"/>
              </a:ext>
            </a:extLst>
          </p:cNvPr>
          <p:cNvSpPr/>
          <p:nvPr/>
        </p:nvSpPr>
        <p:spPr>
          <a:xfrm>
            <a:off x="4239755" y="1222386"/>
            <a:ext cx="497150" cy="384847"/>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Flèche : bas 1">
            <a:extLst>
              <a:ext uri="{FF2B5EF4-FFF2-40B4-BE49-F238E27FC236}">
                <a16:creationId xmlns:a16="http://schemas.microsoft.com/office/drawing/2014/main" id="{479D9506-EC74-45CC-5ED2-07AC72FECED2}"/>
              </a:ext>
            </a:extLst>
          </p:cNvPr>
          <p:cNvSpPr/>
          <p:nvPr/>
        </p:nvSpPr>
        <p:spPr>
          <a:xfrm>
            <a:off x="4101837" y="2674836"/>
            <a:ext cx="497150" cy="418544"/>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Flèche : bas 3">
            <a:extLst>
              <a:ext uri="{FF2B5EF4-FFF2-40B4-BE49-F238E27FC236}">
                <a16:creationId xmlns:a16="http://schemas.microsoft.com/office/drawing/2014/main" id="{F49A63E0-6A77-1537-092F-54370519CB0B}"/>
              </a:ext>
            </a:extLst>
          </p:cNvPr>
          <p:cNvSpPr/>
          <p:nvPr/>
        </p:nvSpPr>
        <p:spPr>
          <a:xfrm>
            <a:off x="4149648" y="3596728"/>
            <a:ext cx="504940" cy="379935"/>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Sous-titre 4">
            <a:extLst>
              <a:ext uri="{FF2B5EF4-FFF2-40B4-BE49-F238E27FC236}">
                <a16:creationId xmlns:a16="http://schemas.microsoft.com/office/drawing/2014/main" id="{6720E23F-40F4-0BB9-9549-1A3E7C7A0751}"/>
              </a:ext>
            </a:extLst>
          </p:cNvPr>
          <p:cNvSpPr txBox="1">
            <a:spLocks/>
          </p:cNvSpPr>
          <p:nvPr/>
        </p:nvSpPr>
        <p:spPr>
          <a:xfrm>
            <a:off x="2895257" y="3991694"/>
            <a:ext cx="2873589" cy="379935"/>
          </a:xfrm>
          <a:prstGeom prst="rect">
            <a:avLst/>
          </a:prstGeom>
          <a:ln>
            <a:solidFill>
              <a:srgbClr val="00529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1900" dirty="0">
                <a:solidFill>
                  <a:srgbClr val="114175"/>
                </a:solidFill>
              </a:rPr>
              <a:t>ALERTER</a:t>
            </a:r>
          </a:p>
        </p:txBody>
      </p:sp>
      <p:sp>
        <p:nvSpPr>
          <p:cNvPr id="26" name="Diamond 9">
            <a:extLst>
              <a:ext uri="{FF2B5EF4-FFF2-40B4-BE49-F238E27FC236}">
                <a16:creationId xmlns:a16="http://schemas.microsoft.com/office/drawing/2014/main" id="{1A7FC23C-4FD0-D37C-6910-A4B68A59C299}"/>
              </a:ext>
            </a:extLst>
          </p:cNvPr>
          <p:cNvSpPr/>
          <p:nvPr/>
        </p:nvSpPr>
        <p:spPr>
          <a:xfrm>
            <a:off x="4481151" y="5539061"/>
            <a:ext cx="2977348" cy="794808"/>
          </a:xfrm>
          <a:prstGeom prst="diamond">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mj-lt"/>
              </a:rPr>
              <a:t>Pansement compressif</a:t>
            </a:r>
          </a:p>
        </p:txBody>
      </p:sp>
      <p:sp>
        <p:nvSpPr>
          <p:cNvPr id="48" name="Sous-titre 4">
            <a:extLst>
              <a:ext uri="{FF2B5EF4-FFF2-40B4-BE49-F238E27FC236}">
                <a16:creationId xmlns:a16="http://schemas.microsoft.com/office/drawing/2014/main" id="{83E4B9C7-70CF-C8FC-55DD-B7BA158419A2}"/>
              </a:ext>
            </a:extLst>
          </p:cNvPr>
          <p:cNvSpPr txBox="1">
            <a:spLocks/>
          </p:cNvSpPr>
          <p:nvPr/>
        </p:nvSpPr>
        <p:spPr>
          <a:xfrm>
            <a:off x="2922490" y="4860274"/>
            <a:ext cx="2873589" cy="379935"/>
          </a:xfrm>
          <a:prstGeom prst="rect">
            <a:avLst/>
          </a:prstGeom>
          <a:ln>
            <a:solidFill>
              <a:srgbClr val="00529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1900" dirty="0">
                <a:solidFill>
                  <a:srgbClr val="114175"/>
                </a:solidFill>
              </a:rPr>
              <a:t>Protéger, Surveiller </a:t>
            </a:r>
          </a:p>
        </p:txBody>
      </p:sp>
      <p:sp>
        <p:nvSpPr>
          <p:cNvPr id="49" name="Flèche : bas 48">
            <a:extLst>
              <a:ext uri="{FF2B5EF4-FFF2-40B4-BE49-F238E27FC236}">
                <a16:creationId xmlns:a16="http://schemas.microsoft.com/office/drawing/2014/main" id="{9D255886-844B-1026-E0E7-2D8ADC0F5B49}"/>
              </a:ext>
            </a:extLst>
          </p:cNvPr>
          <p:cNvSpPr/>
          <p:nvPr/>
        </p:nvSpPr>
        <p:spPr>
          <a:xfrm>
            <a:off x="4204774" y="4431305"/>
            <a:ext cx="449814" cy="379935"/>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Arrow: Down 16">
            <a:extLst>
              <a:ext uri="{FF2B5EF4-FFF2-40B4-BE49-F238E27FC236}">
                <a16:creationId xmlns:a16="http://schemas.microsoft.com/office/drawing/2014/main" id="{664510E4-8A08-CB57-9FE4-44B33AFF0DDF}"/>
              </a:ext>
            </a:extLst>
          </p:cNvPr>
          <p:cNvSpPr/>
          <p:nvPr/>
        </p:nvSpPr>
        <p:spPr>
          <a:xfrm rot="10800000">
            <a:off x="2338347" y="1833403"/>
            <a:ext cx="356871" cy="372612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j-lt"/>
            </a:endParaRPr>
          </a:p>
        </p:txBody>
      </p:sp>
      <p:sp>
        <p:nvSpPr>
          <p:cNvPr id="24" name="ZoneTexte 13">
            <a:extLst>
              <a:ext uri="{FF2B5EF4-FFF2-40B4-BE49-F238E27FC236}">
                <a16:creationId xmlns:a16="http://schemas.microsoft.com/office/drawing/2014/main" id="{456C7E99-14DB-893F-09E1-D0EB19C7782E}"/>
              </a:ext>
            </a:extLst>
          </p:cNvPr>
          <p:cNvSpPr txBox="1"/>
          <p:nvPr/>
        </p:nvSpPr>
        <p:spPr>
          <a:xfrm>
            <a:off x="3602983" y="5810337"/>
            <a:ext cx="1093329" cy="284531"/>
          </a:xfrm>
          <a:prstGeom prst="rect">
            <a:avLst/>
          </a:prstGeom>
          <a:noFill/>
          <a:ln>
            <a:noFill/>
          </a:ln>
        </p:spPr>
        <p:txBody>
          <a:bodyPr wrap="square" rtlCol="0">
            <a:spAutoFit/>
          </a:bodyPr>
          <a:lstStyle/>
          <a:p>
            <a:r>
              <a:rPr lang="fr-FR" sz="1200" i="1" dirty="0">
                <a:latin typeface="+mj-lt"/>
              </a:rPr>
              <a:t>Si inefficace </a:t>
            </a:r>
          </a:p>
        </p:txBody>
      </p:sp>
      <p:pic>
        <p:nvPicPr>
          <p:cNvPr id="33" name="Image 32" descr="Une image contenant dessin humoristique, illustration, clipart, art&#10;&#10;Le contenu généré par l’IA peut être incorrect.">
            <a:extLst>
              <a:ext uri="{FF2B5EF4-FFF2-40B4-BE49-F238E27FC236}">
                <a16:creationId xmlns:a16="http://schemas.microsoft.com/office/drawing/2014/main" id="{0BC9A9C1-93FD-9798-371B-6C574124E3BE}"/>
              </a:ext>
            </a:extLst>
          </p:cNvPr>
          <p:cNvPicPr>
            <a:picLocks noChangeAspect="1"/>
          </p:cNvPicPr>
          <p:nvPr/>
        </p:nvPicPr>
        <p:blipFill>
          <a:blip r:embed="rId3">
            <a:clrChange>
              <a:clrFrom>
                <a:srgbClr val="000000">
                  <a:alpha val="0"/>
                </a:srgbClr>
              </a:clrFrom>
              <a:clrTo>
                <a:srgbClr val="000000">
                  <a:alpha val="0"/>
                </a:srgbClr>
              </a:clrTo>
            </a:clrChange>
            <a:extLst>
              <a:ext uri="{BEBA8EAE-BF5A-486C-A8C5-ECC9F3942E4B}">
                <a14:imgProps xmlns:a14="http://schemas.microsoft.com/office/drawing/2010/main">
                  <a14:imgLayer r:embed="rId4">
                    <a14:imgEffect>
                      <a14:backgroundRemoval t="9717" b="89879" l="5556" r="95216">
                        <a14:foregroundMark x1="93981" y1="42105" x2="85648" y2="29555"/>
                        <a14:foregroundMark x1="85648" y1="29555" x2="94136" y2="46154"/>
                        <a14:foregroundMark x1="94136" y1="46154" x2="90278" y2="64777"/>
                        <a14:foregroundMark x1="90278" y1="64777" x2="91821" y2="55870"/>
                        <a14:foregroundMark x1="94444" y1="42915" x2="95370" y2="56275"/>
                        <a14:foregroundMark x1="84414" y1="34818" x2="82870" y2="35223"/>
                        <a14:foregroundMark x1="8333" y1="34413" x2="5556" y2="63158"/>
                        <a14:foregroundMark x1="5556" y1="63158" x2="6481" y2="76113"/>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16200000">
            <a:off x="6236972" y="3286752"/>
            <a:ext cx="2623179" cy="999885"/>
          </a:xfrm>
          <a:prstGeom prst="rect">
            <a:avLst/>
          </a:prstGeom>
        </p:spPr>
      </p:pic>
      <p:pic>
        <p:nvPicPr>
          <p:cNvPr id="36" name="Image 35" descr="Une image contenant texte, capture d’écran&#10;&#10;Le contenu généré par l’IA peut être incorrect.">
            <a:extLst>
              <a:ext uri="{FF2B5EF4-FFF2-40B4-BE49-F238E27FC236}">
                <a16:creationId xmlns:a16="http://schemas.microsoft.com/office/drawing/2014/main" id="{8EA578E8-96D8-F7D4-A847-426443C65D5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3724" b="80078" l="5371" r="36426">
                        <a14:foregroundMark x1="8984" y1="78516" x2="9766" y2="78516"/>
                        <a14:foregroundMark x1="9766" y1="78516" x2="12793" y2="80078"/>
                        <a14:foregroundMark x1="20996" y1="42448" x2="20996" y2="44271"/>
                        <a14:foregroundMark x1="20117" y1="33854" x2="21191" y2="34115"/>
                        <a14:foregroundMark x1="21191" y1="34115" x2="21191" y2="34115"/>
                        <a14:foregroundMark x1="6738" y1="80078" x2="5371" y2="79036"/>
                        <a14:backgroundMark x1="30566" y1="36719" x2="28711" y2="50651"/>
                        <a14:backgroundMark x1="28711" y1="50651" x2="36035" y2="42057"/>
                        <a14:backgroundMark x1="27344" y1="41536" x2="28906" y2="54297"/>
                        <a14:backgroundMark x1="28906" y1="54297" x2="37988" y2="51693"/>
                        <a14:backgroundMark x1="27539" y1="41016" x2="25586" y2="44271"/>
                        <a14:backgroundMark x1="24219" y1="44271" x2="33789" y2="39323"/>
                        <a14:backgroundMark x1="33789" y1="39323" x2="34961" y2="39714"/>
                        <a14:backgroundMark x1="33789" y1="37891" x2="30371" y2="36458"/>
                        <a14:backgroundMark x1="25000" y1="43099" x2="27441" y2="39714"/>
                        <a14:backgroundMark x1="28809" y1="38932" x2="24414" y2="42057"/>
                        <a14:backgroundMark x1="28027" y1="58984" x2="35254" y2="58984"/>
                        <a14:backgroundMark x1="28418" y1="58984" x2="26855" y2="56771"/>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rcRect l="3855" t="31120" r="59742" b="19115"/>
          <a:stretch/>
        </p:blipFill>
        <p:spPr>
          <a:xfrm flipH="1">
            <a:off x="6618105" y="26597"/>
            <a:ext cx="1828242" cy="2091711"/>
          </a:xfrm>
          <a:prstGeom prst="rect">
            <a:avLst/>
          </a:prstGeom>
        </p:spPr>
      </p:pic>
      <p:pic>
        <p:nvPicPr>
          <p:cNvPr id="46" name="Image 45" descr="Une image contenant croquis, dessin, silhouette, noir et blanc&#10;&#10;Le contenu généré par l’IA peut être incorrect.">
            <a:extLst>
              <a:ext uri="{FF2B5EF4-FFF2-40B4-BE49-F238E27FC236}">
                <a16:creationId xmlns:a16="http://schemas.microsoft.com/office/drawing/2014/main" id="{BEE4BAE4-1DBA-F7AC-7979-82326518FE10}"/>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rot="9970322">
            <a:off x="9501422" y="813424"/>
            <a:ext cx="798509" cy="978640"/>
          </a:xfrm>
          <a:prstGeom prst="rect">
            <a:avLst/>
          </a:prstGeom>
        </p:spPr>
      </p:pic>
      <p:cxnSp>
        <p:nvCxnSpPr>
          <p:cNvPr id="47" name="Connecteur droit avec flèche 46">
            <a:extLst>
              <a:ext uri="{FF2B5EF4-FFF2-40B4-BE49-F238E27FC236}">
                <a16:creationId xmlns:a16="http://schemas.microsoft.com/office/drawing/2014/main" id="{6DD8D9E4-CB72-0357-CD92-19DE623BCE65}"/>
              </a:ext>
            </a:extLst>
          </p:cNvPr>
          <p:cNvCxnSpPr>
            <a:cxnSpLocks/>
          </p:cNvCxnSpPr>
          <p:nvPr/>
        </p:nvCxnSpPr>
        <p:spPr>
          <a:xfrm flipH="1">
            <a:off x="8009992" y="1427453"/>
            <a:ext cx="1517515" cy="187594"/>
          </a:xfrm>
          <a:prstGeom prst="straightConnector1">
            <a:avLst/>
          </a:prstGeom>
          <a:ln w="762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9" name="Flèche : droite rayée 58">
            <a:extLst>
              <a:ext uri="{FF2B5EF4-FFF2-40B4-BE49-F238E27FC236}">
                <a16:creationId xmlns:a16="http://schemas.microsoft.com/office/drawing/2014/main" id="{2578A8E5-3E85-FED3-F6F0-96F7A79BEF4E}"/>
              </a:ext>
            </a:extLst>
          </p:cNvPr>
          <p:cNvSpPr/>
          <p:nvPr/>
        </p:nvSpPr>
        <p:spPr>
          <a:xfrm rot="838870" flipH="1">
            <a:off x="7870681" y="1912195"/>
            <a:ext cx="1335352" cy="717574"/>
          </a:xfrm>
          <a:prstGeom prst="stripedRightArrow">
            <a:avLst>
              <a:gd name="adj1" fmla="val 60573"/>
              <a:gd name="adj2" fmla="val 58694"/>
            </a:avLst>
          </a:prstGeom>
          <a:solidFill>
            <a:srgbClr val="00B0F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57" name="Image 56" descr="Une image contenant croquis, dessin, gants, art&#10;&#10;Le contenu généré par l’IA peut être incorrect.">
            <a:extLst>
              <a:ext uri="{FF2B5EF4-FFF2-40B4-BE49-F238E27FC236}">
                <a16:creationId xmlns:a16="http://schemas.microsoft.com/office/drawing/2014/main" id="{68B9B1F2-423A-DE49-F447-35DA5F056DA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5112" b="90256" l="9585" r="89617">
                        <a14:foregroundMark x1="50799" y1="9585" x2="50799" y2="8466"/>
                        <a14:foregroundMark x1="39936" y1="89776" x2="48882" y2="90256"/>
                        <a14:foregroundMark x1="48882" y1="90256" x2="52875" y2="89936"/>
                        <a14:foregroundMark x1="50319" y1="5112" x2="51438" y2="5431"/>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rot="838870" flipH="1">
            <a:off x="8761903" y="1764582"/>
            <a:ext cx="1377116" cy="1155847"/>
          </a:xfrm>
          <a:prstGeom prst="rect">
            <a:avLst/>
          </a:prstGeom>
        </p:spPr>
      </p:pic>
      <p:pic>
        <p:nvPicPr>
          <p:cNvPr id="66" name="Image 65" descr="Une image contenant croquis, clipart, dessin, Dessin au trait&#10;&#10;Le contenu généré par l’IA peut être incorrect.">
            <a:extLst>
              <a:ext uri="{FF2B5EF4-FFF2-40B4-BE49-F238E27FC236}">
                <a16:creationId xmlns:a16="http://schemas.microsoft.com/office/drawing/2014/main" id="{34AD2486-FF17-6BB8-1409-2034AC5DC924}"/>
              </a:ext>
            </a:extLst>
          </p:cNvPr>
          <p:cNvPicPr>
            <a:picLocks noChangeAspect="1"/>
          </p:cNvPicPr>
          <p:nvPr/>
        </p:nvPicPr>
        <p:blipFill>
          <a:blip r:embed="rId14">
            <a:clrChange>
              <a:clrFrom>
                <a:srgbClr val="F6F6F6"/>
              </a:clrFrom>
              <a:clrTo>
                <a:srgbClr val="F6F6F6">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1329452" y="5358217"/>
            <a:ext cx="1834447" cy="1312888"/>
          </a:xfrm>
          <a:prstGeom prst="rect">
            <a:avLst/>
          </a:prstGeom>
        </p:spPr>
      </p:pic>
      <p:graphicFrame>
        <p:nvGraphicFramePr>
          <p:cNvPr id="11" name="Diagramme 10">
            <a:extLst>
              <a:ext uri="{FF2B5EF4-FFF2-40B4-BE49-F238E27FC236}">
                <a16:creationId xmlns:a16="http://schemas.microsoft.com/office/drawing/2014/main" id="{E580005D-B49B-FF3F-85D1-6F4BA0382C33}"/>
              </a:ext>
            </a:extLst>
          </p:cNvPr>
          <p:cNvGraphicFramePr/>
          <p:nvPr>
            <p:extLst>
              <p:ext uri="{D42A27DB-BD31-4B8C-83A1-F6EECF244321}">
                <p14:modId xmlns:p14="http://schemas.microsoft.com/office/powerpoint/2010/main" val="1444183318"/>
              </p:ext>
            </p:extLst>
          </p:nvPr>
        </p:nvGraphicFramePr>
        <p:xfrm>
          <a:off x="2160640" y="6461808"/>
          <a:ext cx="8128000" cy="459290"/>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grpSp>
        <p:nvGrpSpPr>
          <p:cNvPr id="18" name="Groupe 17">
            <a:extLst>
              <a:ext uri="{FF2B5EF4-FFF2-40B4-BE49-F238E27FC236}">
                <a16:creationId xmlns:a16="http://schemas.microsoft.com/office/drawing/2014/main" id="{EE954018-6010-18EC-A478-8097D89F202A}"/>
              </a:ext>
            </a:extLst>
          </p:cNvPr>
          <p:cNvGrpSpPr/>
          <p:nvPr/>
        </p:nvGrpSpPr>
        <p:grpSpPr>
          <a:xfrm>
            <a:off x="5736726" y="1833405"/>
            <a:ext cx="441851" cy="3726119"/>
            <a:chOff x="4537652" y="1793978"/>
            <a:chExt cx="441851" cy="3940489"/>
          </a:xfrm>
        </p:grpSpPr>
        <p:sp>
          <p:nvSpPr>
            <p:cNvPr id="12" name="Arrow: Down 16">
              <a:extLst>
                <a:ext uri="{FF2B5EF4-FFF2-40B4-BE49-F238E27FC236}">
                  <a16:creationId xmlns:a16="http://schemas.microsoft.com/office/drawing/2014/main" id="{76A859D6-F570-8AEC-C6CC-835A72824FAF}"/>
                </a:ext>
              </a:extLst>
            </p:cNvPr>
            <p:cNvSpPr/>
            <p:nvPr/>
          </p:nvSpPr>
          <p:spPr>
            <a:xfrm>
              <a:off x="4622632" y="1901084"/>
              <a:ext cx="356871" cy="3833383"/>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j-lt"/>
              </a:endParaRPr>
            </a:p>
          </p:txBody>
        </p:sp>
        <p:sp>
          <p:nvSpPr>
            <p:cNvPr id="13" name="ZoneTexte 13">
              <a:extLst>
                <a:ext uri="{FF2B5EF4-FFF2-40B4-BE49-F238E27FC236}">
                  <a16:creationId xmlns:a16="http://schemas.microsoft.com/office/drawing/2014/main" id="{7E82789F-0BF8-748E-3F3A-26AA719354FD}"/>
                </a:ext>
              </a:extLst>
            </p:cNvPr>
            <p:cNvSpPr txBox="1"/>
            <p:nvPr/>
          </p:nvSpPr>
          <p:spPr>
            <a:xfrm rot="5400000">
              <a:off x="4302045" y="2373476"/>
              <a:ext cx="983844" cy="276999"/>
            </a:xfrm>
            <a:prstGeom prst="rect">
              <a:avLst/>
            </a:prstGeom>
            <a:noFill/>
            <a:ln>
              <a:noFill/>
            </a:ln>
          </p:spPr>
          <p:txBody>
            <a:bodyPr wrap="square" rtlCol="0">
              <a:spAutoFit/>
            </a:bodyPr>
            <a:lstStyle/>
            <a:p>
              <a:r>
                <a:rPr lang="fr-FR" sz="1200" i="1" dirty="0">
                  <a:latin typeface="+mj-lt"/>
                </a:rPr>
                <a:t>Si efficace </a:t>
              </a:r>
            </a:p>
          </p:txBody>
        </p:sp>
        <p:sp>
          <p:nvSpPr>
            <p:cNvPr id="17" name="Arrow: Down 16">
              <a:extLst>
                <a:ext uri="{FF2B5EF4-FFF2-40B4-BE49-F238E27FC236}">
                  <a16:creationId xmlns:a16="http://schemas.microsoft.com/office/drawing/2014/main" id="{AC496654-3A72-C38C-8FC8-37983AC032A2}"/>
                </a:ext>
              </a:extLst>
            </p:cNvPr>
            <p:cNvSpPr/>
            <p:nvPr/>
          </p:nvSpPr>
          <p:spPr>
            <a:xfrm rot="16200000">
              <a:off x="4622782" y="1708848"/>
              <a:ext cx="186611" cy="35687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j-lt"/>
              </a:endParaRPr>
            </a:p>
          </p:txBody>
        </p:sp>
      </p:grpSp>
      <p:sp>
        <p:nvSpPr>
          <p:cNvPr id="27" name="Arrow: Down 16">
            <a:extLst>
              <a:ext uri="{FF2B5EF4-FFF2-40B4-BE49-F238E27FC236}">
                <a16:creationId xmlns:a16="http://schemas.microsoft.com/office/drawing/2014/main" id="{75E2ADFE-3D64-8B5C-D1CC-C19CBDCBA983}"/>
              </a:ext>
            </a:extLst>
          </p:cNvPr>
          <p:cNvSpPr/>
          <p:nvPr/>
        </p:nvSpPr>
        <p:spPr>
          <a:xfrm rot="10800000">
            <a:off x="2305973" y="1831768"/>
            <a:ext cx="704259" cy="162328"/>
          </a:xfrm>
          <a:prstGeom prst="downArrow">
            <a:avLst>
              <a:gd name="adj1" fmla="val 50000"/>
              <a:gd name="adj2"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j-lt"/>
            </a:endParaRPr>
          </a:p>
        </p:txBody>
      </p:sp>
      <p:sp>
        <p:nvSpPr>
          <p:cNvPr id="28" name="ZoneTexte 13">
            <a:extLst>
              <a:ext uri="{FF2B5EF4-FFF2-40B4-BE49-F238E27FC236}">
                <a16:creationId xmlns:a16="http://schemas.microsoft.com/office/drawing/2014/main" id="{85B861B1-8F42-98D2-E325-47C71B82502C}"/>
              </a:ext>
            </a:extLst>
          </p:cNvPr>
          <p:cNvSpPr txBox="1"/>
          <p:nvPr/>
        </p:nvSpPr>
        <p:spPr>
          <a:xfrm rot="16200000">
            <a:off x="1972230" y="2177979"/>
            <a:ext cx="1093329" cy="284531"/>
          </a:xfrm>
          <a:prstGeom prst="rect">
            <a:avLst/>
          </a:prstGeom>
          <a:noFill/>
          <a:ln>
            <a:noFill/>
          </a:ln>
        </p:spPr>
        <p:txBody>
          <a:bodyPr wrap="square" rtlCol="0">
            <a:spAutoFit/>
          </a:bodyPr>
          <a:lstStyle/>
          <a:p>
            <a:r>
              <a:rPr lang="fr-FR" sz="1200" i="1" dirty="0">
                <a:latin typeface="+mj-lt"/>
              </a:rPr>
              <a:t>Si impossible </a:t>
            </a:r>
          </a:p>
        </p:txBody>
      </p:sp>
      <p:sp>
        <p:nvSpPr>
          <p:cNvPr id="3" name="Espace réservé du pied de page 2">
            <a:extLst>
              <a:ext uri="{FF2B5EF4-FFF2-40B4-BE49-F238E27FC236}">
                <a16:creationId xmlns:a16="http://schemas.microsoft.com/office/drawing/2014/main" id="{C008D83C-D5D5-F4CC-CDEE-B0CE855B50AB}"/>
              </a:ext>
            </a:extLst>
          </p:cNvPr>
          <p:cNvSpPr>
            <a:spLocks noGrp="1"/>
          </p:cNvSpPr>
          <p:nvPr>
            <p:ph type="ftr" sz="quarter" idx="12"/>
          </p:nvPr>
        </p:nvSpPr>
        <p:spPr>
          <a:xfrm>
            <a:off x="11013141" y="6654484"/>
            <a:ext cx="1178859" cy="206935"/>
          </a:xfrm>
        </p:spPr>
        <p:txBody>
          <a:bodyPr/>
          <a:lstStyle/>
          <a:p>
            <a:r>
              <a:rPr lang="fr-FR"/>
              <a:t>Version 2026 - JF</a:t>
            </a:r>
            <a:endParaRPr lang="fr-FR" dirty="0"/>
          </a:p>
        </p:txBody>
      </p:sp>
      <p:sp>
        <p:nvSpPr>
          <p:cNvPr id="10" name="Espace réservé du numéro de diapositive 9">
            <a:extLst>
              <a:ext uri="{FF2B5EF4-FFF2-40B4-BE49-F238E27FC236}">
                <a16:creationId xmlns:a16="http://schemas.microsoft.com/office/drawing/2014/main" id="{ADF10F83-7A15-5DE2-570B-53BC7057E4FD}"/>
              </a:ext>
            </a:extLst>
          </p:cNvPr>
          <p:cNvSpPr>
            <a:spLocks noGrp="1"/>
          </p:cNvSpPr>
          <p:nvPr>
            <p:ph type="sldNum" sz="quarter" idx="13"/>
          </p:nvPr>
        </p:nvSpPr>
        <p:spPr>
          <a:xfrm>
            <a:off x="10990203" y="6289359"/>
            <a:ext cx="805353" cy="365125"/>
          </a:xfrm>
        </p:spPr>
        <p:txBody>
          <a:bodyPr/>
          <a:lstStyle/>
          <a:p>
            <a:fld id="{3D4CE6FC-64A4-4AAA-BA35-6D65DD1B778E}" type="slidenum">
              <a:rPr lang="fr-FR" smtClean="0"/>
              <a:pPr/>
              <a:t>47</a:t>
            </a:fld>
            <a:endParaRPr lang="fr-FR"/>
          </a:p>
        </p:txBody>
      </p:sp>
      <p:sp>
        <p:nvSpPr>
          <p:cNvPr id="14" name="Sous-titre 4">
            <a:extLst>
              <a:ext uri="{FF2B5EF4-FFF2-40B4-BE49-F238E27FC236}">
                <a16:creationId xmlns:a16="http://schemas.microsoft.com/office/drawing/2014/main" id="{4F47C09F-DC1A-7262-81D1-0C6BFBB4B848}"/>
              </a:ext>
            </a:extLst>
          </p:cNvPr>
          <p:cNvSpPr txBox="1">
            <a:spLocks/>
          </p:cNvSpPr>
          <p:nvPr/>
        </p:nvSpPr>
        <p:spPr>
          <a:xfrm>
            <a:off x="0" y="531881"/>
            <a:ext cx="1464722" cy="45297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400" dirty="0"/>
              <a:t>S04</a:t>
            </a:r>
          </a:p>
        </p:txBody>
      </p:sp>
      <p:sp>
        <p:nvSpPr>
          <p:cNvPr id="5" name="ZoneTexte 2">
            <a:extLst>
              <a:ext uri="{FF2B5EF4-FFF2-40B4-BE49-F238E27FC236}">
                <a16:creationId xmlns:a16="http://schemas.microsoft.com/office/drawing/2014/main" id="{6E89D2C7-DB69-40A8-FCC8-4F78F9F7882F}"/>
              </a:ext>
            </a:extLst>
          </p:cNvPr>
          <p:cNvSpPr txBox="1">
            <a:spLocks noChangeArrowheads="1"/>
          </p:cNvSpPr>
          <p:nvPr/>
        </p:nvSpPr>
        <p:spPr bwMode="auto">
          <a:xfrm>
            <a:off x="3277702" y="0"/>
            <a:ext cx="72865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fr-FR" altLang="fr-FR" sz="2800" b="1" u="sng" dirty="0">
                <a:solidFill>
                  <a:srgbClr val="C10435"/>
                </a:solidFill>
                <a:latin typeface="+mj-lt"/>
                <a:ea typeface="Verdana" panose="020B0604030504040204" pitchFamily="34" charset="0"/>
                <a:cs typeface="Verdana" panose="020B0604030504040204" pitchFamily="34" charset="0"/>
              </a:rPr>
              <a:t>Compression manuelle</a:t>
            </a:r>
            <a:endParaRPr kumimoji="0" lang="fr-FR" altLang="fr-FR" sz="2800" b="1" i="0" u="sng" strike="noStrike" kern="1200" cap="none" spc="0" normalizeH="0" baseline="0" noProof="0" dirty="0">
              <a:ln>
                <a:noFill/>
              </a:ln>
              <a:solidFill>
                <a:srgbClr val="C10435"/>
              </a:solidFill>
              <a:effectLst/>
              <a:uLnTx/>
              <a:uFillTx/>
              <a:latin typeface="+mj-lt"/>
              <a:ea typeface="Verdana" panose="020B0604030504040204" pitchFamily="34" charset="0"/>
              <a:cs typeface="Verdana" panose="020B0604030504040204" pitchFamily="34" charset="0"/>
            </a:endParaRPr>
          </a:p>
        </p:txBody>
      </p:sp>
      <p:sp>
        <p:nvSpPr>
          <p:cNvPr id="15" name="Ellipse 14">
            <a:extLst>
              <a:ext uri="{FF2B5EF4-FFF2-40B4-BE49-F238E27FC236}">
                <a16:creationId xmlns:a16="http://schemas.microsoft.com/office/drawing/2014/main" id="{A370E77D-2DE3-B348-EA10-CB8557AF1418}"/>
              </a:ext>
            </a:extLst>
          </p:cNvPr>
          <p:cNvSpPr/>
          <p:nvPr/>
        </p:nvSpPr>
        <p:spPr>
          <a:xfrm>
            <a:off x="2548474" y="12527"/>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51669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22" presetClass="entr" presetSubtype="2" repeatCount="indefinite" fill="hold" nodeType="withEffect">
                                  <p:stCondLst>
                                    <p:cond delay="0"/>
                                  </p:stCondLst>
                                  <p:endCondLst>
                                    <p:cond evt="onNext" delay="0">
                                      <p:tgtEl>
                                        <p:sldTgt/>
                                      </p:tgtEl>
                                    </p:cond>
                                  </p:endCondLst>
                                  <p:childTnLst>
                                    <p:set>
                                      <p:cBhvr>
                                        <p:cTn id="10" dur="1" fill="hold">
                                          <p:stCondLst>
                                            <p:cond delay="0"/>
                                          </p:stCondLst>
                                        </p:cTn>
                                        <p:tgtEl>
                                          <p:spTgt spid="47"/>
                                        </p:tgtEl>
                                        <p:attrNameLst>
                                          <p:attrName>style.visibility</p:attrName>
                                        </p:attrNameLst>
                                      </p:cBhvr>
                                      <p:to>
                                        <p:strVal val="visible"/>
                                      </p:to>
                                    </p:set>
                                    <p:animEffect transition="in" filter="wipe(right)">
                                      <p:cBhvr>
                                        <p:cTn id="11" dur="1000"/>
                                        <p:tgtEl>
                                          <p:spTgt spid="47"/>
                                        </p:tgtEl>
                                      </p:cBhvr>
                                    </p:animEffect>
                                  </p:childTnLst>
                                </p:cTn>
                              </p:par>
                              <p:par>
                                <p:cTn id="12" presetID="1" presetClass="entr" presetSubtype="0" fill="hold" nodeType="withEffect">
                                  <p:stCondLst>
                                    <p:cond delay="0"/>
                                  </p:stCondLst>
                                  <p:childTnLst>
                                    <p:set>
                                      <p:cBhvr>
                                        <p:cTn id="13" dur="1" fill="hold">
                                          <p:stCondLst>
                                            <p:cond delay="0"/>
                                          </p:stCondLst>
                                        </p:cTn>
                                        <p:tgtEl>
                                          <p:spTgt spid="4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5"/>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59"/>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57"/>
                                        </p:tgtEl>
                                        <p:attrNameLst>
                                          <p:attrName>style.visibility</p:attrName>
                                        </p:attrNameLst>
                                      </p:cBhvr>
                                      <p:to>
                                        <p:strVal val="visible"/>
                                      </p:to>
                                    </p:set>
                                  </p:childTnLst>
                                </p:cTn>
                              </p:par>
                              <p:par>
                                <p:cTn id="24" presetID="42" presetClass="path" presetSubtype="0" accel="50000" decel="50000" fill="hold" nodeType="withEffect">
                                  <p:stCondLst>
                                    <p:cond delay="500"/>
                                  </p:stCondLst>
                                  <p:childTnLst>
                                    <p:animMotion origin="layout" path="M -2.08333E-7 3.33333E-6 L -0.13503 -0.10394 " pathEditMode="relative" rAng="0" ptsTypes="AA">
                                      <p:cBhvr>
                                        <p:cTn id="25" dur="1000" fill="hold"/>
                                        <p:tgtEl>
                                          <p:spTgt spid="57"/>
                                        </p:tgtEl>
                                        <p:attrNameLst>
                                          <p:attrName>ppt_x</p:attrName>
                                          <p:attrName>ppt_y</p:attrName>
                                        </p:attrNameLst>
                                      </p:cBhvr>
                                      <p:rCtr x="-6758" y="-5208"/>
                                    </p:animMotion>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3"/>
                                        </p:tgtEl>
                                        <p:attrNameLst>
                                          <p:attrName>style.visibility</p:attrName>
                                        </p:attrNameLst>
                                      </p:cBhvr>
                                      <p:to>
                                        <p:strVal val="visible"/>
                                      </p:to>
                                    </p:set>
                                  </p:childTnLst>
                                </p:cTn>
                              </p:par>
                              <p:par>
                                <p:cTn id="32" presetID="8" presetClass="emph" presetSubtype="0" fill="hold" nodeType="withEffect">
                                  <p:stCondLst>
                                    <p:cond delay="1000"/>
                                  </p:stCondLst>
                                  <p:childTnLst>
                                    <p:animRot by="5400000">
                                      <p:cBhvr>
                                        <p:cTn id="33" dur="2000" fill="hold"/>
                                        <p:tgtEl>
                                          <p:spTgt spid="33"/>
                                        </p:tgtEl>
                                        <p:attrNameLst>
                                          <p:attrName>r</p:attrName>
                                        </p:attrNameLst>
                                      </p:cBhvr>
                                    </p:animRot>
                                  </p:childTnLst>
                                </p:cTn>
                              </p:par>
                              <p:par>
                                <p:cTn id="34" presetID="1" presetClass="entr" presetSubtype="0" fill="hold" grpId="0" nodeType="withEffect">
                                  <p:stCondLst>
                                    <p:cond delay="0"/>
                                  </p:stCondLst>
                                  <p:childTnLst>
                                    <p:set>
                                      <p:cBhvr>
                                        <p:cTn id="35" dur="1" fill="hold">
                                          <p:stCondLst>
                                            <p:cond delay="0"/>
                                          </p:stCondLst>
                                        </p:cTn>
                                        <p:tgtEl>
                                          <p:spTgt spid="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9"/>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8"/>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500"/>
                                        <p:tgtEl>
                                          <p:spTgt spid="2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fade">
                                      <p:cBhvr>
                                        <p:cTn id="66" dur="500"/>
                                        <p:tgtEl>
                                          <p:spTgt spid="28"/>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500"/>
                                        <p:tgtEl>
                                          <p:spTgt spid="24"/>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66"/>
                                        </p:tgtEl>
                                        <p:attrNameLst>
                                          <p:attrName>style.visibility</p:attrName>
                                        </p:attrNameLst>
                                      </p:cBhvr>
                                      <p:to>
                                        <p:strVal val="visible"/>
                                      </p:to>
                                    </p:set>
                                    <p:animEffect transition="in" filter="fade">
                                      <p:cBhvr>
                                        <p:cTn id="7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6" grpId="0"/>
      <p:bldP spid="7" grpId="0"/>
      <p:bldP spid="16" grpId="0" animBg="1"/>
      <p:bldP spid="35" grpId="0" animBg="1"/>
      <p:bldP spid="2" grpId="0" animBg="1"/>
      <p:bldP spid="4" grpId="0" animBg="1"/>
      <p:bldP spid="9" grpId="0" animBg="1"/>
      <p:bldP spid="26" grpId="0" animBg="1"/>
      <p:bldP spid="48" grpId="0" animBg="1"/>
      <p:bldP spid="49" grpId="0" animBg="1"/>
      <p:bldP spid="21" grpId="0" animBg="1"/>
      <p:bldP spid="24" grpId="0"/>
      <p:bldP spid="59" grpId="0" animBg="1"/>
      <p:bldP spid="27" grpId="0" animBg="1"/>
      <p:bldP spid="2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D766315B-B9DF-CEAB-6566-9299BFE0BC8D}"/>
              </a:ext>
            </a:extLst>
          </p:cNvPr>
          <p:cNvSpPr>
            <a:spLocks noGrp="1"/>
          </p:cNvSpPr>
          <p:nvPr>
            <p:ph type="sldNum" sz="quarter" idx="13"/>
          </p:nvPr>
        </p:nvSpPr>
        <p:spPr>
          <a:xfrm>
            <a:off x="11325224" y="6408128"/>
            <a:ext cx="752475" cy="381442"/>
          </a:xfrm>
        </p:spPr>
        <p:txBody>
          <a:bodyPr/>
          <a:lstStyle/>
          <a:p>
            <a:fld id="{E08ED9A5-DC0D-4841-8E77-55016E9FD6AD}" type="slidenum">
              <a:rPr lang="fr-FR" smtClean="0"/>
              <a:pPr/>
              <a:t>48</a:t>
            </a:fld>
            <a:endParaRPr lang="fr-FR" dirty="0"/>
          </a:p>
        </p:txBody>
      </p:sp>
      <p:sp>
        <p:nvSpPr>
          <p:cNvPr id="6" name="Sous-titre 4">
            <a:extLst>
              <a:ext uri="{FF2B5EF4-FFF2-40B4-BE49-F238E27FC236}">
                <a16:creationId xmlns:a16="http://schemas.microsoft.com/office/drawing/2014/main" id="{DE1BAFC8-BCD7-D1DB-B030-989B208FEA36}"/>
              </a:ext>
            </a:extLst>
          </p:cNvPr>
          <p:cNvSpPr txBox="1">
            <a:spLocks/>
          </p:cNvSpPr>
          <p:nvPr/>
        </p:nvSpPr>
        <p:spPr>
          <a:xfrm>
            <a:off x="4902484" y="416233"/>
            <a:ext cx="3366765" cy="4568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200" dirty="0">
                <a:solidFill>
                  <a:srgbClr val="114175"/>
                </a:solidFill>
              </a:rPr>
              <a:t>Constater</a:t>
            </a:r>
            <a:r>
              <a:rPr lang="fr-FR" sz="2200" b="0" dirty="0">
                <a:solidFill>
                  <a:srgbClr val="114175"/>
                </a:solidFill>
              </a:rPr>
              <a:t> l’hémorragie </a:t>
            </a:r>
          </a:p>
        </p:txBody>
      </p:sp>
      <p:sp>
        <p:nvSpPr>
          <p:cNvPr id="32" name="Sous-titre 4">
            <a:extLst>
              <a:ext uri="{FF2B5EF4-FFF2-40B4-BE49-F238E27FC236}">
                <a16:creationId xmlns:a16="http://schemas.microsoft.com/office/drawing/2014/main" id="{A5AC439B-02A3-4251-F198-42627C8DFB00}"/>
              </a:ext>
            </a:extLst>
          </p:cNvPr>
          <p:cNvSpPr txBox="1">
            <a:spLocks/>
          </p:cNvSpPr>
          <p:nvPr/>
        </p:nvSpPr>
        <p:spPr>
          <a:xfrm>
            <a:off x="1019464" y="1077325"/>
            <a:ext cx="4016302" cy="757362"/>
          </a:xfrm>
          <a:prstGeom prst="rect">
            <a:avLst/>
          </a:prstGeom>
          <a:ln>
            <a:noFill/>
          </a:ln>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200" dirty="0">
                <a:solidFill>
                  <a:srgbClr val="114175"/>
                </a:solidFill>
              </a:rPr>
              <a:t>Impossibilité d’appuyer ou </a:t>
            </a:r>
          </a:p>
          <a:p>
            <a:r>
              <a:rPr lang="fr-FR" sz="2200" dirty="0">
                <a:solidFill>
                  <a:srgbClr val="114175"/>
                </a:solidFill>
              </a:rPr>
              <a:t>Nombreuses victimes</a:t>
            </a:r>
          </a:p>
        </p:txBody>
      </p:sp>
      <p:sp>
        <p:nvSpPr>
          <p:cNvPr id="37" name="Flèche : bas 36">
            <a:extLst>
              <a:ext uri="{FF2B5EF4-FFF2-40B4-BE49-F238E27FC236}">
                <a16:creationId xmlns:a16="http://schemas.microsoft.com/office/drawing/2014/main" id="{2BCFBE8C-48EE-1052-1C07-9044B932C3ED}"/>
              </a:ext>
            </a:extLst>
          </p:cNvPr>
          <p:cNvSpPr/>
          <p:nvPr/>
        </p:nvSpPr>
        <p:spPr>
          <a:xfrm rot="3138026">
            <a:off x="4503393" y="656175"/>
            <a:ext cx="497150" cy="498824"/>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2" name="Image 11" descr="Une image contenant dessin humoristique, clipart, illustration, art&#10;&#10;Le contenu généré par l’IA peut être incorrect.">
            <a:extLst>
              <a:ext uri="{FF2B5EF4-FFF2-40B4-BE49-F238E27FC236}">
                <a16:creationId xmlns:a16="http://schemas.microsoft.com/office/drawing/2014/main" id="{958636B1-CE2B-329D-62A5-821DFB94279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692373" y="3127405"/>
            <a:ext cx="2838994" cy="1916321"/>
          </a:xfrm>
          <a:prstGeom prst="rect">
            <a:avLst/>
          </a:prstGeom>
        </p:spPr>
      </p:pic>
      <p:sp>
        <p:nvSpPr>
          <p:cNvPr id="31" name="Sous-titre 4">
            <a:extLst>
              <a:ext uri="{FF2B5EF4-FFF2-40B4-BE49-F238E27FC236}">
                <a16:creationId xmlns:a16="http://schemas.microsoft.com/office/drawing/2014/main" id="{6E68C813-9682-155A-62AD-2BCA19E398C9}"/>
              </a:ext>
            </a:extLst>
          </p:cNvPr>
          <p:cNvSpPr txBox="1">
            <a:spLocks/>
          </p:cNvSpPr>
          <p:nvPr/>
        </p:nvSpPr>
        <p:spPr>
          <a:xfrm>
            <a:off x="1590820" y="2376630"/>
            <a:ext cx="2873589" cy="379935"/>
          </a:xfrm>
          <a:prstGeom prst="rect">
            <a:avLst/>
          </a:prstGeom>
          <a:ln>
            <a:solidFill>
              <a:srgbClr val="00529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1900" dirty="0">
                <a:solidFill>
                  <a:srgbClr val="114175"/>
                </a:solidFill>
              </a:rPr>
              <a:t>ALLONGER</a:t>
            </a:r>
          </a:p>
        </p:txBody>
      </p:sp>
      <p:sp>
        <p:nvSpPr>
          <p:cNvPr id="33" name="Diamond 9">
            <a:extLst>
              <a:ext uri="{FF2B5EF4-FFF2-40B4-BE49-F238E27FC236}">
                <a16:creationId xmlns:a16="http://schemas.microsoft.com/office/drawing/2014/main" id="{D69DCE8D-FE8C-BF78-3BC8-B834F5AB7416}"/>
              </a:ext>
            </a:extLst>
          </p:cNvPr>
          <p:cNvSpPr/>
          <p:nvPr/>
        </p:nvSpPr>
        <p:spPr>
          <a:xfrm>
            <a:off x="1501074" y="3487787"/>
            <a:ext cx="2977348" cy="794808"/>
          </a:xfrm>
          <a:prstGeom prst="diamond">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mj-lt"/>
              </a:rPr>
              <a:t>Garrot</a:t>
            </a:r>
          </a:p>
        </p:txBody>
      </p:sp>
      <p:sp>
        <p:nvSpPr>
          <p:cNvPr id="34" name="Flèche : bas 33">
            <a:extLst>
              <a:ext uri="{FF2B5EF4-FFF2-40B4-BE49-F238E27FC236}">
                <a16:creationId xmlns:a16="http://schemas.microsoft.com/office/drawing/2014/main" id="{AD305087-B79A-8459-CF12-1C9A593E2F56}"/>
              </a:ext>
            </a:extLst>
          </p:cNvPr>
          <p:cNvSpPr/>
          <p:nvPr/>
        </p:nvSpPr>
        <p:spPr>
          <a:xfrm>
            <a:off x="2752184" y="2835859"/>
            <a:ext cx="497150" cy="535345"/>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6" name="Flèche : bas 35">
            <a:extLst>
              <a:ext uri="{FF2B5EF4-FFF2-40B4-BE49-F238E27FC236}">
                <a16:creationId xmlns:a16="http://schemas.microsoft.com/office/drawing/2014/main" id="{02B9EFF6-58D0-0543-BBC0-714BCEDB78C3}"/>
              </a:ext>
            </a:extLst>
          </p:cNvPr>
          <p:cNvSpPr/>
          <p:nvPr/>
        </p:nvSpPr>
        <p:spPr>
          <a:xfrm>
            <a:off x="2775144" y="4343115"/>
            <a:ext cx="504940" cy="379935"/>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8" name="Sous-titre 4">
            <a:extLst>
              <a:ext uri="{FF2B5EF4-FFF2-40B4-BE49-F238E27FC236}">
                <a16:creationId xmlns:a16="http://schemas.microsoft.com/office/drawing/2014/main" id="{FCE6303B-F5FC-885A-707C-37D9FCA68D1B}"/>
              </a:ext>
            </a:extLst>
          </p:cNvPr>
          <p:cNvSpPr txBox="1">
            <a:spLocks/>
          </p:cNvSpPr>
          <p:nvPr/>
        </p:nvSpPr>
        <p:spPr>
          <a:xfrm>
            <a:off x="1590819" y="4783570"/>
            <a:ext cx="2873589" cy="379935"/>
          </a:xfrm>
          <a:prstGeom prst="rect">
            <a:avLst/>
          </a:prstGeom>
          <a:ln>
            <a:solidFill>
              <a:srgbClr val="00529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1900" dirty="0">
                <a:solidFill>
                  <a:srgbClr val="114175"/>
                </a:solidFill>
              </a:rPr>
              <a:t>ALERTER</a:t>
            </a:r>
          </a:p>
        </p:txBody>
      </p:sp>
      <p:sp>
        <p:nvSpPr>
          <p:cNvPr id="43" name="Sous-titre 4">
            <a:extLst>
              <a:ext uri="{FF2B5EF4-FFF2-40B4-BE49-F238E27FC236}">
                <a16:creationId xmlns:a16="http://schemas.microsoft.com/office/drawing/2014/main" id="{909BB6D7-8F56-308D-F35A-A06D71311668}"/>
              </a:ext>
            </a:extLst>
          </p:cNvPr>
          <p:cNvSpPr txBox="1">
            <a:spLocks/>
          </p:cNvSpPr>
          <p:nvPr/>
        </p:nvSpPr>
        <p:spPr>
          <a:xfrm>
            <a:off x="1563964" y="5643347"/>
            <a:ext cx="2873589" cy="379935"/>
          </a:xfrm>
          <a:prstGeom prst="rect">
            <a:avLst/>
          </a:prstGeom>
          <a:ln>
            <a:solidFill>
              <a:srgbClr val="00529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1900" dirty="0">
                <a:solidFill>
                  <a:srgbClr val="114175"/>
                </a:solidFill>
              </a:rPr>
              <a:t>Protéger, Surveiller </a:t>
            </a:r>
          </a:p>
        </p:txBody>
      </p:sp>
      <p:sp>
        <p:nvSpPr>
          <p:cNvPr id="44" name="Flèche : bas 43">
            <a:extLst>
              <a:ext uri="{FF2B5EF4-FFF2-40B4-BE49-F238E27FC236}">
                <a16:creationId xmlns:a16="http://schemas.microsoft.com/office/drawing/2014/main" id="{742AEBA8-E9E6-0774-CF6A-696127B7A1D4}"/>
              </a:ext>
            </a:extLst>
          </p:cNvPr>
          <p:cNvSpPr/>
          <p:nvPr/>
        </p:nvSpPr>
        <p:spPr>
          <a:xfrm>
            <a:off x="2859109" y="5263412"/>
            <a:ext cx="337010" cy="379935"/>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0" name="Flèche : bas 49">
            <a:extLst>
              <a:ext uri="{FF2B5EF4-FFF2-40B4-BE49-F238E27FC236}">
                <a16:creationId xmlns:a16="http://schemas.microsoft.com/office/drawing/2014/main" id="{427A7C31-4614-D7F5-0A46-558E69177B6F}"/>
              </a:ext>
            </a:extLst>
          </p:cNvPr>
          <p:cNvSpPr/>
          <p:nvPr/>
        </p:nvSpPr>
        <p:spPr>
          <a:xfrm>
            <a:off x="2741173" y="1849850"/>
            <a:ext cx="497150" cy="498824"/>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aphicFrame>
        <p:nvGraphicFramePr>
          <p:cNvPr id="7" name="Diagramme 6">
            <a:extLst>
              <a:ext uri="{FF2B5EF4-FFF2-40B4-BE49-F238E27FC236}">
                <a16:creationId xmlns:a16="http://schemas.microsoft.com/office/drawing/2014/main" id="{D648FEDE-C96C-1159-8AA1-387850C76773}"/>
              </a:ext>
            </a:extLst>
          </p:cNvPr>
          <p:cNvGraphicFramePr/>
          <p:nvPr>
            <p:extLst>
              <p:ext uri="{D42A27DB-BD31-4B8C-83A1-F6EECF244321}">
                <p14:modId xmlns:p14="http://schemas.microsoft.com/office/powerpoint/2010/main" val="1737548335"/>
              </p:ext>
            </p:extLst>
          </p:nvPr>
        </p:nvGraphicFramePr>
        <p:xfrm>
          <a:off x="2160640" y="6461808"/>
          <a:ext cx="8128000" cy="45929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Arrow: Down 16">
            <a:extLst>
              <a:ext uri="{FF2B5EF4-FFF2-40B4-BE49-F238E27FC236}">
                <a16:creationId xmlns:a16="http://schemas.microsoft.com/office/drawing/2014/main" id="{7516A88B-310A-A351-A02C-2B783858B9B2}"/>
              </a:ext>
            </a:extLst>
          </p:cNvPr>
          <p:cNvSpPr/>
          <p:nvPr/>
        </p:nvSpPr>
        <p:spPr>
          <a:xfrm rot="5400000">
            <a:off x="5160188" y="814280"/>
            <a:ext cx="356871" cy="1433213"/>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j-lt"/>
            </a:endParaRPr>
          </a:p>
        </p:txBody>
      </p:sp>
      <p:sp>
        <p:nvSpPr>
          <p:cNvPr id="10" name="Diamond 9">
            <a:extLst>
              <a:ext uri="{FF2B5EF4-FFF2-40B4-BE49-F238E27FC236}">
                <a16:creationId xmlns:a16="http://schemas.microsoft.com/office/drawing/2014/main" id="{A13BA753-79FA-E9A9-60D6-4B73234DEAC2}"/>
              </a:ext>
            </a:extLst>
          </p:cNvPr>
          <p:cNvSpPr/>
          <p:nvPr/>
        </p:nvSpPr>
        <p:spPr>
          <a:xfrm>
            <a:off x="6055230" y="1146990"/>
            <a:ext cx="2977348" cy="794808"/>
          </a:xfrm>
          <a:prstGeom prst="diamond">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mj-lt"/>
              </a:rPr>
              <a:t>Pansement compressif</a:t>
            </a:r>
          </a:p>
        </p:txBody>
      </p:sp>
      <p:sp>
        <p:nvSpPr>
          <p:cNvPr id="11" name="ZoneTexte 13">
            <a:extLst>
              <a:ext uri="{FF2B5EF4-FFF2-40B4-BE49-F238E27FC236}">
                <a16:creationId xmlns:a16="http://schemas.microsoft.com/office/drawing/2014/main" id="{422FFE3C-F6F1-1C2C-25FC-F4BC4B8032CC}"/>
              </a:ext>
            </a:extLst>
          </p:cNvPr>
          <p:cNvSpPr txBox="1"/>
          <p:nvPr/>
        </p:nvSpPr>
        <p:spPr>
          <a:xfrm>
            <a:off x="5155960" y="1388620"/>
            <a:ext cx="1093329" cy="284531"/>
          </a:xfrm>
          <a:prstGeom prst="rect">
            <a:avLst/>
          </a:prstGeom>
          <a:noFill/>
          <a:ln>
            <a:noFill/>
          </a:ln>
        </p:spPr>
        <p:txBody>
          <a:bodyPr wrap="square" rtlCol="0">
            <a:spAutoFit/>
          </a:bodyPr>
          <a:lstStyle/>
          <a:p>
            <a:r>
              <a:rPr lang="fr-FR" sz="1200" i="1" dirty="0">
                <a:latin typeface="+mj-lt"/>
              </a:rPr>
              <a:t>Si inefficace </a:t>
            </a:r>
          </a:p>
        </p:txBody>
      </p:sp>
      <p:sp>
        <p:nvSpPr>
          <p:cNvPr id="2" name="Espace réservé du pied de page 1">
            <a:extLst>
              <a:ext uri="{FF2B5EF4-FFF2-40B4-BE49-F238E27FC236}">
                <a16:creationId xmlns:a16="http://schemas.microsoft.com/office/drawing/2014/main" id="{E39B29B8-E763-C39A-7B7D-F2EC02C4E018}"/>
              </a:ext>
            </a:extLst>
          </p:cNvPr>
          <p:cNvSpPr>
            <a:spLocks noGrp="1"/>
          </p:cNvSpPr>
          <p:nvPr>
            <p:ph type="ftr" sz="quarter" idx="12"/>
          </p:nvPr>
        </p:nvSpPr>
        <p:spPr>
          <a:xfrm>
            <a:off x="11013141" y="6654484"/>
            <a:ext cx="1178859" cy="206935"/>
          </a:xfrm>
        </p:spPr>
        <p:txBody>
          <a:bodyPr/>
          <a:lstStyle/>
          <a:p>
            <a:r>
              <a:rPr lang="fr-FR"/>
              <a:t>Version 2026 - JF</a:t>
            </a:r>
            <a:endParaRPr lang="fr-FR" dirty="0"/>
          </a:p>
        </p:txBody>
      </p:sp>
      <p:sp>
        <p:nvSpPr>
          <p:cNvPr id="4" name="Sous-titre 4">
            <a:extLst>
              <a:ext uri="{FF2B5EF4-FFF2-40B4-BE49-F238E27FC236}">
                <a16:creationId xmlns:a16="http://schemas.microsoft.com/office/drawing/2014/main" id="{A26687F7-293D-B0D9-BD6D-727244325C07}"/>
              </a:ext>
            </a:extLst>
          </p:cNvPr>
          <p:cNvSpPr txBox="1">
            <a:spLocks/>
          </p:cNvSpPr>
          <p:nvPr/>
        </p:nvSpPr>
        <p:spPr>
          <a:xfrm>
            <a:off x="0" y="531881"/>
            <a:ext cx="1464722" cy="45297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400" dirty="0"/>
              <a:t>S04</a:t>
            </a:r>
          </a:p>
        </p:txBody>
      </p:sp>
      <p:sp>
        <p:nvSpPr>
          <p:cNvPr id="5" name="ZoneTexte 2">
            <a:extLst>
              <a:ext uri="{FF2B5EF4-FFF2-40B4-BE49-F238E27FC236}">
                <a16:creationId xmlns:a16="http://schemas.microsoft.com/office/drawing/2014/main" id="{F3B1AA98-8DF1-CEFA-D718-3A8EAA3EFB61}"/>
              </a:ext>
            </a:extLst>
          </p:cNvPr>
          <p:cNvSpPr txBox="1">
            <a:spLocks noChangeArrowheads="1"/>
          </p:cNvSpPr>
          <p:nvPr/>
        </p:nvSpPr>
        <p:spPr bwMode="auto">
          <a:xfrm>
            <a:off x="3277702" y="0"/>
            <a:ext cx="72865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fr-FR" altLang="fr-FR" sz="2800" b="1" u="sng" dirty="0">
                <a:solidFill>
                  <a:srgbClr val="C10435"/>
                </a:solidFill>
                <a:latin typeface="+mj-lt"/>
                <a:ea typeface="Verdana" panose="020B0604030504040204" pitchFamily="34" charset="0"/>
                <a:cs typeface="Verdana" panose="020B0604030504040204" pitchFamily="34" charset="0"/>
              </a:rPr>
              <a:t>Garrot</a:t>
            </a:r>
            <a:endParaRPr kumimoji="0" lang="fr-FR" altLang="fr-FR" sz="2800" b="1" i="0" u="sng" strike="noStrike" kern="1200" cap="none" spc="0" normalizeH="0" baseline="0" noProof="0" dirty="0">
              <a:ln>
                <a:noFill/>
              </a:ln>
              <a:solidFill>
                <a:srgbClr val="C10435"/>
              </a:solidFill>
              <a:effectLst/>
              <a:uLnTx/>
              <a:uFillTx/>
              <a:latin typeface="+mj-lt"/>
              <a:ea typeface="Verdana" panose="020B0604030504040204" pitchFamily="34" charset="0"/>
              <a:cs typeface="Verdana" panose="020B0604030504040204" pitchFamily="34" charset="0"/>
            </a:endParaRPr>
          </a:p>
        </p:txBody>
      </p:sp>
      <p:sp>
        <p:nvSpPr>
          <p:cNvPr id="14" name="Ellipse 13">
            <a:extLst>
              <a:ext uri="{FF2B5EF4-FFF2-40B4-BE49-F238E27FC236}">
                <a16:creationId xmlns:a16="http://schemas.microsoft.com/office/drawing/2014/main" id="{5E451A4D-A3DE-D978-98FD-BEF3459D0D36}"/>
              </a:ext>
            </a:extLst>
          </p:cNvPr>
          <p:cNvSpPr/>
          <p:nvPr/>
        </p:nvSpPr>
        <p:spPr>
          <a:xfrm>
            <a:off x="2548474" y="12527"/>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305497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par>
                                <p:cTn id="40" presetID="10"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mph" presetSubtype="0" fill="hold" nodeType="clickEffect">
                                  <p:stCondLst>
                                    <p:cond delay="0"/>
                                  </p:stCondLst>
                                  <p:childTnLst>
                                    <p:animScale>
                                      <p:cBhvr>
                                        <p:cTn id="46" dur="2000" fill="hold"/>
                                        <p:tgtEl>
                                          <p:spTgt spid="12"/>
                                        </p:tgtEl>
                                      </p:cBhvr>
                                      <p:by x="150000" y="150000"/>
                                    </p:animScale>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500"/>
                                        <p:tgtEl>
                                          <p:spTgt spid="3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fade">
                                      <p:cBhvr>
                                        <p:cTn id="54" dur="500"/>
                                        <p:tgtEl>
                                          <p:spTgt spid="3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fade">
                                      <p:cBhvr>
                                        <p:cTn id="59" dur="500"/>
                                        <p:tgtEl>
                                          <p:spTgt spid="43"/>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fade">
                                      <p:cBhvr>
                                        <p:cTn id="6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2" grpId="0"/>
      <p:bldP spid="37" grpId="0" animBg="1"/>
      <p:bldP spid="31" grpId="0" animBg="1"/>
      <p:bldP spid="33" grpId="0" animBg="1"/>
      <p:bldP spid="34" grpId="0" animBg="1"/>
      <p:bldP spid="36" grpId="0" animBg="1"/>
      <p:bldP spid="38" grpId="0" animBg="1"/>
      <p:bldP spid="43" grpId="0" animBg="1"/>
      <p:bldP spid="44" grpId="0" animBg="1"/>
      <p:bldP spid="50" grpId="0" animBg="1"/>
      <p:bldP spid="9" grpId="0" animBg="1"/>
      <p:bldP spid="10" grpId="0" animBg="1"/>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rrow: Down 16">
            <a:extLst>
              <a:ext uri="{FF2B5EF4-FFF2-40B4-BE49-F238E27FC236}">
                <a16:creationId xmlns:a16="http://schemas.microsoft.com/office/drawing/2014/main" id="{F00D2F6E-948B-2731-9108-A17A590C724B}"/>
              </a:ext>
            </a:extLst>
          </p:cNvPr>
          <p:cNvSpPr/>
          <p:nvPr/>
        </p:nvSpPr>
        <p:spPr>
          <a:xfrm rot="5400000">
            <a:off x="6513707" y="2992811"/>
            <a:ext cx="356871" cy="1726992"/>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j-lt"/>
            </a:endParaRPr>
          </a:p>
        </p:txBody>
      </p:sp>
      <p:sp>
        <p:nvSpPr>
          <p:cNvPr id="6" name="Sous-titre 4">
            <a:extLst>
              <a:ext uri="{FF2B5EF4-FFF2-40B4-BE49-F238E27FC236}">
                <a16:creationId xmlns:a16="http://schemas.microsoft.com/office/drawing/2014/main" id="{DE1BAFC8-BCD7-D1DB-B030-989B208FEA36}"/>
              </a:ext>
            </a:extLst>
          </p:cNvPr>
          <p:cNvSpPr txBox="1">
            <a:spLocks/>
          </p:cNvSpPr>
          <p:nvPr/>
        </p:nvSpPr>
        <p:spPr>
          <a:xfrm>
            <a:off x="4039064" y="522215"/>
            <a:ext cx="3366765" cy="4568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200" dirty="0">
                <a:solidFill>
                  <a:srgbClr val="114175"/>
                </a:solidFill>
              </a:rPr>
              <a:t>Constater</a:t>
            </a:r>
            <a:r>
              <a:rPr lang="fr-FR" sz="2200" b="0" dirty="0">
                <a:solidFill>
                  <a:srgbClr val="114175"/>
                </a:solidFill>
              </a:rPr>
              <a:t> l’hémorragie </a:t>
            </a:r>
          </a:p>
        </p:txBody>
      </p:sp>
      <p:sp>
        <p:nvSpPr>
          <p:cNvPr id="7" name="Sous-titre 4">
            <a:extLst>
              <a:ext uri="{FF2B5EF4-FFF2-40B4-BE49-F238E27FC236}">
                <a16:creationId xmlns:a16="http://schemas.microsoft.com/office/drawing/2014/main" id="{D43C83E1-3560-F7EE-46A0-380FC4B6CFC6}"/>
              </a:ext>
            </a:extLst>
          </p:cNvPr>
          <p:cNvSpPr txBox="1">
            <a:spLocks/>
          </p:cNvSpPr>
          <p:nvPr/>
        </p:nvSpPr>
        <p:spPr>
          <a:xfrm>
            <a:off x="5188743" y="1261284"/>
            <a:ext cx="4434173" cy="1129229"/>
          </a:xfrm>
          <a:prstGeom prst="rect">
            <a:avLst/>
          </a:prstGeom>
          <a:ln>
            <a:noFill/>
          </a:ln>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200" dirty="0">
                <a:solidFill>
                  <a:srgbClr val="114175"/>
                </a:solidFill>
              </a:rPr>
              <a:t>Compression manuelle</a:t>
            </a:r>
          </a:p>
          <a:p>
            <a:r>
              <a:rPr lang="fr-FR" sz="2200" b="0" dirty="0">
                <a:solidFill>
                  <a:srgbClr val="114175"/>
                </a:solidFill>
              </a:rPr>
              <a:t>Idéalement par la victime</a:t>
            </a:r>
          </a:p>
          <a:p>
            <a:r>
              <a:rPr lang="fr-FR" sz="2200" b="0" dirty="0">
                <a:solidFill>
                  <a:srgbClr val="114175"/>
                </a:solidFill>
              </a:rPr>
              <a:t>Si possible</a:t>
            </a:r>
          </a:p>
        </p:txBody>
      </p:sp>
      <p:sp>
        <p:nvSpPr>
          <p:cNvPr id="16" name="Sous-titre 4">
            <a:extLst>
              <a:ext uri="{FF2B5EF4-FFF2-40B4-BE49-F238E27FC236}">
                <a16:creationId xmlns:a16="http://schemas.microsoft.com/office/drawing/2014/main" id="{8E69A039-D61F-9975-D9FE-A46A2FD43D8A}"/>
              </a:ext>
            </a:extLst>
          </p:cNvPr>
          <p:cNvSpPr txBox="1">
            <a:spLocks/>
          </p:cNvSpPr>
          <p:nvPr/>
        </p:nvSpPr>
        <p:spPr>
          <a:xfrm>
            <a:off x="6023824" y="2777380"/>
            <a:ext cx="2873589" cy="379935"/>
          </a:xfrm>
          <a:prstGeom prst="rect">
            <a:avLst/>
          </a:prstGeom>
          <a:ln>
            <a:solidFill>
              <a:srgbClr val="00529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1900" dirty="0">
                <a:solidFill>
                  <a:srgbClr val="114175"/>
                </a:solidFill>
              </a:rPr>
              <a:t>ALLONGER</a:t>
            </a:r>
          </a:p>
        </p:txBody>
      </p:sp>
      <p:sp>
        <p:nvSpPr>
          <p:cNvPr id="35" name="Flèche : bas 34">
            <a:extLst>
              <a:ext uri="{FF2B5EF4-FFF2-40B4-BE49-F238E27FC236}">
                <a16:creationId xmlns:a16="http://schemas.microsoft.com/office/drawing/2014/main" id="{0DCF4E0D-2FFF-1C6A-2C79-9AEAF2286B1F}"/>
              </a:ext>
            </a:extLst>
          </p:cNvPr>
          <p:cNvSpPr/>
          <p:nvPr/>
        </p:nvSpPr>
        <p:spPr>
          <a:xfrm rot="19503119">
            <a:off x="6341059" y="851524"/>
            <a:ext cx="497150" cy="384847"/>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Flèche : bas 1">
            <a:extLst>
              <a:ext uri="{FF2B5EF4-FFF2-40B4-BE49-F238E27FC236}">
                <a16:creationId xmlns:a16="http://schemas.microsoft.com/office/drawing/2014/main" id="{479D9506-EC74-45CC-5ED2-07AC72FECED2}"/>
              </a:ext>
            </a:extLst>
          </p:cNvPr>
          <p:cNvSpPr/>
          <p:nvPr/>
        </p:nvSpPr>
        <p:spPr>
          <a:xfrm>
            <a:off x="7214031" y="2305184"/>
            <a:ext cx="497150" cy="418544"/>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6" name="Diamond 9">
            <a:extLst>
              <a:ext uri="{FF2B5EF4-FFF2-40B4-BE49-F238E27FC236}">
                <a16:creationId xmlns:a16="http://schemas.microsoft.com/office/drawing/2014/main" id="{1A7FC23C-4FD0-D37C-6910-A4B68A59C299}"/>
              </a:ext>
            </a:extLst>
          </p:cNvPr>
          <p:cNvSpPr/>
          <p:nvPr/>
        </p:nvSpPr>
        <p:spPr>
          <a:xfrm>
            <a:off x="7590657" y="3458903"/>
            <a:ext cx="2977348" cy="794808"/>
          </a:xfrm>
          <a:prstGeom prst="diamond">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mj-lt"/>
              </a:rPr>
              <a:t>Pansement compressif</a:t>
            </a:r>
          </a:p>
        </p:txBody>
      </p:sp>
      <p:sp>
        <p:nvSpPr>
          <p:cNvPr id="21" name="Arrow: Down 16">
            <a:extLst>
              <a:ext uri="{FF2B5EF4-FFF2-40B4-BE49-F238E27FC236}">
                <a16:creationId xmlns:a16="http://schemas.microsoft.com/office/drawing/2014/main" id="{664510E4-8A08-CB57-9FE4-44B33AFF0DDF}"/>
              </a:ext>
            </a:extLst>
          </p:cNvPr>
          <p:cNvSpPr/>
          <p:nvPr/>
        </p:nvSpPr>
        <p:spPr>
          <a:xfrm rot="10800000">
            <a:off x="4877157" y="1475317"/>
            <a:ext cx="356871" cy="2132159"/>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j-lt"/>
            </a:endParaRPr>
          </a:p>
        </p:txBody>
      </p:sp>
      <p:sp>
        <p:nvSpPr>
          <p:cNvPr id="24" name="ZoneTexte 13">
            <a:extLst>
              <a:ext uri="{FF2B5EF4-FFF2-40B4-BE49-F238E27FC236}">
                <a16:creationId xmlns:a16="http://schemas.microsoft.com/office/drawing/2014/main" id="{456C7E99-14DB-893F-09E1-D0EB19C7782E}"/>
              </a:ext>
            </a:extLst>
          </p:cNvPr>
          <p:cNvSpPr txBox="1"/>
          <p:nvPr/>
        </p:nvSpPr>
        <p:spPr>
          <a:xfrm>
            <a:off x="6667366" y="3732267"/>
            <a:ext cx="1093329" cy="284531"/>
          </a:xfrm>
          <a:prstGeom prst="rect">
            <a:avLst/>
          </a:prstGeom>
          <a:noFill/>
          <a:ln>
            <a:noFill/>
          </a:ln>
        </p:spPr>
        <p:txBody>
          <a:bodyPr wrap="square" rtlCol="0">
            <a:spAutoFit/>
          </a:bodyPr>
          <a:lstStyle/>
          <a:p>
            <a:r>
              <a:rPr lang="fr-FR" sz="1200" i="1" dirty="0">
                <a:latin typeface="+mj-lt"/>
              </a:rPr>
              <a:t>Si inefficace </a:t>
            </a:r>
          </a:p>
        </p:txBody>
      </p:sp>
      <p:graphicFrame>
        <p:nvGraphicFramePr>
          <p:cNvPr id="11" name="Diagramme 10">
            <a:extLst>
              <a:ext uri="{FF2B5EF4-FFF2-40B4-BE49-F238E27FC236}">
                <a16:creationId xmlns:a16="http://schemas.microsoft.com/office/drawing/2014/main" id="{E580005D-B49B-FF3F-85D1-6F4BA0382C33}"/>
              </a:ext>
            </a:extLst>
          </p:cNvPr>
          <p:cNvGraphicFramePr/>
          <p:nvPr/>
        </p:nvGraphicFramePr>
        <p:xfrm>
          <a:off x="2160640" y="6461808"/>
          <a:ext cx="8128000" cy="4592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8" name="Groupe 17">
            <a:extLst>
              <a:ext uri="{FF2B5EF4-FFF2-40B4-BE49-F238E27FC236}">
                <a16:creationId xmlns:a16="http://schemas.microsoft.com/office/drawing/2014/main" id="{EE954018-6010-18EC-A478-8097D89F202A}"/>
              </a:ext>
            </a:extLst>
          </p:cNvPr>
          <p:cNvGrpSpPr/>
          <p:nvPr/>
        </p:nvGrpSpPr>
        <p:grpSpPr>
          <a:xfrm>
            <a:off x="8848920" y="1463754"/>
            <a:ext cx="441851" cy="1965246"/>
            <a:chOff x="4537652" y="1793978"/>
            <a:chExt cx="441851" cy="3940489"/>
          </a:xfrm>
        </p:grpSpPr>
        <p:sp>
          <p:nvSpPr>
            <p:cNvPr id="12" name="Arrow: Down 16">
              <a:extLst>
                <a:ext uri="{FF2B5EF4-FFF2-40B4-BE49-F238E27FC236}">
                  <a16:creationId xmlns:a16="http://schemas.microsoft.com/office/drawing/2014/main" id="{76A859D6-F570-8AEC-C6CC-835A72824FAF}"/>
                </a:ext>
              </a:extLst>
            </p:cNvPr>
            <p:cNvSpPr/>
            <p:nvPr/>
          </p:nvSpPr>
          <p:spPr>
            <a:xfrm>
              <a:off x="4622632" y="1901084"/>
              <a:ext cx="356871" cy="3833383"/>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j-lt"/>
              </a:endParaRPr>
            </a:p>
          </p:txBody>
        </p:sp>
        <p:sp>
          <p:nvSpPr>
            <p:cNvPr id="13" name="ZoneTexte 13">
              <a:extLst>
                <a:ext uri="{FF2B5EF4-FFF2-40B4-BE49-F238E27FC236}">
                  <a16:creationId xmlns:a16="http://schemas.microsoft.com/office/drawing/2014/main" id="{7E82789F-0BF8-748E-3F3A-26AA719354FD}"/>
                </a:ext>
              </a:extLst>
            </p:cNvPr>
            <p:cNvSpPr txBox="1"/>
            <p:nvPr/>
          </p:nvSpPr>
          <p:spPr>
            <a:xfrm rot="5400000">
              <a:off x="3789709" y="2859907"/>
              <a:ext cx="1956708" cy="276999"/>
            </a:xfrm>
            <a:prstGeom prst="rect">
              <a:avLst/>
            </a:prstGeom>
            <a:noFill/>
            <a:ln>
              <a:noFill/>
            </a:ln>
          </p:spPr>
          <p:txBody>
            <a:bodyPr wrap="square" rtlCol="0">
              <a:spAutoFit/>
            </a:bodyPr>
            <a:lstStyle/>
            <a:p>
              <a:r>
                <a:rPr lang="fr-FR" sz="1200" i="1" dirty="0">
                  <a:latin typeface="+mj-lt"/>
                </a:rPr>
                <a:t>Si efficace </a:t>
              </a:r>
            </a:p>
          </p:txBody>
        </p:sp>
        <p:sp>
          <p:nvSpPr>
            <p:cNvPr id="17" name="Arrow: Down 16">
              <a:extLst>
                <a:ext uri="{FF2B5EF4-FFF2-40B4-BE49-F238E27FC236}">
                  <a16:creationId xmlns:a16="http://schemas.microsoft.com/office/drawing/2014/main" id="{AC496654-3A72-C38C-8FC8-37983AC032A2}"/>
                </a:ext>
              </a:extLst>
            </p:cNvPr>
            <p:cNvSpPr/>
            <p:nvPr/>
          </p:nvSpPr>
          <p:spPr>
            <a:xfrm rot="16200000">
              <a:off x="4622782" y="1708848"/>
              <a:ext cx="186611" cy="35687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j-lt"/>
              </a:endParaRPr>
            </a:p>
          </p:txBody>
        </p:sp>
      </p:grpSp>
      <p:sp>
        <p:nvSpPr>
          <p:cNvPr id="27" name="Arrow: Down 16">
            <a:extLst>
              <a:ext uri="{FF2B5EF4-FFF2-40B4-BE49-F238E27FC236}">
                <a16:creationId xmlns:a16="http://schemas.microsoft.com/office/drawing/2014/main" id="{75E2ADFE-3D64-8B5C-D1CC-C19CBDCBA983}"/>
              </a:ext>
            </a:extLst>
          </p:cNvPr>
          <p:cNvSpPr/>
          <p:nvPr/>
        </p:nvSpPr>
        <p:spPr>
          <a:xfrm rot="10800000">
            <a:off x="4581728" y="1462115"/>
            <a:ext cx="1540698" cy="171177"/>
          </a:xfrm>
          <a:prstGeom prst="downArrow">
            <a:avLst>
              <a:gd name="adj1" fmla="val 50000"/>
              <a:gd name="adj2"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j-lt"/>
            </a:endParaRPr>
          </a:p>
        </p:txBody>
      </p:sp>
      <p:sp>
        <p:nvSpPr>
          <p:cNvPr id="28" name="ZoneTexte 13">
            <a:extLst>
              <a:ext uri="{FF2B5EF4-FFF2-40B4-BE49-F238E27FC236}">
                <a16:creationId xmlns:a16="http://schemas.microsoft.com/office/drawing/2014/main" id="{85B861B1-8F42-98D2-E325-47C71B82502C}"/>
              </a:ext>
            </a:extLst>
          </p:cNvPr>
          <p:cNvSpPr txBox="1"/>
          <p:nvPr/>
        </p:nvSpPr>
        <p:spPr>
          <a:xfrm rot="16200000">
            <a:off x="4508928" y="1758829"/>
            <a:ext cx="1093329" cy="284531"/>
          </a:xfrm>
          <a:prstGeom prst="rect">
            <a:avLst/>
          </a:prstGeom>
          <a:noFill/>
          <a:ln>
            <a:noFill/>
          </a:ln>
        </p:spPr>
        <p:txBody>
          <a:bodyPr wrap="square" rtlCol="0">
            <a:spAutoFit/>
          </a:bodyPr>
          <a:lstStyle/>
          <a:p>
            <a:r>
              <a:rPr lang="fr-FR" sz="1200" i="1" dirty="0">
                <a:latin typeface="+mj-lt"/>
              </a:rPr>
              <a:t>Si impossible </a:t>
            </a:r>
          </a:p>
        </p:txBody>
      </p:sp>
      <p:sp>
        <p:nvSpPr>
          <p:cNvPr id="3" name="Sous-titre 4">
            <a:extLst>
              <a:ext uri="{FF2B5EF4-FFF2-40B4-BE49-F238E27FC236}">
                <a16:creationId xmlns:a16="http://schemas.microsoft.com/office/drawing/2014/main" id="{A4479313-216F-D549-EE91-2253485D05A0}"/>
              </a:ext>
            </a:extLst>
          </p:cNvPr>
          <p:cNvSpPr txBox="1">
            <a:spLocks/>
          </p:cNvSpPr>
          <p:nvPr/>
        </p:nvSpPr>
        <p:spPr>
          <a:xfrm>
            <a:off x="885474" y="1158664"/>
            <a:ext cx="4016302" cy="757362"/>
          </a:xfrm>
          <a:prstGeom prst="rect">
            <a:avLst/>
          </a:prstGeom>
          <a:ln>
            <a:noFill/>
          </a:ln>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200" dirty="0">
                <a:solidFill>
                  <a:srgbClr val="114175"/>
                </a:solidFill>
              </a:rPr>
              <a:t>Impossibilité d’appuyer ou </a:t>
            </a:r>
          </a:p>
          <a:p>
            <a:r>
              <a:rPr lang="fr-FR" sz="2200" dirty="0">
                <a:solidFill>
                  <a:srgbClr val="114175"/>
                </a:solidFill>
              </a:rPr>
              <a:t>Nombreuses victimes</a:t>
            </a:r>
          </a:p>
        </p:txBody>
      </p:sp>
      <p:sp>
        <p:nvSpPr>
          <p:cNvPr id="10" name="Sous-titre 4">
            <a:extLst>
              <a:ext uri="{FF2B5EF4-FFF2-40B4-BE49-F238E27FC236}">
                <a16:creationId xmlns:a16="http://schemas.microsoft.com/office/drawing/2014/main" id="{3D5A0FAB-365F-5D0E-0E14-E53F4CA36FF3}"/>
              </a:ext>
            </a:extLst>
          </p:cNvPr>
          <p:cNvSpPr txBox="1">
            <a:spLocks/>
          </p:cNvSpPr>
          <p:nvPr/>
        </p:nvSpPr>
        <p:spPr>
          <a:xfrm>
            <a:off x="1456830" y="2457969"/>
            <a:ext cx="2873589" cy="379935"/>
          </a:xfrm>
          <a:prstGeom prst="rect">
            <a:avLst/>
          </a:prstGeom>
          <a:ln>
            <a:solidFill>
              <a:srgbClr val="00529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1900" dirty="0">
                <a:solidFill>
                  <a:srgbClr val="114175"/>
                </a:solidFill>
              </a:rPr>
              <a:t>ALLONGER</a:t>
            </a:r>
          </a:p>
        </p:txBody>
      </p:sp>
      <p:sp>
        <p:nvSpPr>
          <p:cNvPr id="14" name="Diamond 9">
            <a:extLst>
              <a:ext uri="{FF2B5EF4-FFF2-40B4-BE49-F238E27FC236}">
                <a16:creationId xmlns:a16="http://schemas.microsoft.com/office/drawing/2014/main" id="{16DFABA2-91D6-0C6B-03B8-0CAFCA0A1FF8}"/>
              </a:ext>
            </a:extLst>
          </p:cNvPr>
          <p:cNvSpPr/>
          <p:nvPr/>
        </p:nvSpPr>
        <p:spPr>
          <a:xfrm>
            <a:off x="2851298" y="3465370"/>
            <a:ext cx="2977348" cy="794808"/>
          </a:xfrm>
          <a:prstGeom prst="diamond">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mj-lt"/>
              </a:rPr>
              <a:t>Garrot</a:t>
            </a:r>
          </a:p>
        </p:txBody>
      </p:sp>
      <p:sp>
        <p:nvSpPr>
          <p:cNvPr id="15" name="Flèche : bas 14">
            <a:extLst>
              <a:ext uri="{FF2B5EF4-FFF2-40B4-BE49-F238E27FC236}">
                <a16:creationId xmlns:a16="http://schemas.microsoft.com/office/drawing/2014/main" id="{192D59F2-2B99-F7FA-EC8D-212492B2BD56}"/>
              </a:ext>
            </a:extLst>
          </p:cNvPr>
          <p:cNvSpPr/>
          <p:nvPr/>
        </p:nvSpPr>
        <p:spPr>
          <a:xfrm>
            <a:off x="3541914" y="2881552"/>
            <a:ext cx="497150" cy="535345"/>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Flèche : bas 19">
            <a:extLst>
              <a:ext uri="{FF2B5EF4-FFF2-40B4-BE49-F238E27FC236}">
                <a16:creationId xmlns:a16="http://schemas.microsoft.com/office/drawing/2014/main" id="{A0DB6C71-D6F0-3F88-90D9-A3172C7FA728}"/>
              </a:ext>
            </a:extLst>
          </p:cNvPr>
          <p:cNvSpPr/>
          <p:nvPr/>
        </p:nvSpPr>
        <p:spPr>
          <a:xfrm rot="19073430">
            <a:off x="4737414" y="4174204"/>
            <a:ext cx="504940" cy="568633"/>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Sous-titre 4">
            <a:extLst>
              <a:ext uri="{FF2B5EF4-FFF2-40B4-BE49-F238E27FC236}">
                <a16:creationId xmlns:a16="http://schemas.microsoft.com/office/drawing/2014/main" id="{EF3DE3FC-A900-CFCD-54A8-AAF9D327F774}"/>
              </a:ext>
            </a:extLst>
          </p:cNvPr>
          <p:cNvSpPr txBox="1">
            <a:spLocks/>
          </p:cNvSpPr>
          <p:nvPr/>
        </p:nvSpPr>
        <p:spPr>
          <a:xfrm>
            <a:off x="5088550" y="4719308"/>
            <a:ext cx="2873589" cy="379935"/>
          </a:xfrm>
          <a:prstGeom prst="rect">
            <a:avLst/>
          </a:prstGeom>
          <a:ln>
            <a:solidFill>
              <a:srgbClr val="00529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1900" dirty="0">
                <a:solidFill>
                  <a:srgbClr val="114175"/>
                </a:solidFill>
              </a:rPr>
              <a:t>ALERTER</a:t>
            </a:r>
          </a:p>
        </p:txBody>
      </p:sp>
      <p:sp>
        <p:nvSpPr>
          <p:cNvPr id="23" name="Sous-titre 4">
            <a:extLst>
              <a:ext uri="{FF2B5EF4-FFF2-40B4-BE49-F238E27FC236}">
                <a16:creationId xmlns:a16="http://schemas.microsoft.com/office/drawing/2014/main" id="{F5576F11-1150-86C7-B969-20FCDABF6D34}"/>
              </a:ext>
            </a:extLst>
          </p:cNvPr>
          <p:cNvSpPr txBox="1">
            <a:spLocks/>
          </p:cNvSpPr>
          <p:nvPr/>
        </p:nvSpPr>
        <p:spPr>
          <a:xfrm>
            <a:off x="5088550" y="5588796"/>
            <a:ext cx="2873589" cy="379935"/>
          </a:xfrm>
          <a:prstGeom prst="rect">
            <a:avLst/>
          </a:prstGeom>
          <a:ln>
            <a:solidFill>
              <a:srgbClr val="00529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1900" dirty="0">
                <a:solidFill>
                  <a:srgbClr val="114175"/>
                </a:solidFill>
              </a:rPr>
              <a:t>Protéger, Surveiller </a:t>
            </a:r>
          </a:p>
        </p:txBody>
      </p:sp>
      <p:sp>
        <p:nvSpPr>
          <p:cNvPr id="25" name="Flèche : bas 24">
            <a:extLst>
              <a:ext uri="{FF2B5EF4-FFF2-40B4-BE49-F238E27FC236}">
                <a16:creationId xmlns:a16="http://schemas.microsoft.com/office/drawing/2014/main" id="{16CA1B60-E8D0-D84F-60A0-482026E8C6E8}"/>
              </a:ext>
            </a:extLst>
          </p:cNvPr>
          <p:cNvSpPr/>
          <p:nvPr/>
        </p:nvSpPr>
        <p:spPr>
          <a:xfrm>
            <a:off x="6383695" y="5208861"/>
            <a:ext cx="337010" cy="379935"/>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9" name="Flèche : bas 28">
            <a:extLst>
              <a:ext uri="{FF2B5EF4-FFF2-40B4-BE49-F238E27FC236}">
                <a16:creationId xmlns:a16="http://schemas.microsoft.com/office/drawing/2014/main" id="{263BA4BE-C66C-D4E9-9974-400E5DFC20EA}"/>
              </a:ext>
            </a:extLst>
          </p:cNvPr>
          <p:cNvSpPr/>
          <p:nvPr/>
        </p:nvSpPr>
        <p:spPr>
          <a:xfrm>
            <a:off x="2607183" y="1931189"/>
            <a:ext cx="497150" cy="498824"/>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0" name="Flèche : bas 29">
            <a:extLst>
              <a:ext uri="{FF2B5EF4-FFF2-40B4-BE49-F238E27FC236}">
                <a16:creationId xmlns:a16="http://schemas.microsoft.com/office/drawing/2014/main" id="{1004456A-B99B-E48F-17FE-BDF2F661D74A}"/>
              </a:ext>
            </a:extLst>
          </p:cNvPr>
          <p:cNvSpPr/>
          <p:nvPr/>
        </p:nvSpPr>
        <p:spPr>
          <a:xfrm rot="2468005">
            <a:off x="4107068" y="849610"/>
            <a:ext cx="497150" cy="384847"/>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1" name="Flèche : bas 30">
            <a:extLst>
              <a:ext uri="{FF2B5EF4-FFF2-40B4-BE49-F238E27FC236}">
                <a16:creationId xmlns:a16="http://schemas.microsoft.com/office/drawing/2014/main" id="{DC0E5CC0-6C87-4289-12FE-12083E796A4A}"/>
              </a:ext>
            </a:extLst>
          </p:cNvPr>
          <p:cNvSpPr/>
          <p:nvPr/>
        </p:nvSpPr>
        <p:spPr>
          <a:xfrm rot="2680226">
            <a:off x="7809818" y="4119671"/>
            <a:ext cx="504940" cy="568633"/>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Espace réservé du pied de page 3">
            <a:extLst>
              <a:ext uri="{FF2B5EF4-FFF2-40B4-BE49-F238E27FC236}">
                <a16:creationId xmlns:a16="http://schemas.microsoft.com/office/drawing/2014/main" id="{8D68CA96-6E3E-0420-A510-021503E3914C}"/>
              </a:ext>
            </a:extLst>
          </p:cNvPr>
          <p:cNvSpPr>
            <a:spLocks noGrp="1"/>
          </p:cNvSpPr>
          <p:nvPr>
            <p:ph type="ftr" sz="quarter" idx="12"/>
          </p:nvPr>
        </p:nvSpPr>
        <p:spPr>
          <a:xfrm>
            <a:off x="11013141" y="6654484"/>
            <a:ext cx="1178859" cy="206935"/>
          </a:xfrm>
        </p:spPr>
        <p:txBody>
          <a:bodyPr/>
          <a:lstStyle/>
          <a:p>
            <a:r>
              <a:rPr lang="fr-FR"/>
              <a:t>Version 2026 - JF</a:t>
            </a:r>
            <a:endParaRPr lang="fr-FR" dirty="0"/>
          </a:p>
        </p:txBody>
      </p:sp>
      <p:sp>
        <p:nvSpPr>
          <p:cNvPr id="9" name="Espace réservé du numéro de diapositive 8">
            <a:extLst>
              <a:ext uri="{FF2B5EF4-FFF2-40B4-BE49-F238E27FC236}">
                <a16:creationId xmlns:a16="http://schemas.microsoft.com/office/drawing/2014/main" id="{3FBABAF6-D124-1634-A607-FF7AECCEDAF8}"/>
              </a:ext>
            </a:extLst>
          </p:cNvPr>
          <p:cNvSpPr>
            <a:spLocks noGrp="1"/>
          </p:cNvSpPr>
          <p:nvPr>
            <p:ph type="sldNum" sz="quarter" idx="13"/>
          </p:nvPr>
        </p:nvSpPr>
        <p:spPr>
          <a:xfrm>
            <a:off x="10990203" y="6289359"/>
            <a:ext cx="805353" cy="365125"/>
          </a:xfrm>
        </p:spPr>
        <p:txBody>
          <a:bodyPr/>
          <a:lstStyle/>
          <a:p>
            <a:fld id="{3D4CE6FC-64A4-4AAA-BA35-6D65DD1B778E}" type="slidenum">
              <a:rPr lang="fr-FR" smtClean="0"/>
              <a:pPr/>
              <a:t>49</a:t>
            </a:fld>
            <a:endParaRPr lang="fr-FR"/>
          </a:p>
        </p:txBody>
      </p:sp>
      <p:sp>
        <p:nvSpPr>
          <p:cNvPr id="33" name="Sous-titre 4">
            <a:extLst>
              <a:ext uri="{FF2B5EF4-FFF2-40B4-BE49-F238E27FC236}">
                <a16:creationId xmlns:a16="http://schemas.microsoft.com/office/drawing/2014/main" id="{140A82F5-A6AC-26E5-7185-51A927C5564D}"/>
              </a:ext>
            </a:extLst>
          </p:cNvPr>
          <p:cNvSpPr txBox="1">
            <a:spLocks/>
          </p:cNvSpPr>
          <p:nvPr/>
        </p:nvSpPr>
        <p:spPr>
          <a:xfrm>
            <a:off x="0" y="531881"/>
            <a:ext cx="1464722" cy="45297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400" dirty="0"/>
              <a:t>S04</a:t>
            </a:r>
          </a:p>
        </p:txBody>
      </p:sp>
      <p:sp>
        <p:nvSpPr>
          <p:cNvPr id="5" name="ZoneTexte 2">
            <a:extLst>
              <a:ext uri="{FF2B5EF4-FFF2-40B4-BE49-F238E27FC236}">
                <a16:creationId xmlns:a16="http://schemas.microsoft.com/office/drawing/2014/main" id="{A2F5FF12-AE70-5685-34E8-5898D3CB54EC}"/>
              </a:ext>
            </a:extLst>
          </p:cNvPr>
          <p:cNvSpPr txBox="1">
            <a:spLocks noChangeArrowheads="1"/>
          </p:cNvSpPr>
          <p:nvPr/>
        </p:nvSpPr>
        <p:spPr bwMode="auto">
          <a:xfrm>
            <a:off x="3277702" y="0"/>
            <a:ext cx="72865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fr-FR" altLang="fr-FR" sz="2800" b="1" u="sng" dirty="0">
                <a:solidFill>
                  <a:srgbClr val="C10435"/>
                </a:solidFill>
                <a:latin typeface="+mj-lt"/>
                <a:ea typeface="Verdana" panose="020B0604030504040204" pitchFamily="34" charset="0"/>
                <a:cs typeface="Verdana" panose="020B0604030504040204" pitchFamily="34" charset="0"/>
              </a:rPr>
              <a:t>Conduite à tenir hémorragies</a:t>
            </a:r>
            <a:endParaRPr kumimoji="0" lang="fr-FR" altLang="fr-FR" sz="2800" b="1" i="0" u="sng" strike="noStrike" kern="1200" cap="none" spc="0" normalizeH="0" baseline="0" noProof="0" dirty="0">
              <a:ln>
                <a:noFill/>
              </a:ln>
              <a:solidFill>
                <a:srgbClr val="C10435"/>
              </a:solidFill>
              <a:effectLst/>
              <a:uLnTx/>
              <a:uFillTx/>
              <a:latin typeface="+mj-lt"/>
              <a:ea typeface="Verdana" panose="020B0604030504040204" pitchFamily="34" charset="0"/>
              <a:cs typeface="Verdana" panose="020B0604030504040204" pitchFamily="34" charset="0"/>
            </a:endParaRPr>
          </a:p>
        </p:txBody>
      </p:sp>
      <p:sp>
        <p:nvSpPr>
          <p:cNvPr id="34" name="Ellipse 33">
            <a:extLst>
              <a:ext uri="{FF2B5EF4-FFF2-40B4-BE49-F238E27FC236}">
                <a16:creationId xmlns:a16="http://schemas.microsoft.com/office/drawing/2014/main" id="{A81F0F2C-C26B-35DA-D82B-A701C49C4B38}"/>
              </a:ext>
            </a:extLst>
          </p:cNvPr>
          <p:cNvSpPr/>
          <p:nvPr/>
        </p:nvSpPr>
        <p:spPr>
          <a:xfrm>
            <a:off x="2548474" y="12527"/>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08870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500"/>
                                        <p:tgtEl>
                                          <p:spTgt spid="2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fade">
                                      <p:cBhvr>
                                        <p:cTn id="64" dur="500"/>
                                        <p:tgtEl>
                                          <p:spTgt spid="3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500"/>
                                        <p:tgtEl>
                                          <p:spTgt spid="20"/>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500"/>
                                        <p:tgtEl>
                                          <p:spTgt spid="22"/>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500"/>
                                        <p:tgtEl>
                                          <p:spTgt spid="25"/>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fade">
                                      <p:cBhvr>
                                        <p:cTn id="7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7" grpId="0"/>
      <p:bldP spid="16" grpId="0" animBg="1"/>
      <p:bldP spid="35" grpId="0" animBg="1"/>
      <p:bldP spid="2" grpId="0" animBg="1"/>
      <p:bldP spid="26" grpId="0" animBg="1"/>
      <p:bldP spid="21" grpId="0" animBg="1"/>
      <p:bldP spid="24" grpId="0"/>
      <p:bldP spid="27" grpId="0" animBg="1"/>
      <p:bldP spid="28" grpId="0"/>
      <p:bldP spid="3" grpId="0"/>
      <p:bldP spid="10" grpId="0" animBg="1"/>
      <p:bldP spid="14" grpId="0" animBg="1"/>
      <p:bldP spid="15" grpId="0" animBg="1"/>
      <p:bldP spid="20" grpId="0" animBg="1"/>
      <p:bldP spid="22" grpId="0" animBg="1"/>
      <p:bldP spid="23" grpId="0" animBg="1"/>
      <p:bldP spid="25" grpId="0" animBg="1"/>
      <p:bldP spid="29" grpId="0" animBg="1"/>
      <p:bldP spid="30" grpId="0" animBg="1"/>
      <p:bldP spid="3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D8E82A62-13E2-36EC-73D5-DE5AD9FC89FD}"/>
              </a:ext>
            </a:extLst>
          </p:cNvPr>
          <p:cNvSpPr>
            <a:spLocks noGrp="1"/>
          </p:cNvSpPr>
          <p:nvPr>
            <p:ph type="sldNum" sz="quarter" idx="13"/>
          </p:nvPr>
        </p:nvSpPr>
        <p:spPr>
          <a:xfrm>
            <a:off x="11325224" y="6408128"/>
            <a:ext cx="752475" cy="381442"/>
          </a:xfrm>
        </p:spPr>
        <p:txBody>
          <a:bodyPr/>
          <a:lstStyle/>
          <a:p>
            <a:fld id="{E08ED9A5-DC0D-4841-8E77-55016E9FD6AD}" type="slidenum">
              <a:rPr lang="fr-FR" smtClean="0"/>
              <a:pPr/>
              <a:t>5</a:t>
            </a:fld>
            <a:endParaRPr lang="fr-FR"/>
          </a:p>
        </p:txBody>
      </p:sp>
      <p:sp>
        <p:nvSpPr>
          <p:cNvPr id="13" name="ZoneTexte 2">
            <a:extLst>
              <a:ext uri="{FF2B5EF4-FFF2-40B4-BE49-F238E27FC236}">
                <a16:creationId xmlns:a16="http://schemas.microsoft.com/office/drawing/2014/main" id="{DE3C7E36-0D93-3B68-DA15-27A5C2E2E8F2}"/>
              </a:ext>
            </a:extLst>
          </p:cNvPr>
          <p:cNvSpPr txBox="1">
            <a:spLocks noChangeArrowheads="1"/>
          </p:cNvSpPr>
          <p:nvPr/>
        </p:nvSpPr>
        <p:spPr bwMode="auto">
          <a:xfrm>
            <a:off x="583660" y="1211938"/>
            <a:ext cx="11436386"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lvl="0" algn="ctr">
              <a:defRPr/>
            </a:pPr>
            <a:r>
              <a:rPr lang="fr-FR" altLang="fr-FR" sz="1800" b="1" dirty="0">
                <a:latin typeface="+mj-lt"/>
                <a:ea typeface="Verdana" panose="020B0604030504040204" pitchFamily="34" charset="0"/>
                <a:cs typeface="Verdana" panose="020B0604030504040204" pitchFamily="34" charset="0"/>
              </a:rPr>
              <a:t>La loi de 2004, dite de « modernisation de la sécurité civile », </a:t>
            </a:r>
            <a:r>
              <a:rPr lang="fr-FR" altLang="fr-FR" sz="1800" dirty="0">
                <a:latin typeface="+mj-lt"/>
                <a:ea typeface="Verdana" panose="020B0604030504040204" pitchFamily="34" charset="0"/>
                <a:cs typeface="Verdana" panose="020B0604030504040204" pitchFamily="34" charset="0"/>
              </a:rPr>
              <a:t>faisait du citoyen un acteur majeur de la</a:t>
            </a:r>
          </a:p>
          <a:p>
            <a:pPr lvl="0" algn="ctr">
              <a:defRPr/>
            </a:pPr>
            <a:r>
              <a:rPr lang="fr-FR" altLang="fr-FR" sz="1800" dirty="0">
                <a:latin typeface="+mj-lt"/>
                <a:ea typeface="Verdana" panose="020B0604030504040204" pitchFamily="34" charset="0"/>
                <a:cs typeface="Verdana" panose="020B0604030504040204" pitchFamily="34" charset="0"/>
              </a:rPr>
              <a:t>Sécurité Civile. Reprise dans l’article L721‐1 du code de la Sécurité Intérieure, elle affirme entre autres que</a:t>
            </a:r>
          </a:p>
          <a:p>
            <a:pPr lvl="0" algn="ctr">
              <a:defRPr/>
            </a:pPr>
            <a:r>
              <a:rPr lang="fr-FR" altLang="fr-FR" sz="1800" i="1" dirty="0">
                <a:latin typeface="+mj-lt"/>
                <a:ea typeface="Verdana" panose="020B0604030504040204" pitchFamily="34" charset="0"/>
                <a:cs typeface="Verdana" panose="020B0604030504040204" pitchFamily="34" charset="0"/>
              </a:rPr>
              <a:t>« Toute personne concourt par son comportement à la sécurité civile. En fonction des situations auxquelles</a:t>
            </a:r>
          </a:p>
          <a:p>
            <a:pPr lvl="0" algn="ctr">
              <a:defRPr/>
            </a:pPr>
            <a:r>
              <a:rPr lang="fr-FR" altLang="fr-FR" sz="1800" i="1" dirty="0">
                <a:latin typeface="+mj-lt"/>
                <a:ea typeface="Verdana" panose="020B0604030504040204" pitchFamily="34" charset="0"/>
                <a:cs typeface="Verdana" panose="020B0604030504040204" pitchFamily="34" charset="0"/>
              </a:rPr>
              <a:t>elle est confrontée et dans la mesure de ses possibilités, elle veille à prévenir les services de secours et à</a:t>
            </a:r>
          </a:p>
          <a:p>
            <a:pPr lvl="0" algn="ctr">
              <a:defRPr/>
            </a:pPr>
            <a:r>
              <a:rPr lang="fr-FR" altLang="fr-FR" sz="1800" i="1" dirty="0">
                <a:latin typeface="+mj-lt"/>
                <a:ea typeface="Verdana" panose="020B0604030504040204" pitchFamily="34" charset="0"/>
                <a:cs typeface="Verdana" panose="020B0604030504040204" pitchFamily="34" charset="0"/>
              </a:rPr>
              <a:t>prendre les premières dispositions nécessaires. »</a:t>
            </a:r>
          </a:p>
          <a:p>
            <a:pPr lvl="0" algn="ctr">
              <a:defRPr/>
            </a:pPr>
            <a:endParaRPr kumimoji="0" lang="fr-FR" altLang="fr-FR" sz="1800" b="0" i="1" u="none" strike="noStrike" kern="1200" cap="none" spc="0" normalizeH="0" baseline="0" noProof="0" dirty="0">
              <a:ln>
                <a:noFill/>
              </a:ln>
              <a:effectLst/>
              <a:uLnTx/>
              <a:uFillTx/>
              <a:latin typeface="+mj-lt"/>
              <a:ea typeface="Verdana" panose="020B0604030504040204" pitchFamily="34" charset="0"/>
              <a:cs typeface="Verdana" panose="020B0604030504040204" pitchFamily="34" charset="0"/>
            </a:endParaRPr>
          </a:p>
          <a:p>
            <a:pPr lvl="0" algn="ctr">
              <a:defRPr/>
            </a:pPr>
            <a:r>
              <a:rPr lang="fr-FR" altLang="fr-FR" sz="1800" b="1" dirty="0">
                <a:latin typeface="+mj-lt"/>
                <a:ea typeface="Verdana" panose="020B0604030504040204" pitchFamily="34" charset="0"/>
                <a:cs typeface="Verdana" panose="020B0604030504040204" pitchFamily="34" charset="0"/>
              </a:rPr>
              <a:t>La loi n°2020‐840 du 3 juillet 2020.</a:t>
            </a:r>
          </a:p>
          <a:p>
            <a:pPr lvl="0" algn="ctr">
              <a:defRPr/>
            </a:pPr>
            <a:r>
              <a:rPr lang="fr-FR" altLang="fr-FR" sz="1800" i="1" dirty="0">
                <a:latin typeface="+mj-lt"/>
                <a:ea typeface="Verdana" panose="020B0604030504040204" pitchFamily="34" charset="0"/>
                <a:cs typeface="Verdana" panose="020B0604030504040204" pitchFamily="34" charset="0"/>
              </a:rPr>
              <a:t>« ... Quiconque porte assistance de manière bénévole à une personne en situation apparente de péril grave et imminent est un citoyen sauveteur et bénéficie de la qualité de collaborateur occasionnel du service public ... ».</a:t>
            </a:r>
          </a:p>
        </p:txBody>
      </p:sp>
      <p:pic>
        <p:nvPicPr>
          <p:cNvPr id="10" name="Image 9" descr="Une image contenant texte, Police, logo, capture d’écran&#10;&#10;Description générée automatiquement">
            <a:extLst>
              <a:ext uri="{FF2B5EF4-FFF2-40B4-BE49-F238E27FC236}">
                <a16:creationId xmlns:a16="http://schemas.microsoft.com/office/drawing/2014/main" id="{3AD79D81-604F-E6E3-F09F-B92C6043341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970496" y="5014286"/>
            <a:ext cx="2587752" cy="1263551"/>
          </a:xfrm>
          <a:prstGeom prst="rect">
            <a:avLst/>
          </a:prstGeom>
        </p:spPr>
      </p:pic>
      <p:pic>
        <p:nvPicPr>
          <p:cNvPr id="14" name="Image 13" descr="Une image contenant logo, Police, texte, Graphique&#10;&#10;Description générée automatiquement">
            <a:extLst>
              <a:ext uri="{FF2B5EF4-FFF2-40B4-BE49-F238E27FC236}">
                <a16:creationId xmlns:a16="http://schemas.microsoft.com/office/drawing/2014/main" id="{4CD73E3A-694D-7592-94E7-3F734905E6D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369362" y="4824813"/>
            <a:ext cx="1603359" cy="1326112"/>
          </a:xfrm>
          <a:prstGeom prst="rect">
            <a:avLst/>
          </a:prstGeom>
        </p:spPr>
      </p:pic>
      <p:pic>
        <p:nvPicPr>
          <p:cNvPr id="3" name="Image 2">
            <a:extLst>
              <a:ext uri="{FF2B5EF4-FFF2-40B4-BE49-F238E27FC236}">
                <a16:creationId xmlns:a16="http://schemas.microsoft.com/office/drawing/2014/main" id="{928BF4D2-A024-C86C-27F1-0C034D7C38BE}"/>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764276" y="4887374"/>
            <a:ext cx="2457228" cy="1263551"/>
          </a:xfrm>
          <a:prstGeom prst="rect">
            <a:avLst/>
          </a:prstGeom>
        </p:spPr>
      </p:pic>
      <p:sp>
        <p:nvSpPr>
          <p:cNvPr id="173" name="ZoneTexte 2">
            <a:extLst>
              <a:ext uri="{FF2B5EF4-FFF2-40B4-BE49-F238E27FC236}">
                <a16:creationId xmlns:a16="http://schemas.microsoft.com/office/drawing/2014/main" id="{A74F25D3-D416-CE24-42B0-7969DCAD0CED}"/>
              </a:ext>
            </a:extLst>
          </p:cNvPr>
          <p:cNvSpPr txBox="1">
            <a:spLocks noChangeArrowheads="1"/>
          </p:cNvSpPr>
          <p:nvPr/>
        </p:nvSpPr>
        <p:spPr bwMode="auto">
          <a:xfrm>
            <a:off x="3800419" y="4144163"/>
            <a:ext cx="53489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fr-FR" altLang="fr-FR" sz="2800" b="1" u="sng" dirty="0">
                <a:solidFill>
                  <a:srgbClr val="C10435"/>
                </a:solidFill>
                <a:latin typeface="+mj-lt"/>
                <a:ea typeface="Verdana" panose="020B0604030504040204" pitchFamily="34" charset="0"/>
                <a:cs typeface="Verdana" panose="020B0604030504040204" pitchFamily="34" charset="0"/>
              </a:rPr>
              <a:t>Les applications citoyennes </a:t>
            </a:r>
            <a:endParaRPr kumimoji="0" lang="fr-FR" altLang="fr-FR" sz="2800" b="1" i="0" u="sng" strike="noStrike" kern="1200" cap="none" spc="0" normalizeH="0" baseline="0" noProof="0" dirty="0">
              <a:ln>
                <a:noFill/>
              </a:ln>
              <a:solidFill>
                <a:srgbClr val="C10435"/>
              </a:solidFill>
              <a:effectLst/>
              <a:uLnTx/>
              <a:uFillTx/>
              <a:latin typeface="+mj-lt"/>
              <a:ea typeface="Verdana" panose="020B0604030504040204" pitchFamily="34" charset="0"/>
              <a:cs typeface="Verdana" panose="020B0604030504040204" pitchFamily="34" charset="0"/>
            </a:endParaRPr>
          </a:p>
        </p:txBody>
      </p:sp>
      <p:sp>
        <p:nvSpPr>
          <p:cNvPr id="6" name="Espace réservé du pied de page 5">
            <a:extLst>
              <a:ext uri="{FF2B5EF4-FFF2-40B4-BE49-F238E27FC236}">
                <a16:creationId xmlns:a16="http://schemas.microsoft.com/office/drawing/2014/main" id="{1BF2B638-AD79-BC70-D233-57F129D46B1B}"/>
              </a:ext>
            </a:extLst>
          </p:cNvPr>
          <p:cNvSpPr>
            <a:spLocks noGrp="1"/>
          </p:cNvSpPr>
          <p:nvPr>
            <p:ph type="ftr" sz="quarter" idx="12"/>
          </p:nvPr>
        </p:nvSpPr>
        <p:spPr>
          <a:xfrm>
            <a:off x="11013141" y="6654484"/>
            <a:ext cx="1178859" cy="206935"/>
          </a:xfrm>
        </p:spPr>
        <p:txBody>
          <a:bodyPr/>
          <a:lstStyle/>
          <a:p>
            <a:r>
              <a:rPr lang="fr-FR"/>
              <a:t>Version 2026 - JF</a:t>
            </a:r>
            <a:endParaRPr lang="fr-FR" dirty="0"/>
          </a:p>
        </p:txBody>
      </p:sp>
      <p:sp>
        <p:nvSpPr>
          <p:cNvPr id="2" name="ZoneTexte 2">
            <a:extLst>
              <a:ext uri="{FF2B5EF4-FFF2-40B4-BE49-F238E27FC236}">
                <a16:creationId xmlns:a16="http://schemas.microsoft.com/office/drawing/2014/main" id="{4EC537FE-E59D-4FCD-28F6-566C9D849D5C}"/>
              </a:ext>
            </a:extLst>
          </p:cNvPr>
          <p:cNvSpPr txBox="1">
            <a:spLocks noChangeArrowheads="1"/>
          </p:cNvSpPr>
          <p:nvPr/>
        </p:nvSpPr>
        <p:spPr bwMode="auto">
          <a:xfrm>
            <a:off x="3277702" y="0"/>
            <a:ext cx="48389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fr-FR" altLang="fr-FR" sz="2800" b="1" u="sng" dirty="0">
                <a:solidFill>
                  <a:srgbClr val="C10435"/>
                </a:solidFill>
                <a:latin typeface="+mj-lt"/>
                <a:ea typeface="Verdana" panose="020B0604030504040204" pitchFamily="34" charset="0"/>
                <a:cs typeface="Verdana" panose="020B0604030504040204" pitchFamily="34" charset="0"/>
              </a:rPr>
              <a:t>Le citoyen sauveteur</a:t>
            </a:r>
            <a:endParaRPr kumimoji="0" lang="fr-FR" altLang="fr-FR" sz="2800" b="1" i="0" u="sng" strike="noStrike" kern="1200" cap="none" spc="0" normalizeH="0" baseline="0" noProof="0" dirty="0">
              <a:ln>
                <a:noFill/>
              </a:ln>
              <a:solidFill>
                <a:srgbClr val="C10435"/>
              </a:solidFill>
              <a:effectLst/>
              <a:uLnTx/>
              <a:uFillTx/>
              <a:latin typeface="+mj-lt"/>
              <a:ea typeface="Verdana" panose="020B0604030504040204" pitchFamily="34" charset="0"/>
              <a:cs typeface="Verdana" panose="020B0604030504040204" pitchFamily="34" charset="0"/>
            </a:endParaRPr>
          </a:p>
        </p:txBody>
      </p:sp>
      <p:sp>
        <p:nvSpPr>
          <p:cNvPr id="4" name="Ellipse 3">
            <a:extLst>
              <a:ext uri="{FF2B5EF4-FFF2-40B4-BE49-F238E27FC236}">
                <a16:creationId xmlns:a16="http://schemas.microsoft.com/office/drawing/2014/main" id="{EC976366-4795-7A80-9A5E-E14038B3E914}"/>
              </a:ext>
            </a:extLst>
          </p:cNvPr>
          <p:cNvSpPr/>
          <p:nvPr/>
        </p:nvSpPr>
        <p:spPr>
          <a:xfrm>
            <a:off x="2548474" y="12527"/>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13855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7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5">
            <a:extLst>
              <a:ext uri="{FF2B5EF4-FFF2-40B4-BE49-F238E27FC236}">
                <a16:creationId xmlns:a16="http://schemas.microsoft.com/office/drawing/2014/main" id="{F505F699-77E5-C8EF-38C1-0B24A2A134C2}"/>
              </a:ext>
            </a:extLst>
          </p:cNvPr>
          <p:cNvSpPr>
            <a:spLocks noGrp="1"/>
          </p:cNvSpPr>
          <p:nvPr>
            <p:ph type="ftr" sz="quarter" idx="12"/>
          </p:nvPr>
        </p:nvSpPr>
        <p:spPr/>
        <p:txBody>
          <a:bodyPr/>
          <a:lstStyle/>
          <a:p>
            <a:r>
              <a:rPr lang="fr-FR"/>
              <a:t>Version 2026 - JF</a:t>
            </a:r>
            <a:endParaRPr lang="fr-FR" dirty="0"/>
          </a:p>
        </p:txBody>
      </p:sp>
      <p:sp>
        <p:nvSpPr>
          <p:cNvPr id="3" name="Espace réservé du numéro de diapositive 2">
            <a:extLst>
              <a:ext uri="{FF2B5EF4-FFF2-40B4-BE49-F238E27FC236}">
                <a16:creationId xmlns:a16="http://schemas.microsoft.com/office/drawing/2014/main" id="{D766315B-B9DF-CEAB-6566-9299BFE0BC8D}"/>
              </a:ext>
            </a:extLst>
          </p:cNvPr>
          <p:cNvSpPr>
            <a:spLocks noGrp="1"/>
          </p:cNvSpPr>
          <p:nvPr>
            <p:ph type="sldNum" sz="quarter" idx="13"/>
          </p:nvPr>
        </p:nvSpPr>
        <p:spPr/>
        <p:txBody>
          <a:bodyPr/>
          <a:lstStyle/>
          <a:p>
            <a:fld id="{E08ED9A5-DC0D-4841-8E77-55016E9FD6AD}" type="slidenum">
              <a:rPr lang="fr-FR" smtClean="0"/>
              <a:pPr/>
              <a:t>50</a:t>
            </a:fld>
            <a:endParaRPr lang="fr-FR"/>
          </a:p>
        </p:txBody>
      </p:sp>
      <p:sp>
        <p:nvSpPr>
          <p:cNvPr id="2" name="ZoneTexte 1">
            <a:extLst>
              <a:ext uri="{FF2B5EF4-FFF2-40B4-BE49-F238E27FC236}">
                <a16:creationId xmlns:a16="http://schemas.microsoft.com/office/drawing/2014/main" id="{E6636E45-EDFA-B67B-E799-A35BDFBCA8F1}"/>
              </a:ext>
            </a:extLst>
          </p:cNvPr>
          <p:cNvSpPr txBox="1"/>
          <p:nvPr/>
        </p:nvSpPr>
        <p:spPr>
          <a:xfrm>
            <a:off x="4668774" y="4596887"/>
            <a:ext cx="4333056" cy="562630"/>
          </a:xfrm>
          <a:prstGeom prst="ellipse">
            <a:avLst/>
          </a:prstGeom>
          <a:noFill/>
          <a:ln w="57150">
            <a:solidFill>
              <a:schemeClr val="tx1"/>
            </a:solidFill>
          </a:ln>
        </p:spPr>
        <p:txBody>
          <a:bodyPr wrap="square" rtlCol="0">
            <a:spAutoFit/>
          </a:bodyPr>
          <a:lstStyle/>
          <a:p>
            <a:pPr algn="ctr"/>
            <a:r>
              <a:rPr lang="fr-FR" sz="2000" dirty="0">
                <a:latin typeface="+mj-lt"/>
              </a:rPr>
              <a:t>Autre orifice naturel</a:t>
            </a:r>
          </a:p>
        </p:txBody>
      </p:sp>
      <p:pic>
        <p:nvPicPr>
          <p:cNvPr id="4" name="Image 3">
            <a:extLst>
              <a:ext uri="{FF2B5EF4-FFF2-40B4-BE49-F238E27FC236}">
                <a16:creationId xmlns:a16="http://schemas.microsoft.com/office/drawing/2014/main" id="{F2827148-4694-C1F7-CAA3-C4B9A0990E1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750" r="19583"/>
          <a:stretch/>
        </p:blipFill>
        <p:spPr>
          <a:xfrm>
            <a:off x="5998723" y="1165297"/>
            <a:ext cx="3126352" cy="2129299"/>
          </a:xfrm>
          <a:prstGeom prst="rect">
            <a:avLst/>
          </a:prstGeom>
        </p:spPr>
      </p:pic>
      <p:pic>
        <p:nvPicPr>
          <p:cNvPr id="8" name="Image 7">
            <a:extLst>
              <a:ext uri="{FF2B5EF4-FFF2-40B4-BE49-F238E27FC236}">
                <a16:creationId xmlns:a16="http://schemas.microsoft.com/office/drawing/2014/main" id="{9E4F5447-6657-3961-442C-7267D0A045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8563" y="1839045"/>
            <a:ext cx="2573784" cy="2573784"/>
          </a:xfrm>
          <a:prstGeom prst="rect">
            <a:avLst/>
          </a:prstGeom>
        </p:spPr>
      </p:pic>
      <p:graphicFrame>
        <p:nvGraphicFramePr>
          <p:cNvPr id="12" name="Diagramme 11">
            <a:extLst>
              <a:ext uri="{FF2B5EF4-FFF2-40B4-BE49-F238E27FC236}">
                <a16:creationId xmlns:a16="http://schemas.microsoft.com/office/drawing/2014/main" id="{D54B7A9D-FF1F-965F-1827-A0D6E1FB2504}"/>
              </a:ext>
            </a:extLst>
          </p:cNvPr>
          <p:cNvGraphicFramePr/>
          <p:nvPr>
            <p:extLst>
              <p:ext uri="{D42A27DB-BD31-4B8C-83A1-F6EECF244321}">
                <p14:modId xmlns:p14="http://schemas.microsoft.com/office/powerpoint/2010/main" val="408345828"/>
              </p:ext>
            </p:extLst>
          </p:nvPr>
        </p:nvGraphicFramePr>
        <p:xfrm>
          <a:off x="2160640" y="6461808"/>
          <a:ext cx="8128000" cy="4592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3" name="Groupe 12">
            <a:extLst>
              <a:ext uri="{FF2B5EF4-FFF2-40B4-BE49-F238E27FC236}">
                <a16:creationId xmlns:a16="http://schemas.microsoft.com/office/drawing/2014/main" id="{2921FDC3-28F8-8431-62D1-D1361D79520F}"/>
              </a:ext>
            </a:extLst>
          </p:cNvPr>
          <p:cNvGrpSpPr/>
          <p:nvPr/>
        </p:nvGrpSpPr>
        <p:grpSpPr>
          <a:xfrm>
            <a:off x="1234447" y="43522"/>
            <a:ext cx="706977" cy="552082"/>
            <a:chOff x="2701895" y="0"/>
            <a:chExt cx="706977" cy="552082"/>
          </a:xfrm>
        </p:grpSpPr>
        <p:sp>
          <p:nvSpPr>
            <p:cNvPr id="14" name="Ellipse 13">
              <a:extLst>
                <a:ext uri="{FF2B5EF4-FFF2-40B4-BE49-F238E27FC236}">
                  <a16:creationId xmlns:a16="http://schemas.microsoft.com/office/drawing/2014/main" id="{FB70934F-7132-2C37-2705-D003C27686A9}"/>
                </a:ext>
              </a:extLst>
            </p:cNvPr>
            <p:cNvSpPr/>
            <p:nvPr/>
          </p:nvSpPr>
          <p:spPr>
            <a:xfrm>
              <a:off x="2743478" y="0"/>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solidFill>
                  <a:srgbClr val="00529B"/>
                </a:solidFill>
              </a:endParaRPr>
            </a:p>
          </p:txBody>
        </p:sp>
        <p:sp>
          <p:nvSpPr>
            <p:cNvPr id="15" name="Sous-titre 4">
              <a:extLst>
                <a:ext uri="{FF2B5EF4-FFF2-40B4-BE49-F238E27FC236}">
                  <a16:creationId xmlns:a16="http://schemas.microsoft.com/office/drawing/2014/main" id="{03DE30BF-85CF-E29D-4B5C-F927363BA0B3}"/>
                </a:ext>
              </a:extLst>
            </p:cNvPr>
            <p:cNvSpPr txBox="1">
              <a:spLocks/>
            </p:cNvSpPr>
            <p:nvPr/>
          </p:nvSpPr>
          <p:spPr>
            <a:xfrm>
              <a:off x="2701895" y="153875"/>
              <a:ext cx="706977" cy="324486"/>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a:solidFill>
                    <a:srgbClr val="00529B"/>
                  </a:solidFill>
                </a:rPr>
                <a:t>S04</a:t>
              </a:r>
            </a:p>
          </p:txBody>
        </p:sp>
      </p:grpSp>
    </p:spTree>
    <p:extLst>
      <p:ext uri="{BB962C8B-B14F-4D97-AF65-F5344CB8AC3E}">
        <p14:creationId xmlns:p14="http://schemas.microsoft.com/office/powerpoint/2010/main" val="16462006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C835DD-131E-443A-15A2-3234B511545B}"/>
              </a:ext>
            </a:extLst>
          </p:cNvPr>
          <p:cNvSpPr>
            <a:spLocks noGrp="1"/>
          </p:cNvSpPr>
          <p:nvPr>
            <p:ph type="ctrTitle"/>
          </p:nvPr>
        </p:nvSpPr>
        <p:spPr>
          <a:xfrm>
            <a:off x="3842922" y="2844065"/>
            <a:ext cx="8349078" cy="2032987"/>
          </a:xfrm>
        </p:spPr>
        <p:txBody>
          <a:bodyPr>
            <a:normAutofit/>
          </a:bodyPr>
          <a:lstStyle/>
          <a:p>
            <a:r>
              <a:rPr lang="fr-FR" b="1" dirty="0"/>
              <a:t>LES PLAIES</a:t>
            </a:r>
            <a:br>
              <a:rPr lang="fr-FR" b="1" dirty="0"/>
            </a:br>
            <a:r>
              <a:rPr lang="fr-FR" sz="4000" b="1" dirty="0"/>
              <a:t>Séquence 05</a:t>
            </a:r>
            <a:endParaRPr lang="fr-FR" b="1" dirty="0"/>
          </a:p>
        </p:txBody>
      </p:sp>
      <p:sp>
        <p:nvSpPr>
          <p:cNvPr id="3" name="Espace réservé du numéro de diapositive 2">
            <a:extLst>
              <a:ext uri="{FF2B5EF4-FFF2-40B4-BE49-F238E27FC236}">
                <a16:creationId xmlns:a16="http://schemas.microsoft.com/office/drawing/2014/main" id="{853A84B9-C92F-C33A-1465-75979A7433D7}"/>
              </a:ext>
            </a:extLst>
          </p:cNvPr>
          <p:cNvSpPr>
            <a:spLocks noGrp="1"/>
          </p:cNvSpPr>
          <p:nvPr>
            <p:ph type="sldNum" sz="quarter" idx="13"/>
          </p:nvPr>
        </p:nvSpPr>
        <p:spPr>
          <a:xfrm>
            <a:off x="11325224" y="6300548"/>
            <a:ext cx="752475" cy="381442"/>
          </a:xfrm>
        </p:spPr>
        <p:txBody>
          <a:bodyPr/>
          <a:lstStyle/>
          <a:p>
            <a:fld id="{E08ED9A5-DC0D-4841-8E77-55016E9FD6AD}" type="slidenum">
              <a:rPr lang="fr-FR" smtClean="0"/>
              <a:pPr/>
              <a:t>51</a:t>
            </a:fld>
            <a:endParaRPr lang="fr-FR"/>
          </a:p>
        </p:txBody>
      </p:sp>
      <p:sp>
        <p:nvSpPr>
          <p:cNvPr id="4" name="Espace réservé du pied de page 3">
            <a:extLst>
              <a:ext uri="{FF2B5EF4-FFF2-40B4-BE49-F238E27FC236}">
                <a16:creationId xmlns:a16="http://schemas.microsoft.com/office/drawing/2014/main" id="{8CF512F2-30BD-9766-BDD9-23A33A57895F}"/>
              </a:ext>
            </a:extLst>
          </p:cNvPr>
          <p:cNvSpPr>
            <a:spLocks noGrp="1"/>
          </p:cNvSpPr>
          <p:nvPr>
            <p:ph type="ftr" sz="quarter" idx="12"/>
          </p:nvPr>
        </p:nvSpPr>
        <p:spPr/>
        <p:txBody>
          <a:bodyPr/>
          <a:lstStyle/>
          <a:p>
            <a:r>
              <a:rPr lang="fr-FR"/>
              <a:t>Version 2026 - JF</a:t>
            </a:r>
            <a:endParaRPr lang="fr-FR" dirty="0"/>
          </a:p>
        </p:txBody>
      </p:sp>
    </p:spTree>
    <p:extLst>
      <p:ext uri="{BB962C8B-B14F-4D97-AF65-F5344CB8AC3E}">
        <p14:creationId xmlns:p14="http://schemas.microsoft.com/office/powerpoint/2010/main" val="35710332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B503B2B2-958F-F5E3-732D-4A4656441D7C}"/>
              </a:ext>
            </a:extLst>
          </p:cNvPr>
          <p:cNvSpPr>
            <a:spLocks noGrp="1"/>
          </p:cNvSpPr>
          <p:nvPr>
            <p:ph type="subTitle" idx="1"/>
          </p:nvPr>
        </p:nvSpPr>
        <p:spPr>
          <a:xfrm>
            <a:off x="312554" y="2121762"/>
            <a:ext cx="4773795" cy="1440588"/>
          </a:xfrm>
        </p:spPr>
        <p:txBody>
          <a:bodyPr>
            <a:normAutofit/>
          </a:bodyPr>
          <a:lstStyle/>
          <a:p>
            <a:r>
              <a:rPr lang="fr-FR" sz="3600" dirty="0">
                <a:solidFill>
                  <a:srgbClr val="00529B"/>
                </a:solidFill>
              </a:rPr>
              <a:t>Les plaies</a:t>
            </a:r>
          </a:p>
        </p:txBody>
      </p:sp>
      <p:sp>
        <p:nvSpPr>
          <p:cNvPr id="3" name="Espace réservé du texte 2">
            <a:extLst>
              <a:ext uri="{FF2B5EF4-FFF2-40B4-BE49-F238E27FC236}">
                <a16:creationId xmlns:a16="http://schemas.microsoft.com/office/drawing/2014/main" id="{F2E52BA9-F3D3-9E94-7072-EA4101513115}"/>
              </a:ext>
            </a:extLst>
          </p:cNvPr>
          <p:cNvSpPr>
            <a:spLocks noGrp="1"/>
          </p:cNvSpPr>
          <p:nvPr>
            <p:ph type="body" sz="quarter" idx="10"/>
          </p:nvPr>
        </p:nvSpPr>
        <p:spPr>
          <a:xfrm>
            <a:off x="5897746" y="1491449"/>
            <a:ext cx="5981699" cy="3110769"/>
          </a:xfrm>
        </p:spPr>
        <p:txBody>
          <a:bodyPr>
            <a:normAutofit/>
          </a:bodyPr>
          <a:lstStyle/>
          <a:p>
            <a:pPr algn="ctr"/>
            <a:r>
              <a:rPr lang="fr-FR" sz="3500" b="1" u="sng" dirty="0">
                <a:solidFill>
                  <a:srgbClr val="C10435"/>
                </a:solidFill>
                <a:latin typeface="+mj-lt"/>
              </a:rPr>
              <a:t>OBJECTIF</a:t>
            </a:r>
            <a:r>
              <a:rPr lang="fr-FR" sz="3500" b="1" dirty="0">
                <a:solidFill>
                  <a:srgbClr val="C10435"/>
                </a:solidFill>
                <a:latin typeface="+mj-lt"/>
              </a:rPr>
              <a:t> :</a:t>
            </a:r>
          </a:p>
          <a:p>
            <a:pPr algn="ctr"/>
            <a:endParaRPr lang="fr-FR" sz="2800" dirty="0">
              <a:solidFill>
                <a:srgbClr val="C10435"/>
              </a:solidFill>
              <a:latin typeface="+mj-lt"/>
            </a:endParaRPr>
          </a:p>
          <a:p>
            <a:pPr algn="ctr"/>
            <a:r>
              <a:rPr lang="fr-FR" sz="2800" dirty="0">
                <a:solidFill>
                  <a:srgbClr val="C10435"/>
                </a:solidFill>
                <a:latin typeface="+mj-lt"/>
              </a:rPr>
              <a:t>Etre capable d’identifier une plaie simpl</a:t>
            </a:r>
            <a:r>
              <a:rPr lang="fr-FR" dirty="0">
                <a:solidFill>
                  <a:srgbClr val="C10435"/>
                </a:solidFill>
                <a:latin typeface="+mj-lt"/>
              </a:rPr>
              <a:t>e ou une plaie grave </a:t>
            </a:r>
            <a:r>
              <a:rPr lang="fr-FR" sz="2800" dirty="0">
                <a:solidFill>
                  <a:srgbClr val="C10435"/>
                </a:solidFill>
                <a:latin typeface="+mj-lt"/>
              </a:rPr>
              <a:t>et d’adopter la bonne conduite à tenir.</a:t>
            </a:r>
          </a:p>
        </p:txBody>
      </p:sp>
      <p:sp>
        <p:nvSpPr>
          <p:cNvPr id="4" name="Espace réservé du texte 3">
            <a:extLst>
              <a:ext uri="{FF2B5EF4-FFF2-40B4-BE49-F238E27FC236}">
                <a16:creationId xmlns:a16="http://schemas.microsoft.com/office/drawing/2014/main" id="{0C828031-3C42-70D9-FD32-56E0032215FD}"/>
              </a:ext>
            </a:extLst>
          </p:cNvPr>
          <p:cNvSpPr>
            <a:spLocks noGrp="1"/>
          </p:cNvSpPr>
          <p:nvPr>
            <p:ph type="body" sz="quarter" idx="11"/>
          </p:nvPr>
        </p:nvSpPr>
        <p:spPr>
          <a:xfrm>
            <a:off x="2733743" y="6115481"/>
            <a:ext cx="1802746" cy="381442"/>
          </a:xfrm>
        </p:spPr>
        <p:txBody>
          <a:bodyPr>
            <a:normAutofit/>
          </a:bodyPr>
          <a:lstStyle/>
          <a:p>
            <a:r>
              <a:rPr lang="fr-FR" dirty="0"/>
              <a:t>14 min</a:t>
            </a:r>
          </a:p>
        </p:txBody>
      </p:sp>
      <p:sp>
        <p:nvSpPr>
          <p:cNvPr id="5" name="Espace réservé du numéro de diapositive 4">
            <a:extLst>
              <a:ext uri="{FF2B5EF4-FFF2-40B4-BE49-F238E27FC236}">
                <a16:creationId xmlns:a16="http://schemas.microsoft.com/office/drawing/2014/main" id="{CBA93FB0-9FB8-C81E-601E-C02EC33E2CA4}"/>
              </a:ext>
            </a:extLst>
          </p:cNvPr>
          <p:cNvSpPr>
            <a:spLocks noGrp="1"/>
          </p:cNvSpPr>
          <p:nvPr>
            <p:ph type="sldNum" sz="quarter" idx="13"/>
          </p:nvPr>
        </p:nvSpPr>
        <p:spPr>
          <a:xfrm>
            <a:off x="11325224" y="6408128"/>
            <a:ext cx="752475" cy="381442"/>
          </a:xfrm>
        </p:spPr>
        <p:txBody>
          <a:bodyPr/>
          <a:lstStyle/>
          <a:p>
            <a:fld id="{E08ED9A5-DC0D-4841-8E77-55016E9FD6AD}" type="slidenum">
              <a:rPr lang="fr-FR" smtClean="0"/>
              <a:pPr/>
              <a:t>52</a:t>
            </a:fld>
            <a:endParaRPr lang="fr-FR"/>
          </a:p>
        </p:txBody>
      </p:sp>
      <p:sp>
        <p:nvSpPr>
          <p:cNvPr id="6" name="Espace réservé du pied de page 5">
            <a:extLst>
              <a:ext uri="{FF2B5EF4-FFF2-40B4-BE49-F238E27FC236}">
                <a16:creationId xmlns:a16="http://schemas.microsoft.com/office/drawing/2014/main" id="{E9C4E844-1EED-A9F5-6159-077322D0947C}"/>
              </a:ext>
            </a:extLst>
          </p:cNvPr>
          <p:cNvSpPr>
            <a:spLocks noGrp="1"/>
          </p:cNvSpPr>
          <p:nvPr>
            <p:ph type="ftr" sz="quarter" idx="12"/>
          </p:nvPr>
        </p:nvSpPr>
        <p:spPr>
          <a:xfrm>
            <a:off x="11013141" y="6654484"/>
            <a:ext cx="1178859" cy="206935"/>
          </a:xfrm>
        </p:spPr>
        <p:txBody>
          <a:bodyPr/>
          <a:lstStyle/>
          <a:p>
            <a:r>
              <a:rPr lang="fr-FR"/>
              <a:t>Version 2026 - JF</a:t>
            </a:r>
            <a:endParaRPr lang="fr-FR" dirty="0"/>
          </a:p>
        </p:txBody>
      </p:sp>
    </p:spTree>
    <p:extLst>
      <p:ext uri="{BB962C8B-B14F-4D97-AF65-F5344CB8AC3E}">
        <p14:creationId xmlns:p14="http://schemas.microsoft.com/office/powerpoint/2010/main" val="28010976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F78EC9EC-3691-81DD-1F51-4E112CF03242}"/>
              </a:ext>
            </a:extLst>
          </p:cNvPr>
          <p:cNvSpPr>
            <a:spLocks noGrp="1"/>
          </p:cNvSpPr>
          <p:nvPr>
            <p:ph type="body" sz="quarter" idx="10"/>
          </p:nvPr>
        </p:nvSpPr>
        <p:spPr>
          <a:xfrm>
            <a:off x="563948" y="1688388"/>
            <a:ext cx="3564800" cy="1189609"/>
          </a:xfrm>
        </p:spPr>
        <p:txBody>
          <a:bodyPr>
            <a:normAutofit/>
          </a:bodyPr>
          <a:lstStyle/>
          <a:p>
            <a:r>
              <a:rPr lang="fr-FR" sz="4800" dirty="0"/>
              <a:t>PLAN</a:t>
            </a:r>
          </a:p>
        </p:txBody>
      </p:sp>
      <p:sp>
        <p:nvSpPr>
          <p:cNvPr id="5" name="Espace réservé du numéro de diapositive 4">
            <a:extLst>
              <a:ext uri="{FF2B5EF4-FFF2-40B4-BE49-F238E27FC236}">
                <a16:creationId xmlns:a16="http://schemas.microsoft.com/office/drawing/2014/main" id="{FE394C53-E848-4780-B0D8-B2B3889F3192}"/>
              </a:ext>
            </a:extLst>
          </p:cNvPr>
          <p:cNvSpPr>
            <a:spLocks noGrp="1"/>
          </p:cNvSpPr>
          <p:nvPr>
            <p:ph type="sldNum" sz="quarter" idx="13"/>
          </p:nvPr>
        </p:nvSpPr>
        <p:spPr>
          <a:xfrm>
            <a:off x="11325224" y="6408128"/>
            <a:ext cx="752475" cy="381442"/>
          </a:xfrm>
        </p:spPr>
        <p:txBody>
          <a:bodyPr/>
          <a:lstStyle/>
          <a:p>
            <a:fld id="{E08ED9A5-DC0D-4841-8E77-55016E9FD6AD}" type="slidenum">
              <a:rPr lang="fr-FR" smtClean="0"/>
              <a:pPr/>
              <a:t>53</a:t>
            </a:fld>
            <a:endParaRPr lang="fr-FR"/>
          </a:p>
        </p:txBody>
      </p:sp>
      <p:sp>
        <p:nvSpPr>
          <p:cNvPr id="17" name="Ellipse 16">
            <a:extLst>
              <a:ext uri="{FF2B5EF4-FFF2-40B4-BE49-F238E27FC236}">
                <a16:creationId xmlns:a16="http://schemas.microsoft.com/office/drawing/2014/main" id="{53267373-323A-EFAA-5C37-175E4AF959BE}"/>
              </a:ext>
            </a:extLst>
          </p:cNvPr>
          <p:cNvSpPr/>
          <p:nvPr/>
        </p:nvSpPr>
        <p:spPr>
          <a:xfrm>
            <a:off x="4179306" y="2844706"/>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372838B7-986C-DF4B-4C3F-FD4801B3DF6F}"/>
              </a:ext>
            </a:extLst>
          </p:cNvPr>
          <p:cNvSpPr/>
          <p:nvPr/>
        </p:nvSpPr>
        <p:spPr>
          <a:xfrm>
            <a:off x="3707635" y="3361489"/>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space réservé du contenu 6">
            <a:extLst>
              <a:ext uri="{FF2B5EF4-FFF2-40B4-BE49-F238E27FC236}">
                <a16:creationId xmlns:a16="http://schemas.microsoft.com/office/drawing/2014/main" id="{03DEB994-7E5F-DFD3-758D-552B43475410}"/>
              </a:ext>
            </a:extLst>
          </p:cNvPr>
          <p:cNvSpPr txBox="1">
            <a:spLocks/>
          </p:cNvSpPr>
          <p:nvPr/>
        </p:nvSpPr>
        <p:spPr>
          <a:xfrm>
            <a:off x="4764349" y="2986831"/>
            <a:ext cx="4004129" cy="35434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000" dirty="0"/>
              <a:t>Etude de cas</a:t>
            </a:r>
          </a:p>
        </p:txBody>
      </p:sp>
      <p:sp>
        <p:nvSpPr>
          <p:cNvPr id="23" name="Espace réservé du contenu 6">
            <a:extLst>
              <a:ext uri="{FF2B5EF4-FFF2-40B4-BE49-F238E27FC236}">
                <a16:creationId xmlns:a16="http://schemas.microsoft.com/office/drawing/2014/main" id="{A9BBCE62-05E7-8F6B-7AD0-D19899EE9B11}"/>
              </a:ext>
            </a:extLst>
          </p:cNvPr>
          <p:cNvSpPr txBox="1">
            <a:spLocks/>
          </p:cNvSpPr>
          <p:nvPr/>
        </p:nvSpPr>
        <p:spPr>
          <a:xfrm>
            <a:off x="4292678" y="3564820"/>
            <a:ext cx="6442274" cy="35434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000" dirty="0"/>
              <a:t>Conduite à tenir dans le cas des plaies</a:t>
            </a:r>
          </a:p>
        </p:txBody>
      </p:sp>
      <p:sp>
        <p:nvSpPr>
          <p:cNvPr id="2" name="Espace réservé du pied de page 1">
            <a:extLst>
              <a:ext uri="{FF2B5EF4-FFF2-40B4-BE49-F238E27FC236}">
                <a16:creationId xmlns:a16="http://schemas.microsoft.com/office/drawing/2014/main" id="{5308F04D-7712-D299-F687-C2EFC6408601}"/>
              </a:ext>
            </a:extLst>
          </p:cNvPr>
          <p:cNvSpPr>
            <a:spLocks noGrp="1"/>
          </p:cNvSpPr>
          <p:nvPr>
            <p:ph type="ftr" sz="quarter" idx="12"/>
          </p:nvPr>
        </p:nvSpPr>
        <p:spPr>
          <a:xfrm>
            <a:off x="11013141" y="6654484"/>
            <a:ext cx="1178859" cy="206935"/>
          </a:xfrm>
        </p:spPr>
        <p:txBody>
          <a:bodyPr/>
          <a:lstStyle/>
          <a:p>
            <a:r>
              <a:rPr lang="fr-FR"/>
              <a:t>Version 2026 - JF</a:t>
            </a:r>
            <a:endParaRPr lang="fr-FR" dirty="0"/>
          </a:p>
        </p:txBody>
      </p:sp>
    </p:spTree>
    <p:extLst>
      <p:ext uri="{BB962C8B-B14F-4D97-AF65-F5344CB8AC3E}">
        <p14:creationId xmlns:p14="http://schemas.microsoft.com/office/powerpoint/2010/main" val="38809805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D766315B-B9DF-CEAB-6566-9299BFE0BC8D}"/>
              </a:ext>
            </a:extLst>
          </p:cNvPr>
          <p:cNvSpPr>
            <a:spLocks noGrp="1"/>
          </p:cNvSpPr>
          <p:nvPr>
            <p:ph type="sldNum" sz="quarter" idx="13"/>
          </p:nvPr>
        </p:nvSpPr>
        <p:spPr>
          <a:xfrm>
            <a:off x="11325224" y="6408128"/>
            <a:ext cx="752475" cy="381442"/>
          </a:xfrm>
        </p:spPr>
        <p:txBody>
          <a:bodyPr/>
          <a:lstStyle/>
          <a:p>
            <a:fld id="{E08ED9A5-DC0D-4841-8E77-55016E9FD6AD}" type="slidenum">
              <a:rPr lang="fr-FR" smtClean="0"/>
              <a:pPr/>
              <a:t>54</a:t>
            </a:fld>
            <a:endParaRPr lang="fr-FR"/>
          </a:p>
        </p:txBody>
      </p:sp>
      <p:sp>
        <p:nvSpPr>
          <p:cNvPr id="2" name="Sous-titre 4">
            <a:extLst>
              <a:ext uri="{FF2B5EF4-FFF2-40B4-BE49-F238E27FC236}">
                <a16:creationId xmlns:a16="http://schemas.microsoft.com/office/drawing/2014/main" id="{D2DB78A5-C7B4-431E-9D19-6629EFAB965C}"/>
              </a:ext>
            </a:extLst>
          </p:cNvPr>
          <p:cNvSpPr txBox="1">
            <a:spLocks/>
          </p:cNvSpPr>
          <p:nvPr/>
        </p:nvSpPr>
        <p:spPr>
          <a:xfrm>
            <a:off x="1786774" y="1597651"/>
            <a:ext cx="2503502" cy="3882469"/>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200" dirty="0"/>
              <a:t>Signes ?</a:t>
            </a:r>
          </a:p>
          <a:p>
            <a:pPr algn="l"/>
            <a:endParaRPr lang="fr-FR" sz="2200" dirty="0"/>
          </a:p>
          <a:p>
            <a:pPr algn="l"/>
            <a:endParaRPr lang="fr-FR" sz="2200" dirty="0"/>
          </a:p>
          <a:p>
            <a:pPr algn="l"/>
            <a:endParaRPr lang="fr-FR" sz="2200" dirty="0"/>
          </a:p>
          <a:p>
            <a:pPr algn="l"/>
            <a:endParaRPr lang="fr-FR" sz="2200" dirty="0"/>
          </a:p>
          <a:p>
            <a:pPr algn="l"/>
            <a:r>
              <a:rPr lang="fr-FR" sz="2200" dirty="0"/>
              <a:t>Causes ?</a:t>
            </a:r>
          </a:p>
          <a:p>
            <a:pPr algn="l"/>
            <a:endParaRPr lang="fr-FR" sz="2200" dirty="0"/>
          </a:p>
          <a:p>
            <a:pPr algn="l"/>
            <a:endParaRPr lang="fr-FR" sz="2200" dirty="0"/>
          </a:p>
          <a:p>
            <a:pPr algn="l"/>
            <a:endParaRPr lang="fr-FR" sz="2200" dirty="0"/>
          </a:p>
          <a:p>
            <a:pPr algn="l"/>
            <a:endParaRPr lang="fr-FR" sz="2200" dirty="0"/>
          </a:p>
          <a:p>
            <a:pPr algn="l"/>
            <a:r>
              <a:rPr lang="fr-FR" sz="2200" dirty="0"/>
              <a:t>Risques ?</a:t>
            </a:r>
          </a:p>
          <a:p>
            <a:pPr algn="l"/>
            <a:endParaRPr lang="fr-FR" dirty="0"/>
          </a:p>
        </p:txBody>
      </p:sp>
      <p:pic>
        <p:nvPicPr>
          <p:cNvPr id="13" name="Image 12" descr="Une image contenant personne, ongle, Chair, peau&#10;&#10;Description générée automatiquement">
            <a:extLst>
              <a:ext uri="{FF2B5EF4-FFF2-40B4-BE49-F238E27FC236}">
                <a16:creationId xmlns:a16="http://schemas.microsoft.com/office/drawing/2014/main" id="{1A3FA0A1-BDC1-055B-A527-14470634E95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7040" t="-2000" r="6261" b="-1"/>
          <a:stretch/>
        </p:blipFill>
        <p:spPr>
          <a:xfrm>
            <a:off x="4529972" y="499036"/>
            <a:ext cx="5978825" cy="6050102"/>
          </a:xfrm>
          <a:prstGeom prst="ellipse">
            <a:avLst/>
          </a:prstGeom>
          <a:ln>
            <a:noFill/>
          </a:ln>
          <a:effectLst>
            <a:softEdge rad="112500"/>
          </a:effectLst>
        </p:spPr>
      </p:pic>
      <p:sp>
        <p:nvSpPr>
          <p:cNvPr id="7" name="Espace réservé du pied de page 6">
            <a:extLst>
              <a:ext uri="{FF2B5EF4-FFF2-40B4-BE49-F238E27FC236}">
                <a16:creationId xmlns:a16="http://schemas.microsoft.com/office/drawing/2014/main" id="{CDD11E33-7E4A-CD66-8681-C28115C0059C}"/>
              </a:ext>
            </a:extLst>
          </p:cNvPr>
          <p:cNvSpPr>
            <a:spLocks noGrp="1"/>
          </p:cNvSpPr>
          <p:nvPr>
            <p:ph type="ftr" sz="quarter" idx="12"/>
          </p:nvPr>
        </p:nvSpPr>
        <p:spPr>
          <a:xfrm>
            <a:off x="11013141" y="6654484"/>
            <a:ext cx="1178859" cy="206935"/>
          </a:xfrm>
        </p:spPr>
        <p:txBody>
          <a:bodyPr/>
          <a:lstStyle/>
          <a:p>
            <a:r>
              <a:rPr lang="fr-FR"/>
              <a:t>Version 2026 - JF</a:t>
            </a:r>
            <a:endParaRPr lang="fr-FR" dirty="0"/>
          </a:p>
        </p:txBody>
      </p:sp>
      <p:sp>
        <p:nvSpPr>
          <p:cNvPr id="10" name="Sous-titre 4">
            <a:extLst>
              <a:ext uri="{FF2B5EF4-FFF2-40B4-BE49-F238E27FC236}">
                <a16:creationId xmlns:a16="http://schemas.microsoft.com/office/drawing/2014/main" id="{64766A1B-5FC8-E312-FC0F-A57C2C5A6128}"/>
              </a:ext>
            </a:extLst>
          </p:cNvPr>
          <p:cNvSpPr txBox="1">
            <a:spLocks/>
          </p:cNvSpPr>
          <p:nvPr/>
        </p:nvSpPr>
        <p:spPr>
          <a:xfrm>
            <a:off x="0" y="531881"/>
            <a:ext cx="1464722" cy="45297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400" dirty="0"/>
              <a:t>S05</a:t>
            </a:r>
          </a:p>
        </p:txBody>
      </p:sp>
      <p:sp>
        <p:nvSpPr>
          <p:cNvPr id="4" name="ZoneTexte 2">
            <a:extLst>
              <a:ext uri="{FF2B5EF4-FFF2-40B4-BE49-F238E27FC236}">
                <a16:creationId xmlns:a16="http://schemas.microsoft.com/office/drawing/2014/main" id="{E1855FBB-CA6B-F37F-6693-80327A9D2A25}"/>
              </a:ext>
            </a:extLst>
          </p:cNvPr>
          <p:cNvSpPr txBox="1">
            <a:spLocks noChangeArrowheads="1"/>
          </p:cNvSpPr>
          <p:nvPr/>
        </p:nvSpPr>
        <p:spPr bwMode="auto">
          <a:xfrm>
            <a:off x="3277702" y="0"/>
            <a:ext cx="72865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fr-FR" altLang="fr-FR" sz="2800" b="1" u="sng" dirty="0">
                <a:latin typeface="+mj-lt"/>
                <a:ea typeface="Verdana" panose="020B0604030504040204" pitchFamily="34" charset="0"/>
                <a:cs typeface="Verdana" panose="020B0604030504040204" pitchFamily="34" charset="0"/>
              </a:rPr>
              <a:t>Etude de cas</a:t>
            </a:r>
            <a:endParaRPr kumimoji="0" lang="fr-FR" altLang="fr-FR" sz="2800" b="1" i="0" u="sng" strike="noStrike" kern="1200" cap="none" spc="0" normalizeH="0" baseline="0" noProof="0" dirty="0">
              <a:ln>
                <a:noFill/>
              </a:ln>
              <a:effectLst/>
              <a:uLnTx/>
              <a:uFillTx/>
              <a:latin typeface="+mj-lt"/>
              <a:ea typeface="Verdana" panose="020B0604030504040204" pitchFamily="34" charset="0"/>
              <a:cs typeface="Verdana" panose="020B0604030504040204" pitchFamily="34" charset="0"/>
            </a:endParaRPr>
          </a:p>
        </p:txBody>
      </p:sp>
      <p:sp>
        <p:nvSpPr>
          <p:cNvPr id="5" name="Ellipse 4">
            <a:extLst>
              <a:ext uri="{FF2B5EF4-FFF2-40B4-BE49-F238E27FC236}">
                <a16:creationId xmlns:a16="http://schemas.microsoft.com/office/drawing/2014/main" id="{6EB282CA-72DB-D4D3-366F-CF892BEC4370}"/>
              </a:ext>
            </a:extLst>
          </p:cNvPr>
          <p:cNvSpPr/>
          <p:nvPr/>
        </p:nvSpPr>
        <p:spPr>
          <a:xfrm>
            <a:off x="2548474" y="12527"/>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442378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30A3F58A-3364-6EB3-17D6-572380963FBB}"/>
              </a:ext>
            </a:extLst>
          </p:cNvPr>
          <p:cNvSpPr>
            <a:spLocks noGrp="1"/>
          </p:cNvSpPr>
          <p:nvPr>
            <p:ph type="ftr" sz="quarter" idx="12"/>
          </p:nvPr>
        </p:nvSpPr>
        <p:spPr/>
        <p:txBody>
          <a:bodyPr/>
          <a:lstStyle/>
          <a:p>
            <a:r>
              <a:rPr lang="fr-FR"/>
              <a:t>Version 2026 - JF</a:t>
            </a:r>
            <a:endParaRPr lang="fr-FR" dirty="0"/>
          </a:p>
        </p:txBody>
      </p:sp>
      <p:sp>
        <p:nvSpPr>
          <p:cNvPr id="3" name="Espace réservé du numéro de diapositive 2">
            <a:extLst>
              <a:ext uri="{FF2B5EF4-FFF2-40B4-BE49-F238E27FC236}">
                <a16:creationId xmlns:a16="http://schemas.microsoft.com/office/drawing/2014/main" id="{D766315B-B9DF-CEAB-6566-9299BFE0BC8D}"/>
              </a:ext>
            </a:extLst>
          </p:cNvPr>
          <p:cNvSpPr>
            <a:spLocks noGrp="1"/>
          </p:cNvSpPr>
          <p:nvPr>
            <p:ph type="sldNum" sz="quarter" idx="13"/>
          </p:nvPr>
        </p:nvSpPr>
        <p:spPr/>
        <p:txBody>
          <a:bodyPr/>
          <a:lstStyle/>
          <a:p>
            <a:fld id="{E08ED9A5-DC0D-4841-8E77-55016E9FD6AD}" type="slidenum">
              <a:rPr lang="fr-FR" smtClean="0"/>
              <a:pPr/>
              <a:t>55</a:t>
            </a:fld>
            <a:endParaRPr lang="fr-FR"/>
          </a:p>
        </p:txBody>
      </p:sp>
      <p:sp>
        <p:nvSpPr>
          <p:cNvPr id="6" name="Sous-titre 4">
            <a:extLst>
              <a:ext uri="{FF2B5EF4-FFF2-40B4-BE49-F238E27FC236}">
                <a16:creationId xmlns:a16="http://schemas.microsoft.com/office/drawing/2014/main" id="{DE1BAFC8-BCD7-D1DB-B030-989B208FEA36}"/>
              </a:ext>
            </a:extLst>
          </p:cNvPr>
          <p:cNvSpPr txBox="1">
            <a:spLocks/>
          </p:cNvSpPr>
          <p:nvPr/>
        </p:nvSpPr>
        <p:spPr>
          <a:xfrm>
            <a:off x="830350" y="1402538"/>
            <a:ext cx="11113548" cy="2239818"/>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000" u="sng" dirty="0">
                <a:solidFill>
                  <a:srgbClr val="114175"/>
                </a:solidFill>
              </a:rPr>
              <a:t>Définition</a:t>
            </a:r>
            <a:r>
              <a:rPr lang="fr-FR" sz="2000" dirty="0">
                <a:solidFill>
                  <a:srgbClr val="114175"/>
                </a:solidFill>
              </a:rPr>
              <a:t> :</a:t>
            </a:r>
          </a:p>
          <a:p>
            <a:pPr algn="l"/>
            <a:endParaRPr lang="fr-FR" sz="2000" u="sng" dirty="0">
              <a:solidFill>
                <a:srgbClr val="114175"/>
              </a:solidFill>
            </a:endParaRPr>
          </a:p>
          <a:p>
            <a:pPr algn="l">
              <a:spcBef>
                <a:spcPts val="0"/>
              </a:spcBef>
            </a:pPr>
            <a:r>
              <a:rPr lang="fr-FR" sz="2000" b="0" dirty="0">
                <a:solidFill>
                  <a:srgbClr val="114175"/>
                </a:solidFill>
              </a:rPr>
              <a:t>La plaie est une lésion de la peau, revêtement protecteur du corps, avec une atteinte possible des tissus situés dessous.</a:t>
            </a:r>
          </a:p>
          <a:p>
            <a:pPr algn="l">
              <a:spcBef>
                <a:spcPts val="0"/>
              </a:spcBef>
            </a:pPr>
            <a:endParaRPr lang="fr-FR" sz="2000" b="0" dirty="0">
              <a:solidFill>
                <a:srgbClr val="114175"/>
              </a:solidFill>
            </a:endParaRPr>
          </a:p>
          <a:p>
            <a:pPr algn="l">
              <a:spcBef>
                <a:spcPts val="0"/>
              </a:spcBef>
            </a:pPr>
            <a:r>
              <a:rPr lang="fr-FR" sz="2000" u="sng" dirty="0">
                <a:solidFill>
                  <a:srgbClr val="114175"/>
                </a:solidFill>
              </a:rPr>
              <a:t>Causes</a:t>
            </a:r>
            <a:r>
              <a:rPr lang="fr-FR" sz="2000" dirty="0">
                <a:solidFill>
                  <a:srgbClr val="114175"/>
                </a:solidFill>
              </a:rPr>
              <a:t> : </a:t>
            </a:r>
          </a:p>
          <a:p>
            <a:pPr algn="l">
              <a:spcBef>
                <a:spcPts val="0"/>
              </a:spcBef>
            </a:pPr>
            <a:endParaRPr lang="fr-FR" sz="2000" b="0" dirty="0">
              <a:solidFill>
                <a:srgbClr val="114175"/>
              </a:solidFill>
            </a:endParaRPr>
          </a:p>
          <a:p>
            <a:pPr algn="l">
              <a:spcBef>
                <a:spcPts val="0"/>
              </a:spcBef>
            </a:pPr>
            <a:r>
              <a:rPr lang="fr-FR" sz="2000" b="0" dirty="0">
                <a:solidFill>
                  <a:srgbClr val="114175"/>
                </a:solidFill>
              </a:rPr>
              <a:t>Eraflure, petite coupure, objet tranchant ou perforant, morsures, piqures, projectiles, traumatisme</a:t>
            </a:r>
            <a:endParaRPr lang="fr-FR" sz="2000" dirty="0">
              <a:solidFill>
                <a:srgbClr val="114175"/>
              </a:solidFill>
            </a:endParaRPr>
          </a:p>
        </p:txBody>
      </p:sp>
      <p:sp>
        <p:nvSpPr>
          <p:cNvPr id="7" name="Sous-titre 4">
            <a:extLst>
              <a:ext uri="{FF2B5EF4-FFF2-40B4-BE49-F238E27FC236}">
                <a16:creationId xmlns:a16="http://schemas.microsoft.com/office/drawing/2014/main" id="{E014872B-81BB-0598-A847-0B1F6B7B5CBE}"/>
              </a:ext>
            </a:extLst>
          </p:cNvPr>
          <p:cNvSpPr txBox="1">
            <a:spLocks/>
          </p:cNvSpPr>
          <p:nvPr/>
        </p:nvSpPr>
        <p:spPr>
          <a:xfrm>
            <a:off x="505382" y="4032754"/>
            <a:ext cx="11438516" cy="183034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000" u="sng" dirty="0">
                <a:solidFill>
                  <a:srgbClr val="114175"/>
                </a:solidFill>
              </a:rPr>
              <a:t>Risque</a:t>
            </a:r>
            <a:r>
              <a:rPr lang="fr-FR" sz="2000" dirty="0">
                <a:solidFill>
                  <a:srgbClr val="114175"/>
                </a:solidFill>
              </a:rPr>
              <a:t> :</a:t>
            </a:r>
          </a:p>
          <a:p>
            <a:pPr algn="l"/>
            <a:r>
              <a:rPr lang="fr-FR" sz="2000" b="0" dirty="0">
                <a:solidFill>
                  <a:srgbClr val="114175"/>
                </a:solidFill>
              </a:rPr>
              <a:t>Une plaie, suivant son importance et sa localisation, peut être à l’origine d’une aggravation immédiate de l’état de la victime par hémorragie ou par défaillance de la respiration.</a:t>
            </a:r>
          </a:p>
          <a:p>
            <a:pPr algn="l"/>
            <a:r>
              <a:rPr lang="fr-FR" sz="2000" b="0" dirty="0">
                <a:solidFill>
                  <a:srgbClr val="114175"/>
                </a:solidFill>
              </a:rPr>
              <a:t>Elle peut être aussi à l’origine d’une infection secondaire dont le tétanos.</a:t>
            </a:r>
          </a:p>
        </p:txBody>
      </p:sp>
      <p:graphicFrame>
        <p:nvGraphicFramePr>
          <p:cNvPr id="10" name="Diagramme 9">
            <a:extLst>
              <a:ext uri="{FF2B5EF4-FFF2-40B4-BE49-F238E27FC236}">
                <a16:creationId xmlns:a16="http://schemas.microsoft.com/office/drawing/2014/main" id="{D673C73A-8012-EDBB-F17A-FD9622627F91}"/>
              </a:ext>
            </a:extLst>
          </p:cNvPr>
          <p:cNvGraphicFramePr/>
          <p:nvPr>
            <p:extLst>
              <p:ext uri="{D42A27DB-BD31-4B8C-83A1-F6EECF244321}">
                <p14:modId xmlns:p14="http://schemas.microsoft.com/office/powerpoint/2010/main" val="1391076697"/>
              </p:ext>
            </p:extLst>
          </p:nvPr>
        </p:nvGraphicFramePr>
        <p:xfrm>
          <a:off x="2160640" y="6461808"/>
          <a:ext cx="8128000" cy="4592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1" name="Groupe 10">
            <a:extLst>
              <a:ext uri="{FF2B5EF4-FFF2-40B4-BE49-F238E27FC236}">
                <a16:creationId xmlns:a16="http://schemas.microsoft.com/office/drawing/2014/main" id="{FCD29A67-D4DC-DC86-EBFD-13404831FDD8}"/>
              </a:ext>
            </a:extLst>
          </p:cNvPr>
          <p:cNvGrpSpPr/>
          <p:nvPr/>
        </p:nvGrpSpPr>
        <p:grpSpPr>
          <a:xfrm>
            <a:off x="1234447" y="43522"/>
            <a:ext cx="706977" cy="552082"/>
            <a:chOff x="2701895" y="0"/>
            <a:chExt cx="706977" cy="552082"/>
          </a:xfrm>
        </p:grpSpPr>
        <p:sp>
          <p:nvSpPr>
            <p:cNvPr id="12" name="Ellipse 11">
              <a:extLst>
                <a:ext uri="{FF2B5EF4-FFF2-40B4-BE49-F238E27FC236}">
                  <a16:creationId xmlns:a16="http://schemas.microsoft.com/office/drawing/2014/main" id="{60E5D105-D076-D6B3-BF4E-5D4B5384E8E0}"/>
                </a:ext>
              </a:extLst>
            </p:cNvPr>
            <p:cNvSpPr/>
            <p:nvPr/>
          </p:nvSpPr>
          <p:spPr>
            <a:xfrm>
              <a:off x="2743478" y="0"/>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solidFill>
                  <a:srgbClr val="00529B"/>
                </a:solidFill>
              </a:endParaRPr>
            </a:p>
          </p:txBody>
        </p:sp>
        <p:sp>
          <p:nvSpPr>
            <p:cNvPr id="13" name="Sous-titre 4">
              <a:extLst>
                <a:ext uri="{FF2B5EF4-FFF2-40B4-BE49-F238E27FC236}">
                  <a16:creationId xmlns:a16="http://schemas.microsoft.com/office/drawing/2014/main" id="{1A2EB3DF-914A-FDDD-FA37-65DA616577D6}"/>
                </a:ext>
              </a:extLst>
            </p:cNvPr>
            <p:cNvSpPr txBox="1">
              <a:spLocks/>
            </p:cNvSpPr>
            <p:nvPr/>
          </p:nvSpPr>
          <p:spPr>
            <a:xfrm>
              <a:off x="2701895" y="153875"/>
              <a:ext cx="706977" cy="324486"/>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a:solidFill>
                    <a:srgbClr val="00529B"/>
                  </a:solidFill>
                </a:rPr>
                <a:t>S05</a:t>
              </a:r>
            </a:p>
          </p:txBody>
        </p:sp>
      </p:grpSp>
    </p:spTree>
    <p:extLst>
      <p:ext uri="{BB962C8B-B14F-4D97-AF65-F5344CB8AC3E}">
        <p14:creationId xmlns:p14="http://schemas.microsoft.com/office/powerpoint/2010/main" val="22224580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4" end="4"/>
                                            </p:txEl>
                                          </p:spTgt>
                                        </p:tgtEl>
                                        <p:attrNameLst>
                                          <p:attrName>style.visibility</p:attrName>
                                        </p:attrNameLst>
                                      </p:cBhvr>
                                      <p:to>
                                        <p:strVal val="visible"/>
                                      </p:to>
                                    </p:set>
                                    <p:animEffect transition="in" filter="fade">
                                      <p:cBhvr>
                                        <p:cTn id="12" dur="500"/>
                                        <p:tgtEl>
                                          <p:spTgt spid="6">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animEffect transition="in" filter="fade">
                                      <p:cBhvr>
                                        <p:cTn id="17" dur="500"/>
                                        <p:tgtEl>
                                          <p:spTgt spid="6">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fade">
                                      <p:cBhvr>
                                        <p:cTn id="27" dur="500"/>
                                        <p:tgtEl>
                                          <p:spTgt spid="7">
                                            <p:txEl>
                                              <p:pRg st="1" end="1"/>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fade">
                                      <p:cBhvr>
                                        <p:cTn id="30"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D766315B-B9DF-CEAB-6566-9299BFE0BC8D}"/>
              </a:ext>
            </a:extLst>
          </p:cNvPr>
          <p:cNvSpPr>
            <a:spLocks noGrp="1"/>
          </p:cNvSpPr>
          <p:nvPr>
            <p:ph type="sldNum" sz="quarter" idx="13"/>
          </p:nvPr>
        </p:nvSpPr>
        <p:spPr>
          <a:xfrm>
            <a:off x="11325224" y="6408128"/>
            <a:ext cx="752475" cy="381442"/>
          </a:xfrm>
        </p:spPr>
        <p:txBody>
          <a:bodyPr/>
          <a:lstStyle/>
          <a:p>
            <a:fld id="{E08ED9A5-DC0D-4841-8E77-55016E9FD6AD}" type="slidenum">
              <a:rPr lang="fr-FR" smtClean="0"/>
              <a:pPr/>
              <a:t>56</a:t>
            </a:fld>
            <a:endParaRPr lang="fr-FR"/>
          </a:p>
        </p:txBody>
      </p:sp>
      <p:sp>
        <p:nvSpPr>
          <p:cNvPr id="6" name="Sous-titre 4">
            <a:extLst>
              <a:ext uri="{FF2B5EF4-FFF2-40B4-BE49-F238E27FC236}">
                <a16:creationId xmlns:a16="http://schemas.microsoft.com/office/drawing/2014/main" id="{DE1BAFC8-BCD7-D1DB-B030-989B208FEA36}"/>
              </a:ext>
            </a:extLst>
          </p:cNvPr>
          <p:cNvSpPr txBox="1">
            <a:spLocks/>
          </p:cNvSpPr>
          <p:nvPr/>
        </p:nvSpPr>
        <p:spPr>
          <a:xfrm>
            <a:off x="1707103" y="1598446"/>
            <a:ext cx="9618121" cy="565596"/>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fr-FR" sz="2400" dirty="0">
                <a:solidFill>
                  <a:srgbClr val="114175"/>
                </a:solidFill>
              </a:rPr>
              <a:t>Il s’agit d’une petite coupure superficielle, d’une éraflure saignant peu</a:t>
            </a:r>
          </a:p>
        </p:txBody>
      </p:sp>
      <p:graphicFrame>
        <p:nvGraphicFramePr>
          <p:cNvPr id="10" name="Diagramme 9">
            <a:extLst>
              <a:ext uri="{FF2B5EF4-FFF2-40B4-BE49-F238E27FC236}">
                <a16:creationId xmlns:a16="http://schemas.microsoft.com/office/drawing/2014/main" id="{D673C73A-8012-EDBB-F17A-FD9622627F91}"/>
              </a:ext>
            </a:extLst>
          </p:cNvPr>
          <p:cNvGraphicFramePr/>
          <p:nvPr>
            <p:extLst>
              <p:ext uri="{D42A27DB-BD31-4B8C-83A1-F6EECF244321}">
                <p14:modId xmlns:p14="http://schemas.microsoft.com/office/powerpoint/2010/main" val="3555952662"/>
              </p:ext>
            </p:extLst>
          </p:nvPr>
        </p:nvGraphicFramePr>
        <p:xfrm>
          <a:off x="2160640" y="6461808"/>
          <a:ext cx="8128000" cy="4592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Sous-titre 4">
            <a:extLst>
              <a:ext uri="{FF2B5EF4-FFF2-40B4-BE49-F238E27FC236}">
                <a16:creationId xmlns:a16="http://schemas.microsoft.com/office/drawing/2014/main" id="{5F22A835-C614-51C7-0A89-87B0BF6D8F4A}"/>
              </a:ext>
            </a:extLst>
          </p:cNvPr>
          <p:cNvSpPr txBox="1">
            <a:spLocks/>
          </p:cNvSpPr>
          <p:nvPr/>
        </p:nvSpPr>
        <p:spPr>
          <a:xfrm>
            <a:off x="246639" y="2494131"/>
            <a:ext cx="11956002" cy="233239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400" u="sng" dirty="0">
                <a:solidFill>
                  <a:srgbClr val="114175"/>
                </a:solidFill>
              </a:rPr>
              <a:t>Conduite à tenir</a:t>
            </a:r>
            <a:r>
              <a:rPr lang="fr-FR" sz="2400" dirty="0">
                <a:solidFill>
                  <a:srgbClr val="114175"/>
                </a:solidFill>
              </a:rPr>
              <a:t> :</a:t>
            </a:r>
          </a:p>
          <a:p>
            <a:pPr marL="342900" indent="-342900" algn="l">
              <a:buFontTx/>
              <a:buChar char="-"/>
            </a:pPr>
            <a:r>
              <a:rPr lang="fr-FR" sz="2400" b="0" dirty="0">
                <a:solidFill>
                  <a:srgbClr val="114175"/>
                </a:solidFill>
              </a:rPr>
              <a:t>Se laver les mains puis nettoyage à l’eau avec ou sans savon </a:t>
            </a:r>
          </a:p>
          <a:p>
            <a:pPr marL="342900" indent="-342900" algn="l">
              <a:buFontTx/>
              <a:buChar char="-"/>
            </a:pPr>
            <a:r>
              <a:rPr lang="fr-FR" sz="2400" b="0" dirty="0">
                <a:solidFill>
                  <a:srgbClr val="114175"/>
                </a:solidFill>
              </a:rPr>
              <a:t>Désinfecter à l’aide d’un antiseptique éventuellement (Absence de point d’eau)</a:t>
            </a:r>
          </a:p>
          <a:p>
            <a:pPr marL="342900" indent="-342900" algn="l">
              <a:buFontTx/>
              <a:buChar char="-"/>
            </a:pPr>
            <a:r>
              <a:rPr lang="fr-FR" sz="2400" b="0" dirty="0">
                <a:solidFill>
                  <a:srgbClr val="114175"/>
                </a:solidFill>
              </a:rPr>
              <a:t>Protéger à l’aide d’un pansement et avis médical pour vaccination et si zone chaude ou rouge dans les jours qui suivent.</a:t>
            </a:r>
            <a:endParaRPr lang="fr-FR" sz="2400" dirty="0">
              <a:solidFill>
                <a:srgbClr val="114175"/>
              </a:solidFill>
            </a:endParaRPr>
          </a:p>
        </p:txBody>
      </p:sp>
      <p:sp>
        <p:nvSpPr>
          <p:cNvPr id="2" name="Espace réservé du pied de page 1">
            <a:extLst>
              <a:ext uri="{FF2B5EF4-FFF2-40B4-BE49-F238E27FC236}">
                <a16:creationId xmlns:a16="http://schemas.microsoft.com/office/drawing/2014/main" id="{DE29DF64-87DD-1E29-950A-D401E964A86C}"/>
              </a:ext>
            </a:extLst>
          </p:cNvPr>
          <p:cNvSpPr>
            <a:spLocks noGrp="1"/>
          </p:cNvSpPr>
          <p:nvPr>
            <p:ph type="ftr" sz="quarter" idx="12"/>
          </p:nvPr>
        </p:nvSpPr>
        <p:spPr>
          <a:xfrm>
            <a:off x="11013141" y="6654484"/>
            <a:ext cx="1178859" cy="206935"/>
          </a:xfrm>
        </p:spPr>
        <p:txBody>
          <a:bodyPr/>
          <a:lstStyle/>
          <a:p>
            <a:r>
              <a:rPr lang="fr-FR"/>
              <a:t>Version 2026 - JF</a:t>
            </a:r>
            <a:endParaRPr lang="fr-FR" dirty="0"/>
          </a:p>
        </p:txBody>
      </p:sp>
      <p:sp>
        <p:nvSpPr>
          <p:cNvPr id="9" name="Sous-titre 4">
            <a:extLst>
              <a:ext uri="{FF2B5EF4-FFF2-40B4-BE49-F238E27FC236}">
                <a16:creationId xmlns:a16="http://schemas.microsoft.com/office/drawing/2014/main" id="{2F197B9D-B206-271F-6323-0441AB4944AE}"/>
              </a:ext>
            </a:extLst>
          </p:cNvPr>
          <p:cNvSpPr txBox="1">
            <a:spLocks/>
          </p:cNvSpPr>
          <p:nvPr/>
        </p:nvSpPr>
        <p:spPr>
          <a:xfrm>
            <a:off x="0" y="531881"/>
            <a:ext cx="1464722" cy="45297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400" dirty="0"/>
              <a:t>S05</a:t>
            </a:r>
          </a:p>
        </p:txBody>
      </p:sp>
      <p:sp>
        <p:nvSpPr>
          <p:cNvPr id="5" name="ZoneTexte 2">
            <a:extLst>
              <a:ext uri="{FF2B5EF4-FFF2-40B4-BE49-F238E27FC236}">
                <a16:creationId xmlns:a16="http://schemas.microsoft.com/office/drawing/2014/main" id="{9015AE4F-DEF1-342A-47BD-1A81D9FC14D5}"/>
              </a:ext>
            </a:extLst>
          </p:cNvPr>
          <p:cNvSpPr txBox="1">
            <a:spLocks noChangeArrowheads="1"/>
          </p:cNvSpPr>
          <p:nvPr/>
        </p:nvSpPr>
        <p:spPr bwMode="auto">
          <a:xfrm>
            <a:off x="3277702" y="0"/>
            <a:ext cx="72865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fr-FR" altLang="fr-FR" sz="2800" b="1" u="sng" dirty="0">
                <a:solidFill>
                  <a:srgbClr val="C10435"/>
                </a:solidFill>
                <a:latin typeface="+mj-lt"/>
                <a:ea typeface="Verdana" panose="020B0604030504040204" pitchFamily="34" charset="0"/>
                <a:cs typeface="Verdana" panose="020B0604030504040204" pitchFamily="34" charset="0"/>
              </a:rPr>
              <a:t>Plaies simple</a:t>
            </a:r>
            <a:endParaRPr kumimoji="0" lang="fr-FR" altLang="fr-FR" sz="2800" b="1" i="0" u="sng" strike="noStrike" kern="1200" cap="none" spc="0" normalizeH="0" baseline="0" noProof="0" dirty="0">
              <a:ln>
                <a:noFill/>
              </a:ln>
              <a:solidFill>
                <a:srgbClr val="C10435"/>
              </a:solidFill>
              <a:effectLst/>
              <a:uLnTx/>
              <a:uFillTx/>
              <a:latin typeface="+mj-lt"/>
              <a:ea typeface="Verdana" panose="020B0604030504040204" pitchFamily="34" charset="0"/>
              <a:cs typeface="Verdana" panose="020B0604030504040204" pitchFamily="34" charset="0"/>
            </a:endParaRPr>
          </a:p>
        </p:txBody>
      </p:sp>
      <p:sp>
        <p:nvSpPr>
          <p:cNvPr id="7" name="Ellipse 6">
            <a:extLst>
              <a:ext uri="{FF2B5EF4-FFF2-40B4-BE49-F238E27FC236}">
                <a16:creationId xmlns:a16="http://schemas.microsoft.com/office/drawing/2014/main" id="{58F057CD-8840-B50B-E50F-DF09D04DD57F}"/>
              </a:ext>
            </a:extLst>
          </p:cNvPr>
          <p:cNvSpPr/>
          <p:nvPr/>
        </p:nvSpPr>
        <p:spPr>
          <a:xfrm>
            <a:off x="2548474" y="12527"/>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578666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xEl>
                                              <p:pRg st="1" end="1"/>
                                            </p:txEl>
                                          </p:spTgt>
                                        </p:tgtEl>
                                        <p:attrNameLst>
                                          <p:attrName>style.visibility</p:attrName>
                                        </p:attrNameLst>
                                      </p:cBhvr>
                                      <p:to>
                                        <p:strVal val="visible"/>
                                      </p:to>
                                    </p:set>
                                    <p:animEffect transition="in" filter="fade">
                                      <p:cBhvr>
                                        <p:cTn id="18" dur="500"/>
                                        <p:tgtEl>
                                          <p:spTgt spid="12">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xEl>
                                              <p:pRg st="2" end="2"/>
                                            </p:txEl>
                                          </p:spTgt>
                                        </p:tgtEl>
                                        <p:attrNameLst>
                                          <p:attrName>style.visibility</p:attrName>
                                        </p:attrNameLst>
                                      </p:cBhvr>
                                      <p:to>
                                        <p:strVal val="visible"/>
                                      </p:to>
                                    </p:set>
                                    <p:animEffect transition="in" filter="fade">
                                      <p:cBhvr>
                                        <p:cTn id="21" dur="500"/>
                                        <p:tgtEl>
                                          <p:spTgt spid="12">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xEl>
                                              <p:pRg st="3" end="3"/>
                                            </p:txEl>
                                          </p:spTgt>
                                        </p:tgtEl>
                                        <p:attrNameLst>
                                          <p:attrName>style.visibility</p:attrName>
                                        </p:attrNameLst>
                                      </p:cBhvr>
                                      <p:to>
                                        <p:strVal val="visible"/>
                                      </p:to>
                                    </p:set>
                                    <p:animEffect transition="in" filter="fade">
                                      <p:cBhvr>
                                        <p:cTn id="24"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3">
            <a:extLst>
              <a:ext uri="{FF2B5EF4-FFF2-40B4-BE49-F238E27FC236}">
                <a16:creationId xmlns:a16="http://schemas.microsoft.com/office/drawing/2014/main" id="{5F3DCDCF-9B1E-DB88-F476-BECE373360B4}"/>
              </a:ext>
            </a:extLst>
          </p:cNvPr>
          <p:cNvPicPr>
            <a:picLocks noChangeAspect="1"/>
          </p:cNvPicPr>
          <p:nvPr/>
        </p:nvPicPr>
        <p:blipFill>
          <a:blip r:embed="rId2">
            <a:clrChange>
              <a:clrFrom>
                <a:srgbClr val="FCFEFB"/>
              </a:clrFrom>
              <a:clrTo>
                <a:srgbClr val="FCFEFB">
                  <a:alpha val="0"/>
                </a:srgbClr>
              </a:clrTo>
            </a:clrChange>
            <a:extLst>
              <a:ext uri="{28A0092B-C50C-407E-A947-70E740481C1C}">
                <a14:useLocalDpi xmlns:a14="http://schemas.microsoft.com/office/drawing/2010/main" val="0"/>
              </a:ext>
            </a:extLst>
          </a:blip>
          <a:srcRect/>
          <a:stretch>
            <a:fillRect/>
          </a:stretch>
        </p:blipFill>
        <p:spPr bwMode="auto">
          <a:xfrm>
            <a:off x="4295775" y="4559835"/>
            <a:ext cx="2308194"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4">
            <a:extLst>
              <a:ext uri="{FF2B5EF4-FFF2-40B4-BE49-F238E27FC236}">
                <a16:creationId xmlns:a16="http://schemas.microsoft.com/office/drawing/2014/main" id="{5979B965-1174-6660-2D46-CA0516DD2C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75912" y="2530033"/>
            <a:ext cx="2382959" cy="1440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0">
            <a:extLst>
              <a:ext uri="{FF2B5EF4-FFF2-40B4-BE49-F238E27FC236}">
                <a16:creationId xmlns:a16="http://schemas.microsoft.com/office/drawing/2014/main" id="{5B486846-9AD1-B91B-D858-DFBC995262FA}"/>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441575" y="2679827"/>
            <a:ext cx="2746161" cy="1599297"/>
          </a:xfrm>
          <a:prstGeom prst="rect">
            <a:avLst/>
          </a:prstGeom>
        </p:spPr>
      </p:pic>
      <p:pic>
        <p:nvPicPr>
          <p:cNvPr id="12" name="Image 11" descr="Une image contenant diagramme&#10;&#10;Description générée automatiquement">
            <a:extLst>
              <a:ext uri="{FF2B5EF4-FFF2-40B4-BE49-F238E27FC236}">
                <a16:creationId xmlns:a16="http://schemas.microsoft.com/office/drawing/2014/main" id="{EC326647-F5C1-A1CA-752B-F80B51D738E6}"/>
              </a:ext>
            </a:extLst>
          </p:cNvPr>
          <p:cNvPicPr>
            <a:picLocks noChangeAspect="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10624" y="3250441"/>
            <a:ext cx="2308194" cy="2164573"/>
          </a:xfrm>
          <a:prstGeom prst="rect">
            <a:avLst/>
          </a:prstGeom>
        </p:spPr>
      </p:pic>
      <p:sp>
        <p:nvSpPr>
          <p:cNvPr id="3" name="Espace réservé du numéro de diapositive 2">
            <a:extLst>
              <a:ext uri="{FF2B5EF4-FFF2-40B4-BE49-F238E27FC236}">
                <a16:creationId xmlns:a16="http://schemas.microsoft.com/office/drawing/2014/main" id="{D766315B-B9DF-CEAB-6566-9299BFE0BC8D}"/>
              </a:ext>
            </a:extLst>
          </p:cNvPr>
          <p:cNvSpPr>
            <a:spLocks noGrp="1"/>
          </p:cNvSpPr>
          <p:nvPr>
            <p:ph type="sldNum" sz="quarter" idx="13"/>
          </p:nvPr>
        </p:nvSpPr>
        <p:spPr>
          <a:xfrm>
            <a:off x="11325224" y="6408128"/>
            <a:ext cx="752475" cy="381442"/>
          </a:xfrm>
        </p:spPr>
        <p:txBody>
          <a:bodyPr/>
          <a:lstStyle/>
          <a:p>
            <a:fld id="{E08ED9A5-DC0D-4841-8E77-55016E9FD6AD}" type="slidenum">
              <a:rPr lang="fr-FR" smtClean="0"/>
              <a:pPr/>
              <a:t>57</a:t>
            </a:fld>
            <a:endParaRPr lang="fr-FR"/>
          </a:p>
        </p:txBody>
      </p:sp>
      <p:sp>
        <p:nvSpPr>
          <p:cNvPr id="6" name="Sous-titre 4">
            <a:extLst>
              <a:ext uri="{FF2B5EF4-FFF2-40B4-BE49-F238E27FC236}">
                <a16:creationId xmlns:a16="http://schemas.microsoft.com/office/drawing/2014/main" id="{DE1BAFC8-BCD7-D1DB-B030-989B208FEA36}"/>
              </a:ext>
            </a:extLst>
          </p:cNvPr>
          <p:cNvSpPr txBox="1">
            <a:spLocks/>
          </p:cNvSpPr>
          <p:nvPr/>
        </p:nvSpPr>
        <p:spPr>
          <a:xfrm>
            <a:off x="1295399" y="1003695"/>
            <a:ext cx="10896601" cy="1579240"/>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spcBef>
                <a:spcPts val="600"/>
              </a:spcBef>
              <a:buFontTx/>
              <a:buChar char="-"/>
            </a:pPr>
            <a:r>
              <a:rPr lang="fr-FR" sz="2400" b="0" dirty="0">
                <a:solidFill>
                  <a:srgbClr val="114175"/>
                </a:solidFill>
              </a:rPr>
              <a:t>hémorragie associée ;</a:t>
            </a:r>
          </a:p>
          <a:p>
            <a:pPr marL="342900" indent="-342900" algn="l">
              <a:spcBef>
                <a:spcPts val="600"/>
              </a:spcBef>
              <a:buFontTx/>
              <a:buChar char="-"/>
            </a:pPr>
            <a:r>
              <a:rPr lang="fr-FR" sz="2400" b="0" dirty="0">
                <a:solidFill>
                  <a:srgbClr val="114175"/>
                </a:solidFill>
              </a:rPr>
              <a:t>Un mécanisme pénétrant : objet tranchant ou perforant, morsures, projectiles ;</a:t>
            </a:r>
          </a:p>
          <a:p>
            <a:pPr marL="342900" indent="-342900" algn="l">
              <a:spcBef>
                <a:spcPts val="600"/>
              </a:spcBef>
              <a:buFontTx/>
              <a:buChar char="-"/>
            </a:pPr>
            <a:r>
              <a:rPr lang="fr-FR" sz="2400" b="0" dirty="0">
                <a:solidFill>
                  <a:srgbClr val="114175"/>
                </a:solidFill>
              </a:rPr>
              <a:t>Sa localisation : thoracique, abdominale, oculaire ou proche d’un orifice naturel ;</a:t>
            </a:r>
          </a:p>
        </p:txBody>
      </p:sp>
      <p:graphicFrame>
        <p:nvGraphicFramePr>
          <p:cNvPr id="10" name="Diagramme 9">
            <a:extLst>
              <a:ext uri="{FF2B5EF4-FFF2-40B4-BE49-F238E27FC236}">
                <a16:creationId xmlns:a16="http://schemas.microsoft.com/office/drawing/2014/main" id="{D673C73A-8012-EDBB-F17A-FD9622627F91}"/>
              </a:ext>
            </a:extLst>
          </p:cNvPr>
          <p:cNvGraphicFramePr/>
          <p:nvPr>
            <p:extLst>
              <p:ext uri="{D42A27DB-BD31-4B8C-83A1-F6EECF244321}">
                <p14:modId xmlns:p14="http://schemas.microsoft.com/office/powerpoint/2010/main" val="1637640096"/>
              </p:ext>
            </p:extLst>
          </p:nvPr>
        </p:nvGraphicFramePr>
        <p:xfrm>
          <a:off x="2160640" y="6461808"/>
          <a:ext cx="8128000" cy="45929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Sous-titre 4">
            <a:extLst>
              <a:ext uri="{FF2B5EF4-FFF2-40B4-BE49-F238E27FC236}">
                <a16:creationId xmlns:a16="http://schemas.microsoft.com/office/drawing/2014/main" id="{52C33A60-3571-7829-13AD-1BFB4EDF57C0}"/>
              </a:ext>
            </a:extLst>
          </p:cNvPr>
          <p:cNvSpPr txBox="1">
            <a:spLocks/>
          </p:cNvSpPr>
          <p:nvPr/>
        </p:nvSpPr>
        <p:spPr>
          <a:xfrm>
            <a:off x="355770" y="2619329"/>
            <a:ext cx="2746162" cy="42371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400" u="sng" dirty="0">
                <a:solidFill>
                  <a:srgbClr val="114175"/>
                </a:solidFill>
              </a:rPr>
              <a:t>Conduite à tenir</a:t>
            </a:r>
            <a:r>
              <a:rPr lang="fr-FR" sz="2400" dirty="0">
                <a:solidFill>
                  <a:srgbClr val="114175"/>
                </a:solidFill>
              </a:rPr>
              <a:t> :</a:t>
            </a:r>
            <a:endParaRPr lang="fr-FR" sz="2400" u="sng" dirty="0">
              <a:solidFill>
                <a:srgbClr val="114175"/>
              </a:solidFill>
            </a:endParaRPr>
          </a:p>
          <a:p>
            <a:pPr algn="l"/>
            <a:endParaRPr lang="fr-FR" sz="2400" b="0" dirty="0">
              <a:solidFill>
                <a:srgbClr val="114175"/>
              </a:solidFill>
            </a:endParaRPr>
          </a:p>
        </p:txBody>
      </p:sp>
      <p:sp>
        <p:nvSpPr>
          <p:cNvPr id="15" name="Sous-titre 4">
            <a:extLst>
              <a:ext uri="{FF2B5EF4-FFF2-40B4-BE49-F238E27FC236}">
                <a16:creationId xmlns:a16="http://schemas.microsoft.com/office/drawing/2014/main" id="{C86802C3-4B7B-479A-06C4-5E4B93283179}"/>
              </a:ext>
            </a:extLst>
          </p:cNvPr>
          <p:cNvSpPr txBox="1">
            <a:spLocks/>
          </p:cNvSpPr>
          <p:nvPr/>
        </p:nvSpPr>
        <p:spPr>
          <a:xfrm>
            <a:off x="241649" y="3737164"/>
            <a:ext cx="2382959" cy="46737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600"/>
              </a:spcBef>
            </a:pPr>
            <a:r>
              <a:rPr lang="fr-FR" sz="2400" b="0" dirty="0">
                <a:solidFill>
                  <a:srgbClr val="114175"/>
                </a:solidFill>
              </a:rPr>
              <a:t>Abdominale</a:t>
            </a:r>
          </a:p>
        </p:txBody>
      </p:sp>
      <p:sp>
        <p:nvSpPr>
          <p:cNvPr id="16" name="Sous-titre 4">
            <a:extLst>
              <a:ext uri="{FF2B5EF4-FFF2-40B4-BE49-F238E27FC236}">
                <a16:creationId xmlns:a16="http://schemas.microsoft.com/office/drawing/2014/main" id="{D819B404-A9A6-87A9-AA3C-094542DDC19F}"/>
              </a:ext>
            </a:extLst>
          </p:cNvPr>
          <p:cNvSpPr txBox="1">
            <a:spLocks/>
          </p:cNvSpPr>
          <p:nvPr/>
        </p:nvSpPr>
        <p:spPr>
          <a:xfrm>
            <a:off x="4274874" y="2996118"/>
            <a:ext cx="2382959" cy="46737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600"/>
              </a:spcBef>
            </a:pPr>
            <a:r>
              <a:rPr lang="fr-FR" sz="2400" b="0" dirty="0">
                <a:solidFill>
                  <a:srgbClr val="114175"/>
                </a:solidFill>
              </a:rPr>
              <a:t>Thoracique</a:t>
            </a:r>
          </a:p>
        </p:txBody>
      </p:sp>
      <p:sp>
        <p:nvSpPr>
          <p:cNvPr id="17" name="Sous-titre 4">
            <a:extLst>
              <a:ext uri="{FF2B5EF4-FFF2-40B4-BE49-F238E27FC236}">
                <a16:creationId xmlns:a16="http://schemas.microsoft.com/office/drawing/2014/main" id="{BECF1B1B-CBE6-4C1A-8491-CB8F9D772A48}"/>
              </a:ext>
            </a:extLst>
          </p:cNvPr>
          <p:cNvSpPr txBox="1">
            <a:spLocks/>
          </p:cNvSpPr>
          <p:nvPr/>
        </p:nvSpPr>
        <p:spPr>
          <a:xfrm>
            <a:off x="8717171" y="4005923"/>
            <a:ext cx="2382959" cy="46737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600"/>
              </a:spcBef>
            </a:pPr>
            <a:r>
              <a:rPr lang="fr-FR" sz="2400" b="0" dirty="0">
                <a:solidFill>
                  <a:srgbClr val="114175"/>
                </a:solidFill>
              </a:rPr>
              <a:t>Œil</a:t>
            </a:r>
          </a:p>
        </p:txBody>
      </p:sp>
      <p:sp>
        <p:nvSpPr>
          <p:cNvPr id="18" name="Sous-titre 4">
            <a:extLst>
              <a:ext uri="{FF2B5EF4-FFF2-40B4-BE49-F238E27FC236}">
                <a16:creationId xmlns:a16="http://schemas.microsoft.com/office/drawing/2014/main" id="{D9A34D88-FF82-1551-4AE5-DF4F352D1306}"/>
              </a:ext>
            </a:extLst>
          </p:cNvPr>
          <p:cNvSpPr txBox="1">
            <a:spLocks/>
          </p:cNvSpPr>
          <p:nvPr/>
        </p:nvSpPr>
        <p:spPr>
          <a:xfrm>
            <a:off x="6187736" y="5337745"/>
            <a:ext cx="2382959" cy="467371"/>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600"/>
              </a:spcBef>
            </a:pPr>
            <a:r>
              <a:rPr lang="fr-FR" sz="2400" b="0" dirty="0">
                <a:solidFill>
                  <a:srgbClr val="114175"/>
                </a:solidFill>
              </a:rPr>
              <a:t>Autre plaie grave</a:t>
            </a:r>
          </a:p>
        </p:txBody>
      </p:sp>
      <p:sp>
        <p:nvSpPr>
          <p:cNvPr id="7" name="Espace réservé du pied de page 6">
            <a:extLst>
              <a:ext uri="{FF2B5EF4-FFF2-40B4-BE49-F238E27FC236}">
                <a16:creationId xmlns:a16="http://schemas.microsoft.com/office/drawing/2014/main" id="{4D85EC03-7321-0201-8577-21ACA8439E6A}"/>
              </a:ext>
            </a:extLst>
          </p:cNvPr>
          <p:cNvSpPr>
            <a:spLocks noGrp="1"/>
          </p:cNvSpPr>
          <p:nvPr>
            <p:ph type="ftr" sz="quarter" idx="12"/>
          </p:nvPr>
        </p:nvSpPr>
        <p:spPr>
          <a:xfrm>
            <a:off x="11013141" y="6654484"/>
            <a:ext cx="1178859" cy="206935"/>
          </a:xfrm>
        </p:spPr>
        <p:txBody>
          <a:bodyPr/>
          <a:lstStyle/>
          <a:p>
            <a:r>
              <a:rPr lang="fr-FR"/>
              <a:t>Version 2026 - JF</a:t>
            </a:r>
            <a:endParaRPr lang="fr-FR" dirty="0"/>
          </a:p>
        </p:txBody>
      </p:sp>
      <p:sp>
        <p:nvSpPr>
          <p:cNvPr id="8" name="Sous-titre 4">
            <a:extLst>
              <a:ext uri="{FF2B5EF4-FFF2-40B4-BE49-F238E27FC236}">
                <a16:creationId xmlns:a16="http://schemas.microsoft.com/office/drawing/2014/main" id="{E5A2BED0-BF98-7187-F7DA-112DA438CE25}"/>
              </a:ext>
            </a:extLst>
          </p:cNvPr>
          <p:cNvSpPr txBox="1">
            <a:spLocks/>
          </p:cNvSpPr>
          <p:nvPr/>
        </p:nvSpPr>
        <p:spPr>
          <a:xfrm>
            <a:off x="0" y="531881"/>
            <a:ext cx="1464722" cy="45297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400" dirty="0"/>
              <a:t>S05</a:t>
            </a:r>
          </a:p>
        </p:txBody>
      </p:sp>
      <p:sp>
        <p:nvSpPr>
          <p:cNvPr id="5" name="ZoneTexte 2">
            <a:extLst>
              <a:ext uri="{FF2B5EF4-FFF2-40B4-BE49-F238E27FC236}">
                <a16:creationId xmlns:a16="http://schemas.microsoft.com/office/drawing/2014/main" id="{6CF54326-6F22-5F2E-2B74-43666DE33728}"/>
              </a:ext>
            </a:extLst>
          </p:cNvPr>
          <p:cNvSpPr txBox="1">
            <a:spLocks noChangeArrowheads="1"/>
          </p:cNvSpPr>
          <p:nvPr/>
        </p:nvSpPr>
        <p:spPr bwMode="auto">
          <a:xfrm>
            <a:off x="3277702" y="0"/>
            <a:ext cx="72865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fr-FR" altLang="fr-FR" sz="2800" b="1" u="sng" dirty="0">
                <a:solidFill>
                  <a:srgbClr val="C10435"/>
                </a:solidFill>
                <a:latin typeface="+mj-lt"/>
                <a:ea typeface="Verdana" panose="020B0604030504040204" pitchFamily="34" charset="0"/>
                <a:cs typeface="Verdana" panose="020B0604030504040204" pitchFamily="34" charset="0"/>
              </a:rPr>
              <a:t>Plaies graves</a:t>
            </a:r>
            <a:endParaRPr kumimoji="0" lang="fr-FR" altLang="fr-FR" sz="2800" b="1" i="0" u="sng" strike="noStrike" kern="1200" cap="none" spc="0" normalizeH="0" baseline="0" noProof="0" dirty="0">
              <a:ln>
                <a:noFill/>
              </a:ln>
              <a:solidFill>
                <a:srgbClr val="C10435"/>
              </a:solidFill>
              <a:effectLst/>
              <a:uLnTx/>
              <a:uFillTx/>
              <a:latin typeface="+mj-lt"/>
              <a:ea typeface="Verdana" panose="020B0604030504040204" pitchFamily="34" charset="0"/>
              <a:cs typeface="Verdana" panose="020B0604030504040204" pitchFamily="34" charset="0"/>
            </a:endParaRPr>
          </a:p>
        </p:txBody>
      </p:sp>
      <p:sp>
        <p:nvSpPr>
          <p:cNvPr id="19" name="Ellipse 18">
            <a:extLst>
              <a:ext uri="{FF2B5EF4-FFF2-40B4-BE49-F238E27FC236}">
                <a16:creationId xmlns:a16="http://schemas.microsoft.com/office/drawing/2014/main" id="{0384F407-DB93-2A9D-DAFE-51E219524EDA}"/>
              </a:ext>
            </a:extLst>
          </p:cNvPr>
          <p:cNvSpPr/>
          <p:nvPr/>
        </p:nvSpPr>
        <p:spPr>
          <a:xfrm>
            <a:off x="2548474" y="12527"/>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702320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10"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6" grpId="0"/>
      <p:bldP spid="17" grpId="0"/>
      <p:bldP spid="1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C835DD-131E-443A-15A2-3234B511545B}"/>
              </a:ext>
            </a:extLst>
          </p:cNvPr>
          <p:cNvSpPr>
            <a:spLocks noGrp="1"/>
          </p:cNvSpPr>
          <p:nvPr>
            <p:ph type="ctrTitle"/>
          </p:nvPr>
        </p:nvSpPr>
        <p:spPr>
          <a:xfrm>
            <a:off x="3842922" y="2999707"/>
            <a:ext cx="8349078" cy="2032987"/>
          </a:xfrm>
        </p:spPr>
        <p:txBody>
          <a:bodyPr>
            <a:normAutofit/>
          </a:bodyPr>
          <a:lstStyle/>
          <a:p>
            <a:r>
              <a:rPr lang="fr-FR" b="1" dirty="0"/>
              <a:t>LES BRULURES</a:t>
            </a:r>
            <a:br>
              <a:rPr lang="fr-FR" b="1" dirty="0"/>
            </a:br>
            <a:r>
              <a:rPr lang="fr-FR" sz="4000" b="1" dirty="0"/>
              <a:t>Séquence 06</a:t>
            </a:r>
          </a:p>
        </p:txBody>
      </p:sp>
      <p:sp>
        <p:nvSpPr>
          <p:cNvPr id="3" name="Espace réservé du numéro de diapositive 2">
            <a:extLst>
              <a:ext uri="{FF2B5EF4-FFF2-40B4-BE49-F238E27FC236}">
                <a16:creationId xmlns:a16="http://schemas.microsoft.com/office/drawing/2014/main" id="{853A84B9-C92F-C33A-1465-75979A7433D7}"/>
              </a:ext>
            </a:extLst>
          </p:cNvPr>
          <p:cNvSpPr>
            <a:spLocks noGrp="1"/>
          </p:cNvSpPr>
          <p:nvPr>
            <p:ph type="sldNum" sz="quarter" idx="13"/>
          </p:nvPr>
        </p:nvSpPr>
        <p:spPr>
          <a:xfrm>
            <a:off x="11325224" y="6300548"/>
            <a:ext cx="752475" cy="381442"/>
          </a:xfrm>
        </p:spPr>
        <p:txBody>
          <a:bodyPr/>
          <a:lstStyle/>
          <a:p>
            <a:fld id="{E08ED9A5-DC0D-4841-8E77-55016E9FD6AD}" type="slidenum">
              <a:rPr lang="fr-FR" smtClean="0"/>
              <a:pPr/>
              <a:t>58</a:t>
            </a:fld>
            <a:endParaRPr lang="fr-FR"/>
          </a:p>
        </p:txBody>
      </p:sp>
      <p:sp>
        <p:nvSpPr>
          <p:cNvPr id="4" name="Espace réservé du pied de page 3">
            <a:extLst>
              <a:ext uri="{FF2B5EF4-FFF2-40B4-BE49-F238E27FC236}">
                <a16:creationId xmlns:a16="http://schemas.microsoft.com/office/drawing/2014/main" id="{8E7A1D22-F1EA-3262-F5EC-594F41707CD0}"/>
              </a:ext>
            </a:extLst>
          </p:cNvPr>
          <p:cNvSpPr>
            <a:spLocks noGrp="1"/>
          </p:cNvSpPr>
          <p:nvPr>
            <p:ph type="ftr" sz="quarter" idx="12"/>
          </p:nvPr>
        </p:nvSpPr>
        <p:spPr/>
        <p:txBody>
          <a:bodyPr/>
          <a:lstStyle/>
          <a:p>
            <a:r>
              <a:rPr lang="fr-FR"/>
              <a:t>Version 2026 - JF</a:t>
            </a:r>
            <a:endParaRPr lang="fr-FR" dirty="0"/>
          </a:p>
        </p:txBody>
      </p:sp>
    </p:spTree>
    <p:extLst>
      <p:ext uri="{BB962C8B-B14F-4D97-AF65-F5344CB8AC3E}">
        <p14:creationId xmlns:p14="http://schemas.microsoft.com/office/powerpoint/2010/main" val="8504895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B503B2B2-958F-F5E3-732D-4A4656441D7C}"/>
              </a:ext>
            </a:extLst>
          </p:cNvPr>
          <p:cNvSpPr>
            <a:spLocks noGrp="1"/>
          </p:cNvSpPr>
          <p:nvPr>
            <p:ph type="subTitle" idx="1"/>
          </p:nvPr>
        </p:nvSpPr>
        <p:spPr>
          <a:xfrm>
            <a:off x="312554" y="2121762"/>
            <a:ext cx="4773795" cy="1440588"/>
          </a:xfrm>
        </p:spPr>
        <p:txBody>
          <a:bodyPr>
            <a:normAutofit/>
          </a:bodyPr>
          <a:lstStyle/>
          <a:p>
            <a:r>
              <a:rPr lang="fr-FR" sz="3600" dirty="0">
                <a:solidFill>
                  <a:srgbClr val="00529B"/>
                </a:solidFill>
              </a:rPr>
              <a:t>Les brûlures</a:t>
            </a:r>
          </a:p>
        </p:txBody>
      </p:sp>
      <p:sp>
        <p:nvSpPr>
          <p:cNvPr id="3" name="Espace réservé du texte 2">
            <a:extLst>
              <a:ext uri="{FF2B5EF4-FFF2-40B4-BE49-F238E27FC236}">
                <a16:creationId xmlns:a16="http://schemas.microsoft.com/office/drawing/2014/main" id="{F2E52BA9-F3D3-9E94-7072-EA4101513115}"/>
              </a:ext>
            </a:extLst>
          </p:cNvPr>
          <p:cNvSpPr>
            <a:spLocks noGrp="1"/>
          </p:cNvSpPr>
          <p:nvPr>
            <p:ph type="body" sz="quarter" idx="10"/>
          </p:nvPr>
        </p:nvSpPr>
        <p:spPr>
          <a:xfrm>
            <a:off x="5897746" y="1491449"/>
            <a:ext cx="5981699" cy="3110769"/>
          </a:xfrm>
        </p:spPr>
        <p:txBody>
          <a:bodyPr>
            <a:normAutofit/>
          </a:bodyPr>
          <a:lstStyle/>
          <a:p>
            <a:pPr algn="ctr"/>
            <a:r>
              <a:rPr lang="fr-FR" sz="3500" b="1" u="sng" dirty="0">
                <a:solidFill>
                  <a:srgbClr val="C10435"/>
                </a:solidFill>
                <a:latin typeface="+mj-lt"/>
              </a:rPr>
              <a:t>OBJECTIF</a:t>
            </a:r>
            <a:r>
              <a:rPr lang="fr-FR" sz="3500" b="1" dirty="0">
                <a:solidFill>
                  <a:srgbClr val="C10435"/>
                </a:solidFill>
                <a:latin typeface="+mj-lt"/>
              </a:rPr>
              <a:t> :</a:t>
            </a:r>
          </a:p>
          <a:p>
            <a:pPr algn="ctr"/>
            <a:endParaRPr lang="fr-FR" sz="2800" dirty="0">
              <a:solidFill>
                <a:srgbClr val="C10435"/>
              </a:solidFill>
              <a:latin typeface="+mj-lt"/>
            </a:endParaRPr>
          </a:p>
          <a:p>
            <a:pPr algn="ctr"/>
            <a:r>
              <a:rPr lang="fr-FR" sz="2800" dirty="0">
                <a:solidFill>
                  <a:srgbClr val="C10435"/>
                </a:solidFill>
                <a:latin typeface="+mj-lt"/>
              </a:rPr>
              <a:t>Etre capable d’arroser à l’eau une brûlure venant de se produire, d’identifier sa gravité afin de recourir à un avis médical</a:t>
            </a:r>
          </a:p>
        </p:txBody>
      </p:sp>
      <p:sp>
        <p:nvSpPr>
          <p:cNvPr id="4" name="Espace réservé du texte 3">
            <a:extLst>
              <a:ext uri="{FF2B5EF4-FFF2-40B4-BE49-F238E27FC236}">
                <a16:creationId xmlns:a16="http://schemas.microsoft.com/office/drawing/2014/main" id="{0C828031-3C42-70D9-FD32-56E0032215FD}"/>
              </a:ext>
            </a:extLst>
          </p:cNvPr>
          <p:cNvSpPr>
            <a:spLocks noGrp="1"/>
          </p:cNvSpPr>
          <p:nvPr>
            <p:ph type="body" sz="quarter" idx="11"/>
          </p:nvPr>
        </p:nvSpPr>
        <p:spPr>
          <a:xfrm>
            <a:off x="2733743" y="6115481"/>
            <a:ext cx="1802746" cy="381442"/>
          </a:xfrm>
        </p:spPr>
        <p:txBody>
          <a:bodyPr>
            <a:normAutofit/>
          </a:bodyPr>
          <a:lstStyle/>
          <a:p>
            <a:r>
              <a:rPr lang="fr-FR" dirty="0"/>
              <a:t>15 min</a:t>
            </a:r>
          </a:p>
        </p:txBody>
      </p:sp>
      <p:sp>
        <p:nvSpPr>
          <p:cNvPr id="5" name="Espace réservé du numéro de diapositive 4">
            <a:extLst>
              <a:ext uri="{FF2B5EF4-FFF2-40B4-BE49-F238E27FC236}">
                <a16:creationId xmlns:a16="http://schemas.microsoft.com/office/drawing/2014/main" id="{CBA93FB0-9FB8-C81E-601E-C02EC33E2CA4}"/>
              </a:ext>
            </a:extLst>
          </p:cNvPr>
          <p:cNvSpPr>
            <a:spLocks noGrp="1"/>
          </p:cNvSpPr>
          <p:nvPr>
            <p:ph type="sldNum" sz="quarter" idx="13"/>
          </p:nvPr>
        </p:nvSpPr>
        <p:spPr>
          <a:xfrm>
            <a:off x="11325224" y="6408128"/>
            <a:ext cx="752475" cy="381442"/>
          </a:xfrm>
        </p:spPr>
        <p:txBody>
          <a:bodyPr/>
          <a:lstStyle/>
          <a:p>
            <a:fld id="{E08ED9A5-DC0D-4841-8E77-55016E9FD6AD}" type="slidenum">
              <a:rPr lang="fr-FR" smtClean="0"/>
              <a:pPr/>
              <a:t>59</a:t>
            </a:fld>
            <a:endParaRPr lang="fr-FR"/>
          </a:p>
        </p:txBody>
      </p:sp>
      <p:sp>
        <p:nvSpPr>
          <p:cNvPr id="6" name="Espace réservé du pied de page 5">
            <a:extLst>
              <a:ext uri="{FF2B5EF4-FFF2-40B4-BE49-F238E27FC236}">
                <a16:creationId xmlns:a16="http://schemas.microsoft.com/office/drawing/2014/main" id="{EAE50A95-A109-EDEA-77A2-CF66FEA0EAA9}"/>
              </a:ext>
            </a:extLst>
          </p:cNvPr>
          <p:cNvSpPr>
            <a:spLocks noGrp="1"/>
          </p:cNvSpPr>
          <p:nvPr>
            <p:ph type="ftr" sz="quarter" idx="12"/>
          </p:nvPr>
        </p:nvSpPr>
        <p:spPr>
          <a:xfrm>
            <a:off x="11013141" y="6654484"/>
            <a:ext cx="1178859" cy="206935"/>
          </a:xfrm>
        </p:spPr>
        <p:txBody>
          <a:bodyPr/>
          <a:lstStyle/>
          <a:p>
            <a:r>
              <a:rPr lang="fr-FR"/>
              <a:t>Version 2026 - JF</a:t>
            </a:r>
            <a:endParaRPr lang="fr-FR" dirty="0"/>
          </a:p>
        </p:txBody>
      </p:sp>
    </p:spTree>
    <p:extLst>
      <p:ext uri="{BB962C8B-B14F-4D97-AF65-F5344CB8AC3E}">
        <p14:creationId xmlns:p14="http://schemas.microsoft.com/office/powerpoint/2010/main" val="42840367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D8E82A62-13E2-36EC-73D5-DE5AD9FC89FD}"/>
              </a:ext>
            </a:extLst>
          </p:cNvPr>
          <p:cNvSpPr>
            <a:spLocks noGrp="1"/>
          </p:cNvSpPr>
          <p:nvPr>
            <p:ph type="sldNum" sz="quarter" idx="13"/>
          </p:nvPr>
        </p:nvSpPr>
        <p:spPr>
          <a:xfrm>
            <a:off x="11325224" y="6408128"/>
            <a:ext cx="752475" cy="381442"/>
          </a:xfrm>
        </p:spPr>
        <p:txBody>
          <a:bodyPr/>
          <a:lstStyle/>
          <a:p>
            <a:fld id="{E08ED9A5-DC0D-4841-8E77-55016E9FD6AD}" type="slidenum">
              <a:rPr lang="fr-FR" smtClean="0"/>
              <a:pPr/>
              <a:t>6</a:t>
            </a:fld>
            <a:endParaRPr lang="fr-FR"/>
          </a:p>
        </p:txBody>
      </p:sp>
      <p:sp>
        <p:nvSpPr>
          <p:cNvPr id="7" name="ZoneTexte 2">
            <a:extLst>
              <a:ext uri="{FF2B5EF4-FFF2-40B4-BE49-F238E27FC236}">
                <a16:creationId xmlns:a16="http://schemas.microsoft.com/office/drawing/2014/main" id="{2599261E-7ADA-C3F1-1B88-661DCB99F04B}"/>
              </a:ext>
            </a:extLst>
          </p:cNvPr>
          <p:cNvSpPr txBox="1">
            <a:spLocks noChangeArrowheads="1"/>
          </p:cNvSpPr>
          <p:nvPr/>
        </p:nvSpPr>
        <p:spPr bwMode="auto">
          <a:xfrm>
            <a:off x="3277702" y="0"/>
            <a:ext cx="48389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fr-FR" altLang="fr-FR" sz="2800" b="1" u="sng" dirty="0">
                <a:solidFill>
                  <a:srgbClr val="C10435"/>
                </a:solidFill>
                <a:latin typeface="+mj-lt"/>
                <a:ea typeface="Verdana" panose="020B0604030504040204" pitchFamily="34" charset="0"/>
                <a:cs typeface="Verdana" panose="020B0604030504040204" pitchFamily="34" charset="0"/>
              </a:rPr>
              <a:t>Le citoyen sauveteur</a:t>
            </a:r>
            <a:endParaRPr kumimoji="0" lang="fr-FR" altLang="fr-FR" sz="2800" b="1" i="0" u="sng" strike="noStrike" kern="1200" cap="none" spc="0" normalizeH="0" baseline="0" noProof="0" dirty="0">
              <a:ln>
                <a:noFill/>
              </a:ln>
              <a:solidFill>
                <a:srgbClr val="C10435"/>
              </a:solidFill>
              <a:effectLst/>
              <a:uLnTx/>
              <a:uFillTx/>
              <a:latin typeface="+mj-lt"/>
              <a:ea typeface="Verdana" panose="020B0604030504040204" pitchFamily="34" charset="0"/>
              <a:cs typeface="Verdana" panose="020B0604030504040204" pitchFamily="34" charset="0"/>
            </a:endParaRPr>
          </a:p>
        </p:txBody>
      </p:sp>
      <p:grpSp>
        <p:nvGrpSpPr>
          <p:cNvPr id="15" name="Groupe 14">
            <a:extLst>
              <a:ext uri="{FF2B5EF4-FFF2-40B4-BE49-F238E27FC236}">
                <a16:creationId xmlns:a16="http://schemas.microsoft.com/office/drawing/2014/main" id="{E8393A87-2276-1FC0-29A3-23131A2E0C52}"/>
              </a:ext>
            </a:extLst>
          </p:cNvPr>
          <p:cNvGrpSpPr/>
          <p:nvPr/>
        </p:nvGrpSpPr>
        <p:grpSpPr>
          <a:xfrm>
            <a:off x="2859785" y="1173995"/>
            <a:ext cx="3048595" cy="2437499"/>
            <a:chOff x="4737720" y="814350"/>
            <a:chExt cx="1922015" cy="1340926"/>
          </a:xfrm>
          <a:noFill/>
        </p:grpSpPr>
        <p:sp>
          <p:nvSpPr>
            <p:cNvPr id="16" name="Ellipse 15">
              <a:extLst>
                <a:ext uri="{FF2B5EF4-FFF2-40B4-BE49-F238E27FC236}">
                  <a16:creationId xmlns:a16="http://schemas.microsoft.com/office/drawing/2014/main" id="{1B180A18-F501-E52B-CFC0-F2DE918F9B0A}"/>
                </a:ext>
              </a:extLst>
            </p:cNvPr>
            <p:cNvSpPr/>
            <p:nvPr/>
          </p:nvSpPr>
          <p:spPr>
            <a:xfrm>
              <a:off x="4968863" y="814350"/>
              <a:ext cx="1467443" cy="1340926"/>
            </a:xfrm>
            <a:prstGeom prst="ellipse">
              <a:avLst/>
            </a:prstGeom>
            <a:grp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ZoneTexte 16">
              <a:extLst>
                <a:ext uri="{FF2B5EF4-FFF2-40B4-BE49-F238E27FC236}">
                  <a16:creationId xmlns:a16="http://schemas.microsoft.com/office/drawing/2014/main" id="{5F6BDC3F-8416-2A7D-9249-AB728BC58012}"/>
                </a:ext>
              </a:extLst>
            </p:cNvPr>
            <p:cNvSpPr txBox="1"/>
            <p:nvPr/>
          </p:nvSpPr>
          <p:spPr>
            <a:xfrm>
              <a:off x="4737720" y="1289480"/>
              <a:ext cx="1922015" cy="369332"/>
            </a:xfrm>
            <a:prstGeom prst="rect">
              <a:avLst/>
            </a:prstGeom>
            <a:grpFill/>
            <a:ln w="57150">
              <a:noFill/>
            </a:ln>
          </p:spPr>
          <p:txBody>
            <a:bodyPr wrap="square" rtlCol="0" anchor="ctr">
              <a:spAutoFit/>
            </a:bodyPr>
            <a:lstStyle/>
            <a:p>
              <a:pPr algn="ctr"/>
              <a:r>
                <a:rPr lang="fr-FR" b="1" dirty="0"/>
                <a:t>PROTEGER</a:t>
              </a:r>
            </a:p>
          </p:txBody>
        </p:sp>
      </p:grpSp>
      <p:grpSp>
        <p:nvGrpSpPr>
          <p:cNvPr id="18" name="Groupe 17">
            <a:extLst>
              <a:ext uri="{FF2B5EF4-FFF2-40B4-BE49-F238E27FC236}">
                <a16:creationId xmlns:a16="http://schemas.microsoft.com/office/drawing/2014/main" id="{9DCDE6F5-6EC8-4AC7-2D5E-27B06F1E6EA3}"/>
              </a:ext>
            </a:extLst>
          </p:cNvPr>
          <p:cNvGrpSpPr/>
          <p:nvPr/>
        </p:nvGrpSpPr>
        <p:grpSpPr>
          <a:xfrm>
            <a:off x="4951546" y="1148882"/>
            <a:ext cx="2961832" cy="2437499"/>
            <a:chOff x="4737720" y="814350"/>
            <a:chExt cx="1922015" cy="1340926"/>
          </a:xfrm>
          <a:noFill/>
        </p:grpSpPr>
        <p:sp>
          <p:nvSpPr>
            <p:cNvPr id="19" name="Ellipse 18">
              <a:extLst>
                <a:ext uri="{FF2B5EF4-FFF2-40B4-BE49-F238E27FC236}">
                  <a16:creationId xmlns:a16="http://schemas.microsoft.com/office/drawing/2014/main" id="{24FA8578-902D-40F9-3E56-F0CF2CFB4A32}"/>
                </a:ext>
              </a:extLst>
            </p:cNvPr>
            <p:cNvSpPr/>
            <p:nvPr/>
          </p:nvSpPr>
          <p:spPr>
            <a:xfrm>
              <a:off x="4968863" y="814350"/>
              <a:ext cx="1467443" cy="1340926"/>
            </a:xfrm>
            <a:prstGeom prst="ellipse">
              <a:avLst/>
            </a:prstGeom>
            <a:grp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ZoneTexte 19">
              <a:extLst>
                <a:ext uri="{FF2B5EF4-FFF2-40B4-BE49-F238E27FC236}">
                  <a16:creationId xmlns:a16="http://schemas.microsoft.com/office/drawing/2014/main" id="{EB366F09-0EFE-A978-A9B2-AF199E8BD3D1}"/>
                </a:ext>
              </a:extLst>
            </p:cNvPr>
            <p:cNvSpPr txBox="1"/>
            <p:nvPr/>
          </p:nvSpPr>
          <p:spPr>
            <a:xfrm>
              <a:off x="4737720" y="1289480"/>
              <a:ext cx="1922015" cy="369332"/>
            </a:xfrm>
            <a:prstGeom prst="rect">
              <a:avLst/>
            </a:prstGeom>
            <a:grpFill/>
            <a:ln w="57150">
              <a:noFill/>
            </a:ln>
          </p:spPr>
          <p:txBody>
            <a:bodyPr wrap="square" rtlCol="0" anchor="ctr">
              <a:spAutoFit/>
            </a:bodyPr>
            <a:lstStyle/>
            <a:p>
              <a:pPr algn="ctr"/>
              <a:r>
                <a:rPr lang="fr-FR" b="1" dirty="0"/>
                <a:t>ALERTER</a:t>
              </a:r>
            </a:p>
          </p:txBody>
        </p:sp>
      </p:grpSp>
      <p:grpSp>
        <p:nvGrpSpPr>
          <p:cNvPr id="21" name="Groupe 20">
            <a:extLst>
              <a:ext uri="{FF2B5EF4-FFF2-40B4-BE49-F238E27FC236}">
                <a16:creationId xmlns:a16="http://schemas.microsoft.com/office/drawing/2014/main" id="{EF97309B-4D55-8543-BE14-3AE8539EE17F}"/>
              </a:ext>
            </a:extLst>
          </p:cNvPr>
          <p:cNvGrpSpPr/>
          <p:nvPr/>
        </p:nvGrpSpPr>
        <p:grpSpPr>
          <a:xfrm>
            <a:off x="6936768" y="1122890"/>
            <a:ext cx="3077979" cy="2437499"/>
            <a:chOff x="4737720" y="814350"/>
            <a:chExt cx="1922015" cy="1340926"/>
          </a:xfrm>
          <a:noFill/>
        </p:grpSpPr>
        <p:sp>
          <p:nvSpPr>
            <p:cNvPr id="22" name="Ellipse 21">
              <a:extLst>
                <a:ext uri="{FF2B5EF4-FFF2-40B4-BE49-F238E27FC236}">
                  <a16:creationId xmlns:a16="http://schemas.microsoft.com/office/drawing/2014/main" id="{2F527FA9-54FF-EAC0-F240-50A1C12C9CCC}"/>
                </a:ext>
              </a:extLst>
            </p:cNvPr>
            <p:cNvSpPr/>
            <p:nvPr/>
          </p:nvSpPr>
          <p:spPr>
            <a:xfrm>
              <a:off x="4968863" y="814350"/>
              <a:ext cx="1467443" cy="1340926"/>
            </a:xfrm>
            <a:prstGeom prst="ellipse">
              <a:avLst/>
            </a:prstGeom>
            <a:grp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3" name="ZoneTexte 22">
              <a:extLst>
                <a:ext uri="{FF2B5EF4-FFF2-40B4-BE49-F238E27FC236}">
                  <a16:creationId xmlns:a16="http://schemas.microsoft.com/office/drawing/2014/main" id="{F29A73D6-07CB-9A31-398D-B417A1F61538}"/>
                </a:ext>
              </a:extLst>
            </p:cNvPr>
            <p:cNvSpPr txBox="1"/>
            <p:nvPr/>
          </p:nvSpPr>
          <p:spPr>
            <a:xfrm>
              <a:off x="4737720" y="1353858"/>
              <a:ext cx="1922015" cy="240576"/>
            </a:xfrm>
            <a:prstGeom prst="rect">
              <a:avLst/>
            </a:prstGeom>
            <a:grpFill/>
            <a:ln w="57150">
              <a:noFill/>
            </a:ln>
          </p:spPr>
          <p:txBody>
            <a:bodyPr wrap="square" rtlCol="0" anchor="ctr">
              <a:spAutoFit/>
            </a:bodyPr>
            <a:lstStyle/>
            <a:p>
              <a:pPr algn="ctr"/>
              <a:r>
                <a:rPr lang="fr-FR" b="1" dirty="0"/>
                <a:t>SECOURIR</a:t>
              </a:r>
            </a:p>
          </p:txBody>
        </p:sp>
      </p:grpSp>
      <p:grpSp>
        <p:nvGrpSpPr>
          <p:cNvPr id="24" name="Groupe 23">
            <a:extLst>
              <a:ext uri="{FF2B5EF4-FFF2-40B4-BE49-F238E27FC236}">
                <a16:creationId xmlns:a16="http://schemas.microsoft.com/office/drawing/2014/main" id="{9EA08752-BC31-531D-9942-7890C7A1835C}"/>
              </a:ext>
            </a:extLst>
          </p:cNvPr>
          <p:cNvGrpSpPr/>
          <p:nvPr/>
        </p:nvGrpSpPr>
        <p:grpSpPr>
          <a:xfrm>
            <a:off x="9438880" y="1071375"/>
            <a:ext cx="3098877" cy="2437499"/>
            <a:chOff x="4737720" y="814350"/>
            <a:chExt cx="1922015" cy="1340926"/>
          </a:xfrm>
          <a:noFill/>
        </p:grpSpPr>
        <p:sp>
          <p:nvSpPr>
            <p:cNvPr id="25" name="Ellipse 24">
              <a:extLst>
                <a:ext uri="{FF2B5EF4-FFF2-40B4-BE49-F238E27FC236}">
                  <a16:creationId xmlns:a16="http://schemas.microsoft.com/office/drawing/2014/main" id="{CD702C24-1F16-C361-D64E-25119BBFF446}"/>
                </a:ext>
              </a:extLst>
            </p:cNvPr>
            <p:cNvSpPr/>
            <p:nvPr/>
          </p:nvSpPr>
          <p:spPr>
            <a:xfrm>
              <a:off x="4968863" y="814350"/>
              <a:ext cx="1467443" cy="1340926"/>
            </a:xfrm>
            <a:prstGeom prst="ellipse">
              <a:avLst/>
            </a:prstGeom>
            <a:grp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6" name="ZoneTexte 25">
              <a:extLst>
                <a:ext uri="{FF2B5EF4-FFF2-40B4-BE49-F238E27FC236}">
                  <a16:creationId xmlns:a16="http://schemas.microsoft.com/office/drawing/2014/main" id="{74C043C3-4B3D-48E0-F9DB-5900763AAC0D}"/>
                </a:ext>
              </a:extLst>
            </p:cNvPr>
            <p:cNvSpPr txBox="1"/>
            <p:nvPr/>
          </p:nvSpPr>
          <p:spPr>
            <a:xfrm>
              <a:off x="4737720" y="1263643"/>
              <a:ext cx="1922015" cy="421008"/>
            </a:xfrm>
            <a:prstGeom prst="rect">
              <a:avLst/>
            </a:prstGeom>
            <a:grpFill/>
            <a:ln w="57150">
              <a:noFill/>
            </a:ln>
          </p:spPr>
          <p:txBody>
            <a:bodyPr wrap="square" rtlCol="0" anchor="ctr">
              <a:spAutoFit/>
            </a:bodyPr>
            <a:lstStyle/>
            <a:p>
              <a:pPr algn="ctr"/>
              <a:r>
                <a:rPr lang="fr-FR" b="1" dirty="0"/>
                <a:t>PRISE en CHARGE</a:t>
              </a:r>
            </a:p>
            <a:p>
              <a:pPr algn="ctr"/>
              <a:r>
                <a:rPr lang="fr-FR" b="1" dirty="0"/>
                <a:t>Pré Hospitalière</a:t>
              </a:r>
            </a:p>
          </p:txBody>
        </p:sp>
      </p:grpSp>
      <p:sp>
        <p:nvSpPr>
          <p:cNvPr id="34" name="Flèche : virage 33">
            <a:extLst>
              <a:ext uri="{FF2B5EF4-FFF2-40B4-BE49-F238E27FC236}">
                <a16:creationId xmlns:a16="http://schemas.microsoft.com/office/drawing/2014/main" id="{E2DBADC2-9796-477E-5227-57B64A3A8FEA}"/>
              </a:ext>
            </a:extLst>
          </p:cNvPr>
          <p:cNvSpPr/>
          <p:nvPr/>
        </p:nvSpPr>
        <p:spPr>
          <a:xfrm rot="16200000" flipV="1">
            <a:off x="3789036" y="3424697"/>
            <a:ext cx="811092" cy="828895"/>
          </a:xfrm>
          <a:prstGeom prst="bentArrow">
            <a:avLst>
              <a:gd name="adj1" fmla="val 25000"/>
              <a:gd name="adj2" fmla="val 25000"/>
              <a:gd name="adj3" fmla="val 25000"/>
              <a:gd name="adj4" fmla="val 54381"/>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5" name="Flèche : virage 34">
            <a:extLst>
              <a:ext uri="{FF2B5EF4-FFF2-40B4-BE49-F238E27FC236}">
                <a16:creationId xmlns:a16="http://schemas.microsoft.com/office/drawing/2014/main" id="{33ADE803-0F43-633E-4927-1FDB7E64BC94}"/>
              </a:ext>
            </a:extLst>
          </p:cNvPr>
          <p:cNvSpPr/>
          <p:nvPr/>
        </p:nvSpPr>
        <p:spPr>
          <a:xfrm rot="16200000" flipV="1">
            <a:off x="4761146" y="2435776"/>
            <a:ext cx="1103232" cy="3098875"/>
          </a:xfrm>
          <a:prstGeom prst="bentArrow">
            <a:avLst>
              <a:gd name="adj1" fmla="val 21249"/>
              <a:gd name="adj2" fmla="val 18623"/>
              <a:gd name="adj3" fmla="val 15998"/>
              <a:gd name="adj4" fmla="val 8400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6" name="Flèche : virage 35">
            <a:extLst>
              <a:ext uri="{FF2B5EF4-FFF2-40B4-BE49-F238E27FC236}">
                <a16:creationId xmlns:a16="http://schemas.microsoft.com/office/drawing/2014/main" id="{60D8878B-F485-66AA-DE4B-9DD612963F59}"/>
              </a:ext>
            </a:extLst>
          </p:cNvPr>
          <p:cNvSpPr/>
          <p:nvPr/>
        </p:nvSpPr>
        <p:spPr>
          <a:xfrm rot="16200000" flipV="1">
            <a:off x="5537694" y="1642612"/>
            <a:ext cx="1393709" cy="4975680"/>
          </a:xfrm>
          <a:prstGeom prst="bentArrow">
            <a:avLst>
              <a:gd name="adj1" fmla="val 17686"/>
              <a:gd name="adj2" fmla="val 15950"/>
              <a:gd name="adj3" fmla="val 15998"/>
              <a:gd name="adj4" fmla="val 84002"/>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 name="Ellipse 2">
            <a:extLst>
              <a:ext uri="{FF2B5EF4-FFF2-40B4-BE49-F238E27FC236}">
                <a16:creationId xmlns:a16="http://schemas.microsoft.com/office/drawing/2014/main" id="{DC6535B3-23EE-835A-033A-887E3A3BA241}"/>
              </a:ext>
            </a:extLst>
          </p:cNvPr>
          <p:cNvSpPr/>
          <p:nvPr/>
        </p:nvSpPr>
        <p:spPr>
          <a:xfrm>
            <a:off x="2548474" y="12527"/>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3" name="Groupe 12">
            <a:extLst>
              <a:ext uri="{FF2B5EF4-FFF2-40B4-BE49-F238E27FC236}">
                <a16:creationId xmlns:a16="http://schemas.microsoft.com/office/drawing/2014/main" id="{7BCAD2A0-3C2D-AD87-A995-020F8956E6D9}"/>
              </a:ext>
            </a:extLst>
          </p:cNvPr>
          <p:cNvGrpSpPr/>
          <p:nvPr/>
        </p:nvGrpSpPr>
        <p:grpSpPr>
          <a:xfrm rot="10800000">
            <a:off x="242373" y="1083156"/>
            <a:ext cx="3626128" cy="2437499"/>
            <a:chOff x="4634871" y="773884"/>
            <a:chExt cx="2048575" cy="1340926"/>
          </a:xfrm>
          <a:noFill/>
        </p:grpSpPr>
        <p:sp>
          <p:nvSpPr>
            <p:cNvPr id="14" name="Ellipse 13">
              <a:extLst>
                <a:ext uri="{FF2B5EF4-FFF2-40B4-BE49-F238E27FC236}">
                  <a16:creationId xmlns:a16="http://schemas.microsoft.com/office/drawing/2014/main" id="{1EB2DC56-4D59-982F-25A7-192855B7CBCF}"/>
                </a:ext>
              </a:extLst>
            </p:cNvPr>
            <p:cNvSpPr/>
            <p:nvPr/>
          </p:nvSpPr>
          <p:spPr>
            <a:xfrm>
              <a:off x="5216003" y="773884"/>
              <a:ext cx="1467443" cy="1340926"/>
            </a:xfrm>
            <a:prstGeom prst="chord">
              <a:avLst>
                <a:gd name="adj1" fmla="val 5476316"/>
                <a:gd name="adj2" fmla="val 16200000"/>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7" name="ZoneTexte 26">
              <a:extLst>
                <a:ext uri="{FF2B5EF4-FFF2-40B4-BE49-F238E27FC236}">
                  <a16:creationId xmlns:a16="http://schemas.microsoft.com/office/drawing/2014/main" id="{8689E5EB-F7D9-346D-FA88-5ECBDCE2ED00}"/>
                </a:ext>
              </a:extLst>
            </p:cNvPr>
            <p:cNvSpPr txBox="1"/>
            <p:nvPr/>
          </p:nvSpPr>
          <p:spPr>
            <a:xfrm rot="8137485">
              <a:off x="4634871" y="1268656"/>
              <a:ext cx="1922015" cy="189420"/>
            </a:xfrm>
            <a:prstGeom prst="rect">
              <a:avLst/>
            </a:prstGeom>
            <a:grpFill/>
            <a:ln w="57150">
              <a:noFill/>
            </a:ln>
          </p:spPr>
          <p:txBody>
            <a:bodyPr wrap="square" rtlCol="0" anchor="ctr">
              <a:spAutoFit/>
            </a:bodyPr>
            <a:lstStyle/>
            <a:p>
              <a:pPr algn="ctr"/>
              <a:r>
                <a:rPr lang="fr-FR" b="1" dirty="0"/>
                <a:t>PREVENTION</a:t>
              </a:r>
            </a:p>
          </p:txBody>
        </p:sp>
      </p:grpSp>
      <p:sp>
        <p:nvSpPr>
          <p:cNvPr id="28" name="Flèche : virage 27">
            <a:extLst>
              <a:ext uri="{FF2B5EF4-FFF2-40B4-BE49-F238E27FC236}">
                <a16:creationId xmlns:a16="http://schemas.microsoft.com/office/drawing/2014/main" id="{6022D9BF-9EF7-5F4C-DD4D-BBFF7858E07D}"/>
              </a:ext>
            </a:extLst>
          </p:cNvPr>
          <p:cNvSpPr/>
          <p:nvPr/>
        </p:nvSpPr>
        <p:spPr>
          <a:xfrm rot="16200000">
            <a:off x="1916260" y="3508058"/>
            <a:ext cx="811092" cy="747447"/>
          </a:xfrm>
          <a:prstGeom prst="bentArrow">
            <a:avLst>
              <a:gd name="adj1" fmla="val 25000"/>
              <a:gd name="adj2" fmla="val 25000"/>
              <a:gd name="adj3" fmla="val 25000"/>
              <a:gd name="adj4" fmla="val 5438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highlight>
                <a:srgbClr val="FFFF00"/>
              </a:highlight>
            </a:endParaRPr>
          </a:p>
        </p:txBody>
      </p:sp>
      <p:grpSp>
        <p:nvGrpSpPr>
          <p:cNvPr id="2" name="Groupe 1">
            <a:extLst>
              <a:ext uri="{FF2B5EF4-FFF2-40B4-BE49-F238E27FC236}">
                <a16:creationId xmlns:a16="http://schemas.microsoft.com/office/drawing/2014/main" id="{F6C92A55-DF82-C22F-FF5D-4779ED9835AA}"/>
              </a:ext>
            </a:extLst>
          </p:cNvPr>
          <p:cNvGrpSpPr/>
          <p:nvPr/>
        </p:nvGrpSpPr>
        <p:grpSpPr>
          <a:xfrm>
            <a:off x="2269658" y="3508874"/>
            <a:ext cx="1661974" cy="1661974"/>
            <a:chOff x="2269658" y="3508874"/>
            <a:chExt cx="1661974" cy="1661974"/>
          </a:xfrm>
        </p:grpSpPr>
        <p:pic>
          <p:nvPicPr>
            <p:cNvPr id="31" name="Image 30">
              <a:extLst>
                <a:ext uri="{FF2B5EF4-FFF2-40B4-BE49-F238E27FC236}">
                  <a16:creationId xmlns:a16="http://schemas.microsoft.com/office/drawing/2014/main" id="{695EF88C-B670-3C1A-A0C4-3618157E2547}"/>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269658" y="3508874"/>
              <a:ext cx="1661974" cy="1661974"/>
            </a:xfrm>
            <a:prstGeom prst="rect">
              <a:avLst/>
            </a:prstGeom>
          </p:spPr>
        </p:pic>
        <p:pic>
          <p:nvPicPr>
            <p:cNvPr id="12" name="Image 11" descr="Une image contenant logo&#10;&#10;Description générée automatiquement">
              <a:extLst>
                <a:ext uri="{FF2B5EF4-FFF2-40B4-BE49-F238E27FC236}">
                  <a16:creationId xmlns:a16="http://schemas.microsoft.com/office/drawing/2014/main" id="{622B85FA-94CD-1940-94EA-463ED75BE5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63003">
              <a:off x="2449158" y="4488190"/>
              <a:ext cx="381443" cy="381443"/>
            </a:xfrm>
            <a:prstGeom prst="rect">
              <a:avLst/>
            </a:prstGeom>
          </p:spPr>
        </p:pic>
      </p:grpSp>
      <p:sp>
        <p:nvSpPr>
          <p:cNvPr id="29" name="ZoneTexte 2">
            <a:extLst>
              <a:ext uri="{FF2B5EF4-FFF2-40B4-BE49-F238E27FC236}">
                <a16:creationId xmlns:a16="http://schemas.microsoft.com/office/drawing/2014/main" id="{4F0C3378-CC51-3694-E887-8176B6B5F9C9}"/>
              </a:ext>
            </a:extLst>
          </p:cNvPr>
          <p:cNvSpPr txBox="1">
            <a:spLocks noChangeArrowheads="1"/>
          </p:cNvSpPr>
          <p:nvPr/>
        </p:nvSpPr>
        <p:spPr bwMode="auto">
          <a:xfrm>
            <a:off x="701927" y="5596015"/>
            <a:ext cx="1078814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altLang="fr-FR" sz="1800" b="0" i="0" u="none" strike="noStrike" kern="1200" cap="none" spc="0" normalizeH="0" baseline="0" noProof="0" dirty="0">
                <a:ln>
                  <a:noFill/>
                </a:ln>
                <a:solidFill>
                  <a:srgbClr val="114175"/>
                </a:solidFill>
                <a:effectLst/>
                <a:uLnTx/>
                <a:uFillTx/>
                <a:latin typeface="+mj-lt"/>
                <a:ea typeface="Verdana" panose="020B0604030504040204" pitchFamily="34" charset="0"/>
                <a:cs typeface="Verdana" panose="020B0604030504040204" pitchFamily="34" charset="0"/>
              </a:rPr>
              <a:t>La prévention c’est à la fois</a:t>
            </a:r>
            <a:r>
              <a:rPr lang="fr-FR" altLang="fr-FR" sz="1800" dirty="0">
                <a:solidFill>
                  <a:srgbClr val="114175"/>
                </a:solidFill>
                <a:latin typeface="+mj-lt"/>
                <a:ea typeface="Verdana" panose="020B0604030504040204" pitchFamily="34" charset="0"/>
                <a:cs typeface="Verdana" panose="020B0604030504040204" pitchFamily="34" charset="0"/>
              </a:rPr>
              <a:t> dans la vie quotidiennes avec les dangers environnant (Bouilloire, échelles, chaises,…) mais c’est aussi dans notre façon  de nous entretenir (Médecin, sport, alimentation)</a:t>
            </a:r>
            <a:endParaRPr kumimoji="0" lang="fr-FR" altLang="fr-FR" sz="1800" b="0" i="0" u="none" strike="noStrike" kern="1200" cap="none" spc="0" normalizeH="0" baseline="0" noProof="0" dirty="0">
              <a:ln>
                <a:noFill/>
              </a:ln>
              <a:solidFill>
                <a:srgbClr val="114175"/>
              </a:solidFill>
              <a:effectLst/>
              <a:uLnTx/>
              <a:uFillTx/>
              <a:latin typeface="+mj-lt"/>
              <a:ea typeface="Verdana" panose="020B0604030504040204" pitchFamily="34" charset="0"/>
              <a:cs typeface="Verdana" panose="020B0604030504040204" pitchFamily="34" charset="0"/>
            </a:endParaRPr>
          </a:p>
        </p:txBody>
      </p:sp>
      <p:sp>
        <p:nvSpPr>
          <p:cNvPr id="6" name="Espace réservé du pied de page 5">
            <a:extLst>
              <a:ext uri="{FF2B5EF4-FFF2-40B4-BE49-F238E27FC236}">
                <a16:creationId xmlns:a16="http://schemas.microsoft.com/office/drawing/2014/main" id="{82FA003A-A847-7194-DF3D-E7C2EDE72DB1}"/>
              </a:ext>
            </a:extLst>
          </p:cNvPr>
          <p:cNvSpPr>
            <a:spLocks noGrp="1"/>
          </p:cNvSpPr>
          <p:nvPr>
            <p:ph type="ftr" sz="quarter" idx="12"/>
          </p:nvPr>
        </p:nvSpPr>
        <p:spPr>
          <a:xfrm>
            <a:off x="11013141" y="6654484"/>
            <a:ext cx="1178859" cy="206935"/>
          </a:xfrm>
        </p:spPr>
        <p:txBody>
          <a:bodyPr/>
          <a:lstStyle/>
          <a:p>
            <a:r>
              <a:rPr lang="fr-FR"/>
              <a:t>Version 2026 - JF</a:t>
            </a:r>
            <a:endParaRPr lang="fr-FR" dirty="0"/>
          </a:p>
        </p:txBody>
      </p:sp>
    </p:spTree>
    <p:extLst>
      <p:ext uri="{BB962C8B-B14F-4D97-AF65-F5344CB8AC3E}">
        <p14:creationId xmlns:p14="http://schemas.microsoft.com/office/powerpoint/2010/main" val="13665140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par>
                                <p:cTn id="12" presetID="10"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par>
                                <p:cTn id="28" presetID="10"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21" presetClass="entr" presetSubtype="1"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heel(1)">
                                      <p:cBhvr>
                                        <p:cTn id="33" dur="50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par>
                                <p:cTn id="39" presetID="10"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28" grpId="0" animBg="1"/>
      <p:bldP spid="2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F78EC9EC-3691-81DD-1F51-4E112CF03242}"/>
              </a:ext>
            </a:extLst>
          </p:cNvPr>
          <p:cNvSpPr>
            <a:spLocks noGrp="1"/>
          </p:cNvSpPr>
          <p:nvPr>
            <p:ph type="body" sz="quarter" idx="10"/>
          </p:nvPr>
        </p:nvSpPr>
        <p:spPr>
          <a:xfrm>
            <a:off x="563948" y="1688388"/>
            <a:ext cx="3564800" cy="1189609"/>
          </a:xfrm>
        </p:spPr>
        <p:txBody>
          <a:bodyPr>
            <a:normAutofit/>
          </a:bodyPr>
          <a:lstStyle/>
          <a:p>
            <a:r>
              <a:rPr lang="fr-FR" sz="4800" dirty="0"/>
              <a:t>PLAN</a:t>
            </a:r>
          </a:p>
        </p:txBody>
      </p:sp>
      <p:sp>
        <p:nvSpPr>
          <p:cNvPr id="5" name="Espace réservé du numéro de diapositive 4">
            <a:extLst>
              <a:ext uri="{FF2B5EF4-FFF2-40B4-BE49-F238E27FC236}">
                <a16:creationId xmlns:a16="http://schemas.microsoft.com/office/drawing/2014/main" id="{FE394C53-E848-4780-B0D8-B2B3889F3192}"/>
              </a:ext>
            </a:extLst>
          </p:cNvPr>
          <p:cNvSpPr>
            <a:spLocks noGrp="1"/>
          </p:cNvSpPr>
          <p:nvPr>
            <p:ph type="sldNum" sz="quarter" idx="13"/>
          </p:nvPr>
        </p:nvSpPr>
        <p:spPr>
          <a:xfrm>
            <a:off x="11325224" y="6408128"/>
            <a:ext cx="752475" cy="381442"/>
          </a:xfrm>
        </p:spPr>
        <p:txBody>
          <a:bodyPr/>
          <a:lstStyle/>
          <a:p>
            <a:fld id="{E08ED9A5-DC0D-4841-8E77-55016E9FD6AD}" type="slidenum">
              <a:rPr lang="fr-FR" smtClean="0"/>
              <a:pPr/>
              <a:t>60</a:t>
            </a:fld>
            <a:endParaRPr lang="fr-FR"/>
          </a:p>
        </p:txBody>
      </p:sp>
      <p:sp>
        <p:nvSpPr>
          <p:cNvPr id="17" name="Ellipse 16">
            <a:extLst>
              <a:ext uri="{FF2B5EF4-FFF2-40B4-BE49-F238E27FC236}">
                <a16:creationId xmlns:a16="http://schemas.microsoft.com/office/drawing/2014/main" id="{53267373-323A-EFAA-5C37-175E4AF959BE}"/>
              </a:ext>
            </a:extLst>
          </p:cNvPr>
          <p:cNvSpPr/>
          <p:nvPr/>
        </p:nvSpPr>
        <p:spPr>
          <a:xfrm>
            <a:off x="4179306" y="2844706"/>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372838B7-986C-DF4B-4C3F-FD4801B3DF6F}"/>
              </a:ext>
            </a:extLst>
          </p:cNvPr>
          <p:cNvSpPr/>
          <p:nvPr/>
        </p:nvSpPr>
        <p:spPr>
          <a:xfrm>
            <a:off x="3707635" y="3361489"/>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space réservé du contenu 6">
            <a:extLst>
              <a:ext uri="{FF2B5EF4-FFF2-40B4-BE49-F238E27FC236}">
                <a16:creationId xmlns:a16="http://schemas.microsoft.com/office/drawing/2014/main" id="{03DEB994-7E5F-DFD3-758D-552B43475410}"/>
              </a:ext>
            </a:extLst>
          </p:cNvPr>
          <p:cNvSpPr txBox="1">
            <a:spLocks/>
          </p:cNvSpPr>
          <p:nvPr/>
        </p:nvSpPr>
        <p:spPr>
          <a:xfrm>
            <a:off x="4764349" y="2986831"/>
            <a:ext cx="4004129" cy="35434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000" dirty="0"/>
              <a:t>Etude de cas</a:t>
            </a:r>
          </a:p>
        </p:txBody>
      </p:sp>
      <p:sp>
        <p:nvSpPr>
          <p:cNvPr id="23" name="Espace réservé du contenu 6">
            <a:extLst>
              <a:ext uri="{FF2B5EF4-FFF2-40B4-BE49-F238E27FC236}">
                <a16:creationId xmlns:a16="http://schemas.microsoft.com/office/drawing/2014/main" id="{A9BBCE62-05E7-8F6B-7AD0-D19899EE9B11}"/>
              </a:ext>
            </a:extLst>
          </p:cNvPr>
          <p:cNvSpPr txBox="1">
            <a:spLocks/>
          </p:cNvSpPr>
          <p:nvPr/>
        </p:nvSpPr>
        <p:spPr>
          <a:xfrm>
            <a:off x="4292678" y="3564820"/>
            <a:ext cx="6442274" cy="35434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000" dirty="0"/>
              <a:t>Conduite à tenir dans le cas des brûlures</a:t>
            </a:r>
          </a:p>
        </p:txBody>
      </p:sp>
      <p:sp>
        <p:nvSpPr>
          <p:cNvPr id="3" name="Ellipse 2">
            <a:extLst>
              <a:ext uri="{FF2B5EF4-FFF2-40B4-BE49-F238E27FC236}">
                <a16:creationId xmlns:a16="http://schemas.microsoft.com/office/drawing/2014/main" id="{FA86A777-F940-0810-05CE-B65CD5BC8DF0}"/>
              </a:ext>
            </a:extLst>
          </p:cNvPr>
          <p:cNvSpPr/>
          <p:nvPr/>
        </p:nvSpPr>
        <p:spPr>
          <a:xfrm>
            <a:off x="3194210" y="3933889"/>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ce réservé du contenu 6">
            <a:extLst>
              <a:ext uri="{FF2B5EF4-FFF2-40B4-BE49-F238E27FC236}">
                <a16:creationId xmlns:a16="http://schemas.microsoft.com/office/drawing/2014/main" id="{EB540C59-BE00-4B48-D0E6-B8A0D1DDD0D0}"/>
              </a:ext>
            </a:extLst>
          </p:cNvPr>
          <p:cNvSpPr txBox="1">
            <a:spLocks/>
          </p:cNvSpPr>
          <p:nvPr/>
        </p:nvSpPr>
        <p:spPr>
          <a:xfrm>
            <a:off x="3779253" y="4137220"/>
            <a:ext cx="6442274" cy="35434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000" dirty="0"/>
              <a:t>Cas particuliers</a:t>
            </a:r>
          </a:p>
        </p:txBody>
      </p:sp>
      <p:sp>
        <p:nvSpPr>
          <p:cNvPr id="8" name="Espace réservé du pied de page 7">
            <a:extLst>
              <a:ext uri="{FF2B5EF4-FFF2-40B4-BE49-F238E27FC236}">
                <a16:creationId xmlns:a16="http://schemas.microsoft.com/office/drawing/2014/main" id="{37AC4863-D33F-6A28-AEB5-324F02E20CAA}"/>
              </a:ext>
            </a:extLst>
          </p:cNvPr>
          <p:cNvSpPr>
            <a:spLocks noGrp="1"/>
          </p:cNvSpPr>
          <p:nvPr>
            <p:ph type="ftr" sz="quarter" idx="12"/>
          </p:nvPr>
        </p:nvSpPr>
        <p:spPr>
          <a:xfrm>
            <a:off x="11013141" y="6654484"/>
            <a:ext cx="1178859" cy="206935"/>
          </a:xfrm>
        </p:spPr>
        <p:txBody>
          <a:bodyPr/>
          <a:lstStyle/>
          <a:p>
            <a:r>
              <a:rPr lang="fr-FR"/>
              <a:t>Version 2026 - JF</a:t>
            </a:r>
            <a:endParaRPr lang="fr-FR" dirty="0"/>
          </a:p>
        </p:txBody>
      </p:sp>
    </p:spTree>
    <p:extLst>
      <p:ext uri="{BB962C8B-B14F-4D97-AF65-F5344CB8AC3E}">
        <p14:creationId xmlns:p14="http://schemas.microsoft.com/office/powerpoint/2010/main" val="19472168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D766315B-B9DF-CEAB-6566-9299BFE0BC8D}"/>
              </a:ext>
            </a:extLst>
          </p:cNvPr>
          <p:cNvSpPr>
            <a:spLocks noGrp="1"/>
          </p:cNvSpPr>
          <p:nvPr>
            <p:ph type="sldNum" sz="quarter" idx="13"/>
          </p:nvPr>
        </p:nvSpPr>
        <p:spPr>
          <a:xfrm>
            <a:off x="11325224" y="6408128"/>
            <a:ext cx="752475" cy="381442"/>
          </a:xfrm>
        </p:spPr>
        <p:txBody>
          <a:bodyPr/>
          <a:lstStyle/>
          <a:p>
            <a:fld id="{E08ED9A5-DC0D-4841-8E77-55016E9FD6AD}" type="slidenum">
              <a:rPr lang="fr-FR" smtClean="0"/>
              <a:pPr/>
              <a:t>61</a:t>
            </a:fld>
            <a:endParaRPr lang="fr-FR"/>
          </a:p>
        </p:txBody>
      </p:sp>
      <p:sp>
        <p:nvSpPr>
          <p:cNvPr id="4" name="Sous-titre 1">
            <a:extLst>
              <a:ext uri="{FF2B5EF4-FFF2-40B4-BE49-F238E27FC236}">
                <a16:creationId xmlns:a16="http://schemas.microsoft.com/office/drawing/2014/main" id="{558CC161-433F-887E-104E-110AA84F7908}"/>
              </a:ext>
            </a:extLst>
          </p:cNvPr>
          <p:cNvSpPr txBox="1">
            <a:spLocks/>
          </p:cNvSpPr>
          <p:nvPr/>
        </p:nvSpPr>
        <p:spPr>
          <a:xfrm>
            <a:off x="942775" y="1593163"/>
            <a:ext cx="2732487" cy="41709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000" dirty="0"/>
              <a:t>Signes ?</a:t>
            </a:r>
          </a:p>
          <a:p>
            <a:endParaRPr lang="fr-FR" sz="2000" dirty="0"/>
          </a:p>
          <a:p>
            <a:endParaRPr lang="fr-FR" sz="2000" dirty="0"/>
          </a:p>
          <a:p>
            <a:endParaRPr lang="fr-FR" sz="2000" dirty="0"/>
          </a:p>
          <a:p>
            <a:r>
              <a:rPr lang="fr-FR" sz="2000" dirty="0"/>
              <a:t>Causes ?</a:t>
            </a:r>
          </a:p>
          <a:p>
            <a:endParaRPr lang="fr-FR" sz="2000" dirty="0"/>
          </a:p>
          <a:p>
            <a:endParaRPr lang="fr-FR" sz="2000" dirty="0"/>
          </a:p>
          <a:p>
            <a:endParaRPr lang="fr-FR" sz="2000" dirty="0"/>
          </a:p>
          <a:p>
            <a:r>
              <a:rPr lang="fr-FR" sz="2000" dirty="0"/>
              <a:t>Risques ?</a:t>
            </a:r>
          </a:p>
        </p:txBody>
      </p:sp>
      <p:pic>
        <p:nvPicPr>
          <p:cNvPr id="9" name="Image 8" descr="Une image contenant gants&#10;&#10;Description générée automatiquement">
            <a:extLst>
              <a:ext uri="{FF2B5EF4-FFF2-40B4-BE49-F238E27FC236}">
                <a16:creationId xmlns:a16="http://schemas.microsoft.com/office/drawing/2014/main" id="{BD48C8DF-F5D2-14B2-BE24-F00B7003C501}"/>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4543" t="-1" b="-2487"/>
          <a:stretch/>
        </p:blipFill>
        <p:spPr>
          <a:xfrm>
            <a:off x="4088150" y="648975"/>
            <a:ext cx="6205492" cy="5462508"/>
          </a:xfrm>
          <a:prstGeom prst="rect">
            <a:avLst/>
          </a:prstGeom>
          <a:effectLst>
            <a:softEdge rad="31750"/>
          </a:effectLst>
        </p:spPr>
      </p:pic>
      <p:sp>
        <p:nvSpPr>
          <p:cNvPr id="12" name="Espace réservé du pied de page 11">
            <a:extLst>
              <a:ext uri="{FF2B5EF4-FFF2-40B4-BE49-F238E27FC236}">
                <a16:creationId xmlns:a16="http://schemas.microsoft.com/office/drawing/2014/main" id="{61FBFA5D-C033-A50B-3A06-2D2E7D2D6795}"/>
              </a:ext>
            </a:extLst>
          </p:cNvPr>
          <p:cNvSpPr>
            <a:spLocks noGrp="1"/>
          </p:cNvSpPr>
          <p:nvPr>
            <p:ph type="ftr" sz="quarter" idx="12"/>
          </p:nvPr>
        </p:nvSpPr>
        <p:spPr>
          <a:xfrm>
            <a:off x="11013141" y="6654484"/>
            <a:ext cx="1178859" cy="206935"/>
          </a:xfrm>
        </p:spPr>
        <p:txBody>
          <a:bodyPr/>
          <a:lstStyle/>
          <a:p>
            <a:r>
              <a:rPr lang="fr-FR"/>
              <a:t>Version 2026 - JF</a:t>
            </a:r>
            <a:endParaRPr lang="fr-FR" dirty="0"/>
          </a:p>
        </p:txBody>
      </p:sp>
      <p:sp>
        <p:nvSpPr>
          <p:cNvPr id="10" name="Sous-titre 4">
            <a:extLst>
              <a:ext uri="{FF2B5EF4-FFF2-40B4-BE49-F238E27FC236}">
                <a16:creationId xmlns:a16="http://schemas.microsoft.com/office/drawing/2014/main" id="{448905CD-2B44-C181-40FE-9FD96E610583}"/>
              </a:ext>
            </a:extLst>
          </p:cNvPr>
          <p:cNvSpPr txBox="1">
            <a:spLocks/>
          </p:cNvSpPr>
          <p:nvPr/>
        </p:nvSpPr>
        <p:spPr>
          <a:xfrm>
            <a:off x="0" y="531881"/>
            <a:ext cx="1464722" cy="45297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400" dirty="0"/>
              <a:t>S06</a:t>
            </a:r>
          </a:p>
        </p:txBody>
      </p:sp>
      <p:sp>
        <p:nvSpPr>
          <p:cNvPr id="2" name="ZoneTexte 2">
            <a:extLst>
              <a:ext uri="{FF2B5EF4-FFF2-40B4-BE49-F238E27FC236}">
                <a16:creationId xmlns:a16="http://schemas.microsoft.com/office/drawing/2014/main" id="{8CDDB2B4-0850-97B6-8CDD-3E8CDD394BF8}"/>
              </a:ext>
            </a:extLst>
          </p:cNvPr>
          <p:cNvSpPr txBox="1">
            <a:spLocks noChangeArrowheads="1"/>
          </p:cNvSpPr>
          <p:nvPr/>
        </p:nvSpPr>
        <p:spPr bwMode="auto">
          <a:xfrm>
            <a:off x="3277702" y="0"/>
            <a:ext cx="72865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fr-FR" altLang="fr-FR" sz="2800" b="1" u="sng" dirty="0">
                <a:latin typeface="+mj-lt"/>
                <a:ea typeface="Verdana" panose="020B0604030504040204" pitchFamily="34" charset="0"/>
                <a:cs typeface="Verdana" panose="020B0604030504040204" pitchFamily="34" charset="0"/>
              </a:rPr>
              <a:t>Etude de cas</a:t>
            </a:r>
            <a:endParaRPr kumimoji="0" lang="fr-FR" altLang="fr-FR" sz="2800" b="1" i="0" u="sng" strike="noStrike" kern="1200" cap="none" spc="0" normalizeH="0" baseline="0" noProof="0" dirty="0">
              <a:ln>
                <a:noFill/>
              </a:ln>
              <a:effectLst/>
              <a:uLnTx/>
              <a:uFillTx/>
              <a:latin typeface="+mj-lt"/>
              <a:ea typeface="Verdana" panose="020B0604030504040204" pitchFamily="34" charset="0"/>
              <a:cs typeface="Verdana" panose="020B0604030504040204" pitchFamily="34" charset="0"/>
            </a:endParaRPr>
          </a:p>
        </p:txBody>
      </p:sp>
      <p:sp>
        <p:nvSpPr>
          <p:cNvPr id="5" name="Ellipse 4">
            <a:extLst>
              <a:ext uri="{FF2B5EF4-FFF2-40B4-BE49-F238E27FC236}">
                <a16:creationId xmlns:a16="http://schemas.microsoft.com/office/drawing/2014/main" id="{AB2DE036-0E6F-F110-5F30-F08D24E691C8}"/>
              </a:ext>
            </a:extLst>
          </p:cNvPr>
          <p:cNvSpPr/>
          <p:nvPr/>
        </p:nvSpPr>
        <p:spPr>
          <a:xfrm>
            <a:off x="2548474" y="12527"/>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86597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Espace réservé du pied de page 26">
            <a:extLst>
              <a:ext uri="{FF2B5EF4-FFF2-40B4-BE49-F238E27FC236}">
                <a16:creationId xmlns:a16="http://schemas.microsoft.com/office/drawing/2014/main" id="{FC43E763-715E-9154-5151-6B7F28F4714B}"/>
              </a:ext>
            </a:extLst>
          </p:cNvPr>
          <p:cNvSpPr>
            <a:spLocks noGrp="1"/>
          </p:cNvSpPr>
          <p:nvPr>
            <p:ph type="ftr" sz="quarter" idx="12"/>
          </p:nvPr>
        </p:nvSpPr>
        <p:spPr/>
        <p:txBody>
          <a:bodyPr/>
          <a:lstStyle/>
          <a:p>
            <a:r>
              <a:rPr lang="fr-FR"/>
              <a:t>Version 2026 - JF</a:t>
            </a:r>
            <a:endParaRPr lang="fr-FR" dirty="0"/>
          </a:p>
        </p:txBody>
      </p:sp>
      <p:sp>
        <p:nvSpPr>
          <p:cNvPr id="3" name="Espace réservé du numéro de diapositive 2">
            <a:extLst>
              <a:ext uri="{FF2B5EF4-FFF2-40B4-BE49-F238E27FC236}">
                <a16:creationId xmlns:a16="http://schemas.microsoft.com/office/drawing/2014/main" id="{D766315B-B9DF-CEAB-6566-9299BFE0BC8D}"/>
              </a:ext>
            </a:extLst>
          </p:cNvPr>
          <p:cNvSpPr>
            <a:spLocks noGrp="1"/>
          </p:cNvSpPr>
          <p:nvPr>
            <p:ph type="sldNum" sz="quarter" idx="13"/>
          </p:nvPr>
        </p:nvSpPr>
        <p:spPr/>
        <p:txBody>
          <a:bodyPr/>
          <a:lstStyle/>
          <a:p>
            <a:fld id="{E08ED9A5-DC0D-4841-8E77-55016E9FD6AD}" type="slidenum">
              <a:rPr lang="fr-FR" smtClean="0"/>
              <a:pPr/>
              <a:t>62</a:t>
            </a:fld>
            <a:endParaRPr lang="fr-FR" dirty="0"/>
          </a:p>
        </p:txBody>
      </p:sp>
      <p:sp>
        <p:nvSpPr>
          <p:cNvPr id="6" name="Sous-titre 4">
            <a:extLst>
              <a:ext uri="{FF2B5EF4-FFF2-40B4-BE49-F238E27FC236}">
                <a16:creationId xmlns:a16="http://schemas.microsoft.com/office/drawing/2014/main" id="{DE1BAFC8-BCD7-D1DB-B030-989B208FEA36}"/>
              </a:ext>
            </a:extLst>
          </p:cNvPr>
          <p:cNvSpPr txBox="1">
            <a:spLocks/>
          </p:cNvSpPr>
          <p:nvPr/>
        </p:nvSpPr>
        <p:spPr>
          <a:xfrm>
            <a:off x="3476321" y="239376"/>
            <a:ext cx="8496749" cy="1034931"/>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000" u="sng" dirty="0">
                <a:solidFill>
                  <a:srgbClr val="114175"/>
                </a:solidFill>
              </a:rPr>
              <a:t>Définition</a:t>
            </a:r>
            <a:r>
              <a:rPr lang="fr-FR" sz="2000" dirty="0">
                <a:solidFill>
                  <a:srgbClr val="114175"/>
                </a:solidFill>
              </a:rPr>
              <a:t> :</a:t>
            </a:r>
          </a:p>
          <a:p>
            <a:pPr algn="l"/>
            <a:endParaRPr lang="fr-FR" sz="2000" u="sng" dirty="0">
              <a:solidFill>
                <a:srgbClr val="114175"/>
              </a:solidFill>
            </a:endParaRPr>
          </a:p>
          <a:p>
            <a:pPr algn="l">
              <a:spcBef>
                <a:spcPts val="0"/>
              </a:spcBef>
            </a:pPr>
            <a:r>
              <a:rPr lang="fr-FR" sz="2000" b="0" dirty="0">
                <a:solidFill>
                  <a:srgbClr val="114175"/>
                </a:solidFill>
              </a:rPr>
              <a:t>La brûlure est une lésion de la peau, des voies aériennes ou digestives.</a:t>
            </a:r>
          </a:p>
        </p:txBody>
      </p:sp>
      <p:sp>
        <p:nvSpPr>
          <p:cNvPr id="4" name="CustomShape 5">
            <a:extLst>
              <a:ext uri="{FF2B5EF4-FFF2-40B4-BE49-F238E27FC236}">
                <a16:creationId xmlns:a16="http://schemas.microsoft.com/office/drawing/2014/main" id="{BC6167C0-12DB-682A-75DE-F65222468E6B}"/>
              </a:ext>
            </a:extLst>
          </p:cNvPr>
          <p:cNvSpPr/>
          <p:nvPr/>
        </p:nvSpPr>
        <p:spPr>
          <a:xfrm>
            <a:off x="3317046" y="1558566"/>
            <a:ext cx="1649999" cy="477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spcBef>
                <a:spcPts val="400"/>
              </a:spcBef>
            </a:pPr>
            <a:r>
              <a:rPr lang="fr-FR" sz="2400" b="1" strike="noStrike" spc="-1" dirty="0">
                <a:solidFill>
                  <a:srgbClr val="000000"/>
                </a:solidFill>
                <a:highlight>
                  <a:srgbClr val="FFFF00"/>
                </a:highlight>
                <a:ea typeface="DejaVu Sans"/>
              </a:rPr>
              <a:t>Simple</a:t>
            </a:r>
            <a:endParaRPr lang="fr-FR" sz="2400" b="1" strike="noStrike" spc="-1" dirty="0">
              <a:highlight>
                <a:srgbClr val="FFFF00"/>
              </a:highlight>
            </a:endParaRPr>
          </a:p>
        </p:txBody>
      </p:sp>
      <p:sp>
        <p:nvSpPr>
          <p:cNvPr id="9" name="CustomShape 5">
            <a:extLst>
              <a:ext uri="{FF2B5EF4-FFF2-40B4-BE49-F238E27FC236}">
                <a16:creationId xmlns:a16="http://schemas.microsoft.com/office/drawing/2014/main" id="{98C0EF25-DA41-2211-33E6-1D0297A9F7F2}"/>
              </a:ext>
            </a:extLst>
          </p:cNvPr>
          <p:cNvSpPr/>
          <p:nvPr/>
        </p:nvSpPr>
        <p:spPr>
          <a:xfrm>
            <a:off x="9463640" y="1509973"/>
            <a:ext cx="1649999" cy="46210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spcBef>
                <a:spcPts val="400"/>
              </a:spcBef>
            </a:pPr>
            <a:r>
              <a:rPr lang="fr-FR" sz="2400" b="1" strike="noStrike" spc="-1" dirty="0">
                <a:solidFill>
                  <a:srgbClr val="000000"/>
                </a:solidFill>
                <a:highlight>
                  <a:srgbClr val="FFFF00"/>
                </a:highlight>
                <a:ea typeface="DejaVu Sans"/>
              </a:rPr>
              <a:t>Grave</a:t>
            </a:r>
            <a:endParaRPr lang="fr-FR" sz="2400" b="1" strike="noStrike" spc="-1" dirty="0">
              <a:highlight>
                <a:srgbClr val="FFFF00"/>
              </a:highlight>
            </a:endParaRPr>
          </a:p>
        </p:txBody>
      </p:sp>
      <p:sp>
        <p:nvSpPr>
          <p:cNvPr id="13" name="CustomShape 4">
            <a:extLst>
              <a:ext uri="{FF2B5EF4-FFF2-40B4-BE49-F238E27FC236}">
                <a16:creationId xmlns:a16="http://schemas.microsoft.com/office/drawing/2014/main" id="{FC69BFEA-E2C7-3452-55C0-10FF31CE32BA}"/>
              </a:ext>
            </a:extLst>
          </p:cNvPr>
          <p:cNvSpPr/>
          <p:nvPr/>
        </p:nvSpPr>
        <p:spPr>
          <a:xfrm>
            <a:off x="2077198" y="2100712"/>
            <a:ext cx="3386932" cy="387333"/>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lIns="90000" tIns="45000" rIns="90000" bIns="45000"/>
          <a:lstStyle/>
          <a:p>
            <a:pPr algn="ctr">
              <a:lnSpc>
                <a:spcPct val="100000"/>
              </a:lnSpc>
              <a:spcBef>
                <a:spcPts val="400"/>
              </a:spcBef>
            </a:pPr>
            <a:r>
              <a:rPr lang="fr-FR" sz="1600" strike="noStrike" spc="-1" dirty="0">
                <a:solidFill>
                  <a:srgbClr val="000000"/>
                </a:solidFill>
                <a:ea typeface="DejaVu Sans"/>
              </a:rPr>
              <a:t>Aspect rouge / rosé adulte</a:t>
            </a:r>
            <a:endParaRPr lang="fr-FR" sz="1600" strike="noStrike" spc="-1" dirty="0"/>
          </a:p>
        </p:txBody>
      </p:sp>
      <p:sp>
        <p:nvSpPr>
          <p:cNvPr id="14" name="CustomShape 4">
            <a:extLst>
              <a:ext uri="{FF2B5EF4-FFF2-40B4-BE49-F238E27FC236}">
                <a16:creationId xmlns:a16="http://schemas.microsoft.com/office/drawing/2014/main" id="{9D5C07CD-1C49-7E8C-9E54-58DCF36FD3E3}"/>
              </a:ext>
            </a:extLst>
          </p:cNvPr>
          <p:cNvSpPr/>
          <p:nvPr/>
        </p:nvSpPr>
        <p:spPr>
          <a:xfrm>
            <a:off x="8223993" y="2100711"/>
            <a:ext cx="3386932" cy="387333"/>
          </a:xfrm>
          <a:prstGeom prst="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lIns="90000" tIns="45000" rIns="90000" bIns="45000"/>
          <a:lstStyle/>
          <a:p>
            <a:pPr algn="ctr">
              <a:lnSpc>
                <a:spcPct val="100000"/>
              </a:lnSpc>
              <a:spcBef>
                <a:spcPts val="400"/>
              </a:spcBef>
            </a:pPr>
            <a:r>
              <a:rPr lang="fr-FR" sz="1600" strike="noStrike" spc="-1" dirty="0">
                <a:solidFill>
                  <a:srgbClr val="000000"/>
                </a:solidFill>
                <a:ea typeface="DejaVu Sans"/>
              </a:rPr>
              <a:t>Aspect noirâtre / blanc</a:t>
            </a:r>
            <a:endParaRPr lang="fr-FR" sz="1600" strike="noStrike" spc="-1" dirty="0"/>
          </a:p>
        </p:txBody>
      </p:sp>
      <p:pic>
        <p:nvPicPr>
          <p:cNvPr id="15" name="Image 14">
            <a:extLst>
              <a:ext uri="{FF2B5EF4-FFF2-40B4-BE49-F238E27FC236}">
                <a16:creationId xmlns:a16="http://schemas.microsoft.com/office/drawing/2014/main" id="{989DA4DA-4705-78AB-F681-076FEB11853F}"/>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5881" b="-1"/>
          <a:stretch/>
        </p:blipFill>
        <p:spPr>
          <a:xfrm>
            <a:off x="2580844" y="2532298"/>
            <a:ext cx="2386201" cy="1681727"/>
          </a:xfrm>
          <a:prstGeom prst="rect">
            <a:avLst/>
          </a:prstGeom>
        </p:spPr>
      </p:pic>
      <p:sp>
        <p:nvSpPr>
          <p:cNvPr id="16" name="Flèche : chevron 15">
            <a:extLst>
              <a:ext uri="{FF2B5EF4-FFF2-40B4-BE49-F238E27FC236}">
                <a16:creationId xmlns:a16="http://schemas.microsoft.com/office/drawing/2014/main" id="{CFBA1044-C685-FC8C-0872-AA38C491BAB3}"/>
              </a:ext>
            </a:extLst>
          </p:cNvPr>
          <p:cNvSpPr/>
          <p:nvPr/>
        </p:nvSpPr>
        <p:spPr>
          <a:xfrm rot="10800000">
            <a:off x="5284051" y="2995659"/>
            <a:ext cx="489397" cy="868087"/>
          </a:xfrm>
          <a:prstGeom prst="chevron">
            <a:avLst>
              <a:gd name="adj" fmla="val 7835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solidFill>
                <a:schemeClr val="tx1"/>
              </a:solidFill>
            </a:endParaRPr>
          </a:p>
        </p:txBody>
      </p:sp>
      <p:sp>
        <p:nvSpPr>
          <p:cNvPr id="17" name="Flèche : chevron 16">
            <a:extLst>
              <a:ext uri="{FF2B5EF4-FFF2-40B4-BE49-F238E27FC236}">
                <a16:creationId xmlns:a16="http://schemas.microsoft.com/office/drawing/2014/main" id="{55D5D063-7438-AB18-D5D5-43C2ECEB32AB}"/>
              </a:ext>
            </a:extLst>
          </p:cNvPr>
          <p:cNvSpPr/>
          <p:nvPr/>
        </p:nvSpPr>
        <p:spPr>
          <a:xfrm rot="10800000">
            <a:off x="7834705" y="2973439"/>
            <a:ext cx="489397" cy="868089"/>
          </a:xfrm>
          <a:prstGeom prst="chevron">
            <a:avLst>
              <a:gd name="adj" fmla="val 7835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solidFill>
                <a:schemeClr val="tx1"/>
              </a:solidFill>
            </a:endParaRPr>
          </a:p>
        </p:txBody>
      </p:sp>
      <p:sp>
        <p:nvSpPr>
          <p:cNvPr id="18" name="CustomShape 4">
            <a:extLst>
              <a:ext uri="{FF2B5EF4-FFF2-40B4-BE49-F238E27FC236}">
                <a16:creationId xmlns:a16="http://schemas.microsoft.com/office/drawing/2014/main" id="{FB70A4D1-8D3E-C08C-D354-8354F010D486}"/>
              </a:ext>
            </a:extLst>
          </p:cNvPr>
          <p:cNvSpPr/>
          <p:nvPr/>
        </p:nvSpPr>
        <p:spPr>
          <a:xfrm>
            <a:off x="5617185" y="3129013"/>
            <a:ext cx="2251479" cy="74478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spcBef>
                <a:spcPts val="400"/>
              </a:spcBef>
            </a:pPr>
            <a:r>
              <a:rPr lang="fr-FR" i="1" strike="noStrike" spc="-1" dirty="0"/>
              <a:t>½ paume de main de la victime</a:t>
            </a:r>
          </a:p>
        </p:txBody>
      </p:sp>
      <p:pic>
        <p:nvPicPr>
          <p:cNvPr id="19" name="Image 18">
            <a:extLst>
              <a:ext uri="{FF2B5EF4-FFF2-40B4-BE49-F238E27FC236}">
                <a16:creationId xmlns:a16="http://schemas.microsoft.com/office/drawing/2014/main" id="{1AE2AD15-1205-3833-70B1-59FA97113E0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516286" y="2554279"/>
            <a:ext cx="2418230" cy="1659745"/>
          </a:xfrm>
          <a:prstGeom prst="rect">
            <a:avLst/>
          </a:prstGeom>
        </p:spPr>
      </p:pic>
      <p:sp>
        <p:nvSpPr>
          <p:cNvPr id="20" name="CustomShape 4">
            <a:extLst>
              <a:ext uri="{FF2B5EF4-FFF2-40B4-BE49-F238E27FC236}">
                <a16:creationId xmlns:a16="http://schemas.microsoft.com/office/drawing/2014/main" id="{9BB6F887-5B12-9750-94F3-4074E2B90EBC}"/>
              </a:ext>
            </a:extLst>
          </p:cNvPr>
          <p:cNvSpPr/>
          <p:nvPr/>
        </p:nvSpPr>
        <p:spPr>
          <a:xfrm>
            <a:off x="1934380" y="4258278"/>
            <a:ext cx="4358061" cy="739402"/>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lIns="90000" tIns="45000" rIns="90000" bIns="45000"/>
          <a:lstStyle/>
          <a:p>
            <a:pPr algn="ctr">
              <a:lnSpc>
                <a:spcPct val="100000"/>
              </a:lnSpc>
              <a:spcBef>
                <a:spcPts val="400"/>
              </a:spcBef>
            </a:pPr>
            <a:r>
              <a:rPr lang="fr-FR" sz="1600" spc="-1" dirty="0"/>
              <a:t>Toute partie du corps hors orifice naturel, visage et articulations </a:t>
            </a:r>
            <a:endParaRPr lang="fr-FR" sz="1600" strike="noStrike" spc="-1" dirty="0"/>
          </a:p>
        </p:txBody>
      </p:sp>
      <p:sp>
        <p:nvSpPr>
          <p:cNvPr id="21" name="CustomShape 4">
            <a:extLst>
              <a:ext uri="{FF2B5EF4-FFF2-40B4-BE49-F238E27FC236}">
                <a16:creationId xmlns:a16="http://schemas.microsoft.com/office/drawing/2014/main" id="{9293B850-99D2-0655-B43A-2BEA61DB7EFC}"/>
              </a:ext>
            </a:extLst>
          </p:cNvPr>
          <p:cNvSpPr/>
          <p:nvPr/>
        </p:nvSpPr>
        <p:spPr>
          <a:xfrm>
            <a:off x="7769860" y="4264540"/>
            <a:ext cx="4247279" cy="739402"/>
          </a:xfrm>
          <a:prstGeom prst="rect">
            <a:avLst/>
          </a:prstGeom>
          <a:ln/>
        </p:spPr>
        <p:style>
          <a:lnRef idx="2">
            <a:schemeClr val="dk1"/>
          </a:lnRef>
          <a:fillRef idx="1">
            <a:schemeClr val="lt1"/>
          </a:fillRef>
          <a:effectRef idx="0">
            <a:schemeClr val="dk1"/>
          </a:effectRef>
          <a:fontRef idx="minor">
            <a:schemeClr val="dk1"/>
          </a:fontRef>
        </p:style>
        <p:txBody>
          <a:bodyPr lIns="90000" tIns="45000" rIns="90000" bIns="45000"/>
          <a:lstStyle/>
          <a:p>
            <a:pPr algn="ctr">
              <a:lnSpc>
                <a:spcPct val="100000"/>
              </a:lnSpc>
              <a:spcBef>
                <a:spcPts val="400"/>
              </a:spcBef>
            </a:pPr>
            <a:r>
              <a:rPr lang="fr-FR" sz="1600" spc="-1" dirty="0"/>
              <a:t>Orifice naturel, visage et articulations </a:t>
            </a:r>
            <a:endParaRPr lang="fr-FR" sz="1600" strike="noStrike" spc="-1" dirty="0"/>
          </a:p>
        </p:txBody>
      </p:sp>
      <p:sp>
        <p:nvSpPr>
          <p:cNvPr id="22" name="CustomShape 4">
            <a:extLst>
              <a:ext uri="{FF2B5EF4-FFF2-40B4-BE49-F238E27FC236}">
                <a16:creationId xmlns:a16="http://schemas.microsoft.com/office/drawing/2014/main" id="{C8FF0C76-3872-36CE-07DA-F2F9E04D9157}"/>
              </a:ext>
            </a:extLst>
          </p:cNvPr>
          <p:cNvSpPr/>
          <p:nvPr/>
        </p:nvSpPr>
        <p:spPr>
          <a:xfrm>
            <a:off x="7769858" y="5328554"/>
            <a:ext cx="4247279" cy="405082"/>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90000" tIns="45000" rIns="90000" bIns="45000"/>
          <a:lstStyle/>
          <a:p>
            <a:pPr algn="ctr">
              <a:lnSpc>
                <a:spcPct val="100000"/>
              </a:lnSpc>
              <a:spcBef>
                <a:spcPts val="400"/>
              </a:spcBef>
            </a:pPr>
            <a:r>
              <a:rPr lang="fr-FR" sz="1600" spc="-1" dirty="0"/>
              <a:t>Douleur nulle ou insupportable</a:t>
            </a:r>
            <a:endParaRPr lang="fr-FR" sz="1600" strike="noStrike" spc="-1" dirty="0"/>
          </a:p>
        </p:txBody>
      </p:sp>
      <p:sp>
        <p:nvSpPr>
          <p:cNvPr id="23" name="CustomShape 4">
            <a:extLst>
              <a:ext uri="{FF2B5EF4-FFF2-40B4-BE49-F238E27FC236}">
                <a16:creationId xmlns:a16="http://schemas.microsoft.com/office/drawing/2014/main" id="{855BC23A-64BA-F02D-8FDE-23023702ABC4}"/>
              </a:ext>
            </a:extLst>
          </p:cNvPr>
          <p:cNvSpPr/>
          <p:nvPr/>
        </p:nvSpPr>
        <p:spPr>
          <a:xfrm>
            <a:off x="2018404" y="5360339"/>
            <a:ext cx="4247279" cy="405082"/>
          </a:xfrm>
          <a:prstGeom prst="rect">
            <a:avLst/>
          </a:prstGeom>
          <a:ln>
            <a:solidFill>
              <a:srgbClr val="FF0000"/>
            </a:solidFill>
          </a:ln>
        </p:spPr>
        <p:style>
          <a:lnRef idx="2">
            <a:schemeClr val="accent1"/>
          </a:lnRef>
          <a:fillRef idx="1">
            <a:schemeClr val="lt1"/>
          </a:fillRef>
          <a:effectRef idx="0">
            <a:schemeClr val="accent1"/>
          </a:effectRef>
          <a:fontRef idx="minor">
            <a:schemeClr val="dk1"/>
          </a:fontRef>
        </p:style>
        <p:txBody>
          <a:bodyPr lIns="90000" tIns="45000" rIns="90000" bIns="45000"/>
          <a:lstStyle/>
          <a:p>
            <a:pPr algn="ctr">
              <a:lnSpc>
                <a:spcPct val="100000"/>
              </a:lnSpc>
              <a:spcBef>
                <a:spcPts val="400"/>
              </a:spcBef>
            </a:pPr>
            <a:r>
              <a:rPr lang="fr-FR" sz="1600" spc="-1" dirty="0"/>
              <a:t>Douleur faible à moyenne</a:t>
            </a:r>
            <a:endParaRPr lang="fr-FR" sz="1600" strike="noStrike" spc="-1" dirty="0"/>
          </a:p>
        </p:txBody>
      </p:sp>
      <p:graphicFrame>
        <p:nvGraphicFramePr>
          <p:cNvPr id="11" name="Diagramme 10">
            <a:extLst>
              <a:ext uri="{FF2B5EF4-FFF2-40B4-BE49-F238E27FC236}">
                <a16:creationId xmlns:a16="http://schemas.microsoft.com/office/drawing/2014/main" id="{A6AAC967-3BF6-4F3F-125F-9C63DAEBD52D}"/>
              </a:ext>
            </a:extLst>
          </p:cNvPr>
          <p:cNvGraphicFramePr/>
          <p:nvPr>
            <p:extLst>
              <p:ext uri="{D42A27DB-BD31-4B8C-83A1-F6EECF244321}">
                <p14:modId xmlns:p14="http://schemas.microsoft.com/office/powerpoint/2010/main" val="2110982805"/>
              </p:ext>
            </p:extLst>
          </p:nvPr>
        </p:nvGraphicFramePr>
        <p:xfrm>
          <a:off x="2160640" y="6461808"/>
          <a:ext cx="8128000" cy="45929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2" name="Sous-titre 4">
            <a:extLst>
              <a:ext uri="{FF2B5EF4-FFF2-40B4-BE49-F238E27FC236}">
                <a16:creationId xmlns:a16="http://schemas.microsoft.com/office/drawing/2014/main" id="{3582D23A-D181-08C6-B9D2-EF2489592B99}"/>
              </a:ext>
            </a:extLst>
          </p:cNvPr>
          <p:cNvSpPr txBox="1">
            <a:spLocks/>
          </p:cNvSpPr>
          <p:nvPr/>
        </p:nvSpPr>
        <p:spPr>
          <a:xfrm rot="19871322">
            <a:off x="416069" y="2235612"/>
            <a:ext cx="1322085" cy="38733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000" dirty="0">
                <a:solidFill>
                  <a:srgbClr val="114175"/>
                </a:solidFill>
              </a:rPr>
              <a:t>Couleur</a:t>
            </a:r>
            <a:endParaRPr lang="fr-FR" sz="2000" b="0" dirty="0">
              <a:solidFill>
                <a:srgbClr val="114175"/>
              </a:solidFill>
            </a:endParaRPr>
          </a:p>
        </p:txBody>
      </p:sp>
      <p:sp>
        <p:nvSpPr>
          <p:cNvPr id="24" name="Sous-titre 4">
            <a:extLst>
              <a:ext uri="{FF2B5EF4-FFF2-40B4-BE49-F238E27FC236}">
                <a16:creationId xmlns:a16="http://schemas.microsoft.com/office/drawing/2014/main" id="{62E705E3-D805-C456-5BD5-8E3086DEE63E}"/>
              </a:ext>
            </a:extLst>
          </p:cNvPr>
          <p:cNvSpPr txBox="1">
            <a:spLocks/>
          </p:cNvSpPr>
          <p:nvPr/>
        </p:nvSpPr>
        <p:spPr>
          <a:xfrm rot="19871322">
            <a:off x="326854" y="3276467"/>
            <a:ext cx="1322085" cy="387334"/>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000" dirty="0">
                <a:solidFill>
                  <a:srgbClr val="114175"/>
                </a:solidFill>
              </a:rPr>
              <a:t>Cloque(s)</a:t>
            </a:r>
            <a:endParaRPr lang="fr-FR" sz="2000" b="0" dirty="0">
              <a:solidFill>
                <a:srgbClr val="114175"/>
              </a:solidFill>
            </a:endParaRPr>
          </a:p>
        </p:txBody>
      </p:sp>
      <p:sp>
        <p:nvSpPr>
          <p:cNvPr id="25" name="Sous-titre 4">
            <a:extLst>
              <a:ext uri="{FF2B5EF4-FFF2-40B4-BE49-F238E27FC236}">
                <a16:creationId xmlns:a16="http://schemas.microsoft.com/office/drawing/2014/main" id="{FB2F1121-3380-F795-4C78-1CA5EDDFACDD}"/>
              </a:ext>
            </a:extLst>
          </p:cNvPr>
          <p:cNvSpPr txBox="1">
            <a:spLocks/>
          </p:cNvSpPr>
          <p:nvPr/>
        </p:nvSpPr>
        <p:spPr>
          <a:xfrm rot="19871322">
            <a:off x="211412" y="4571285"/>
            <a:ext cx="1634722" cy="387334"/>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000" dirty="0">
                <a:solidFill>
                  <a:srgbClr val="114175"/>
                </a:solidFill>
              </a:rPr>
              <a:t>Localisation</a:t>
            </a:r>
            <a:endParaRPr lang="fr-FR" sz="2000" b="0" dirty="0">
              <a:solidFill>
                <a:srgbClr val="114175"/>
              </a:solidFill>
            </a:endParaRPr>
          </a:p>
        </p:txBody>
      </p:sp>
      <p:sp>
        <p:nvSpPr>
          <p:cNvPr id="26" name="Sous-titre 4">
            <a:extLst>
              <a:ext uri="{FF2B5EF4-FFF2-40B4-BE49-F238E27FC236}">
                <a16:creationId xmlns:a16="http://schemas.microsoft.com/office/drawing/2014/main" id="{8324F32C-A026-90C2-AA41-3BDC1E75A08D}"/>
              </a:ext>
            </a:extLst>
          </p:cNvPr>
          <p:cNvSpPr txBox="1">
            <a:spLocks/>
          </p:cNvSpPr>
          <p:nvPr/>
        </p:nvSpPr>
        <p:spPr>
          <a:xfrm rot="19871322">
            <a:off x="469336" y="5411868"/>
            <a:ext cx="1634722" cy="38733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000" dirty="0">
                <a:solidFill>
                  <a:srgbClr val="114175"/>
                </a:solidFill>
              </a:rPr>
              <a:t>Douleur</a:t>
            </a:r>
            <a:endParaRPr lang="fr-FR" sz="2000" b="0" dirty="0">
              <a:solidFill>
                <a:srgbClr val="114175"/>
              </a:solidFill>
            </a:endParaRPr>
          </a:p>
        </p:txBody>
      </p:sp>
      <p:grpSp>
        <p:nvGrpSpPr>
          <p:cNvPr id="8" name="Groupe 7">
            <a:extLst>
              <a:ext uri="{FF2B5EF4-FFF2-40B4-BE49-F238E27FC236}">
                <a16:creationId xmlns:a16="http://schemas.microsoft.com/office/drawing/2014/main" id="{45AA00A4-914E-3C7E-C543-61F9DD95D61A}"/>
              </a:ext>
            </a:extLst>
          </p:cNvPr>
          <p:cNvGrpSpPr/>
          <p:nvPr/>
        </p:nvGrpSpPr>
        <p:grpSpPr>
          <a:xfrm>
            <a:off x="1234447" y="43522"/>
            <a:ext cx="706977" cy="552082"/>
            <a:chOff x="2701895" y="0"/>
            <a:chExt cx="706977" cy="552082"/>
          </a:xfrm>
        </p:grpSpPr>
        <p:sp>
          <p:nvSpPr>
            <p:cNvPr id="10" name="Ellipse 9">
              <a:extLst>
                <a:ext uri="{FF2B5EF4-FFF2-40B4-BE49-F238E27FC236}">
                  <a16:creationId xmlns:a16="http://schemas.microsoft.com/office/drawing/2014/main" id="{70403487-56A4-CA36-84FD-1008C9AE6B3F}"/>
                </a:ext>
              </a:extLst>
            </p:cNvPr>
            <p:cNvSpPr/>
            <p:nvPr/>
          </p:nvSpPr>
          <p:spPr>
            <a:xfrm>
              <a:off x="2743478" y="0"/>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solidFill>
                  <a:srgbClr val="00529B"/>
                </a:solidFill>
              </a:endParaRPr>
            </a:p>
          </p:txBody>
        </p:sp>
        <p:sp>
          <p:nvSpPr>
            <p:cNvPr id="28" name="Sous-titre 4">
              <a:extLst>
                <a:ext uri="{FF2B5EF4-FFF2-40B4-BE49-F238E27FC236}">
                  <a16:creationId xmlns:a16="http://schemas.microsoft.com/office/drawing/2014/main" id="{11A74254-06D5-B43B-275C-EAD584ECC23C}"/>
                </a:ext>
              </a:extLst>
            </p:cNvPr>
            <p:cNvSpPr txBox="1">
              <a:spLocks/>
            </p:cNvSpPr>
            <p:nvPr/>
          </p:nvSpPr>
          <p:spPr>
            <a:xfrm>
              <a:off x="2701895" y="153875"/>
              <a:ext cx="706977" cy="324486"/>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a:solidFill>
                    <a:srgbClr val="00529B"/>
                  </a:solidFill>
                </a:rPr>
                <a:t>S06</a:t>
              </a:r>
            </a:p>
          </p:txBody>
        </p:sp>
      </p:grpSp>
    </p:spTree>
    <p:extLst>
      <p:ext uri="{BB962C8B-B14F-4D97-AF65-F5344CB8AC3E}">
        <p14:creationId xmlns:p14="http://schemas.microsoft.com/office/powerpoint/2010/main" val="6262502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par>
                                <p:cTn id="39" presetID="10"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par>
                                <p:cTn id="42" presetID="10" presetClass="entr" presetSubtype="0" fill="hold" grpId="0" nodeType="withEffect">
                                  <p:stCondLst>
                                    <p:cond delay="100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par>
                                <p:cTn id="45" presetID="10" presetClass="entr" presetSubtype="0" fill="hold" grpId="0" nodeType="withEffect">
                                  <p:stCondLst>
                                    <p:cond delay="100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par>
                                <p:cTn id="48" presetID="10" presetClass="entr" presetSubtype="0" fill="hold" grpId="0" nodeType="withEffect">
                                  <p:stCondLst>
                                    <p:cond delay="100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5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500"/>
                                        <p:tgtEl>
                                          <p:spTgt spid="23"/>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3" grpId="0" animBg="1"/>
      <p:bldP spid="14" grpId="0" animBg="1"/>
      <p:bldP spid="16" grpId="0" animBg="1"/>
      <p:bldP spid="17" grpId="0" animBg="1"/>
      <p:bldP spid="18" grpId="0"/>
      <p:bldP spid="20" grpId="0" animBg="1"/>
      <p:bldP spid="21" grpId="0" animBg="1"/>
      <p:bldP spid="22" grpId="0" animBg="1"/>
      <p:bldP spid="23" grpId="0" animBg="1"/>
      <p:bldP spid="12" grpId="0"/>
      <p:bldP spid="24" grpId="0"/>
      <p:bldP spid="25" grpId="0"/>
      <p:bldP spid="2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pied de page 14">
            <a:extLst>
              <a:ext uri="{FF2B5EF4-FFF2-40B4-BE49-F238E27FC236}">
                <a16:creationId xmlns:a16="http://schemas.microsoft.com/office/drawing/2014/main" id="{D4405CB3-5560-C608-5682-538D5078F898}"/>
              </a:ext>
            </a:extLst>
          </p:cNvPr>
          <p:cNvSpPr>
            <a:spLocks noGrp="1"/>
          </p:cNvSpPr>
          <p:nvPr>
            <p:ph type="ftr" sz="quarter" idx="12"/>
          </p:nvPr>
        </p:nvSpPr>
        <p:spPr/>
        <p:txBody>
          <a:bodyPr/>
          <a:lstStyle/>
          <a:p>
            <a:r>
              <a:rPr lang="fr-FR"/>
              <a:t>Version 2026 - JF</a:t>
            </a:r>
            <a:endParaRPr lang="fr-FR" dirty="0"/>
          </a:p>
        </p:txBody>
      </p:sp>
      <p:sp>
        <p:nvSpPr>
          <p:cNvPr id="3" name="Espace réservé du numéro de diapositive 2">
            <a:extLst>
              <a:ext uri="{FF2B5EF4-FFF2-40B4-BE49-F238E27FC236}">
                <a16:creationId xmlns:a16="http://schemas.microsoft.com/office/drawing/2014/main" id="{D766315B-B9DF-CEAB-6566-9299BFE0BC8D}"/>
              </a:ext>
            </a:extLst>
          </p:cNvPr>
          <p:cNvSpPr>
            <a:spLocks noGrp="1"/>
          </p:cNvSpPr>
          <p:nvPr>
            <p:ph type="sldNum" sz="quarter" idx="13"/>
          </p:nvPr>
        </p:nvSpPr>
        <p:spPr/>
        <p:txBody>
          <a:bodyPr/>
          <a:lstStyle/>
          <a:p>
            <a:fld id="{E08ED9A5-DC0D-4841-8E77-55016E9FD6AD}" type="slidenum">
              <a:rPr lang="fr-FR" smtClean="0"/>
              <a:pPr/>
              <a:t>63</a:t>
            </a:fld>
            <a:endParaRPr lang="fr-FR"/>
          </a:p>
        </p:txBody>
      </p:sp>
      <p:pic>
        <p:nvPicPr>
          <p:cNvPr id="10" name="Picture 3">
            <a:extLst>
              <a:ext uri="{FF2B5EF4-FFF2-40B4-BE49-F238E27FC236}">
                <a16:creationId xmlns:a16="http://schemas.microsoft.com/office/drawing/2014/main" id="{306285DF-AC04-1FF6-9AC4-C423016DEEC6}"/>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61335" y="348244"/>
            <a:ext cx="1647217" cy="1647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0" descr="DANGER.jpg">
            <a:extLst>
              <a:ext uri="{FF2B5EF4-FFF2-40B4-BE49-F238E27FC236}">
                <a16:creationId xmlns:a16="http://schemas.microsoft.com/office/drawing/2014/main" id="{0ECCFB48-669A-58F4-2DB2-A7F6618C4F1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3511" y="3248120"/>
            <a:ext cx="1067887" cy="920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1">
            <a:extLst>
              <a:ext uri="{FF2B5EF4-FFF2-40B4-BE49-F238E27FC236}">
                <a16:creationId xmlns:a16="http://schemas.microsoft.com/office/drawing/2014/main" id="{AF886C98-9CC2-8B43-63BF-F5CE7F514C7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352498" y="1073353"/>
            <a:ext cx="1141582" cy="976319"/>
          </a:xfrm>
          <a:prstGeom prst="rect">
            <a:avLst/>
          </a:prstGeom>
        </p:spPr>
      </p:pic>
      <p:sp>
        <p:nvSpPr>
          <p:cNvPr id="26" name="Sous-titre 4">
            <a:extLst>
              <a:ext uri="{FF2B5EF4-FFF2-40B4-BE49-F238E27FC236}">
                <a16:creationId xmlns:a16="http://schemas.microsoft.com/office/drawing/2014/main" id="{7E1AB375-4E37-BDC5-E70C-B39DE5A6657B}"/>
              </a:ext>
            </a:extLst>
          </p:cNvPr>
          <p:cNvSpPr txBox="1">
            <a:spLocks/>
          </p:cNvSpPr>
          <p:nvPr/>
        </p:nvSpPr>
        <p:spPr>
          <a:xfrm>
            <a:off x="4608468" y="3170510"/>
            <a:ext cx="1705734" cy="47987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800" u="sng" dirty="0">
                <a:solidFill>
                  <a:srgbClr val="114175"/>
                </a:solidFill>
              </a:rPr>
              <a:t>Causes</a:t>
            </a:r>
            <a:endParaRPr lang="fr-FR" sz="2800" b="0" dirty="0">
              <a:solidFill>
                <a:srgbClr val="114175"/>
              </a:solidFill>
            </a:endParaRPr>
          </a:p>
        </p:txBody>
      </p:sp>
      <p:pic>
        <p:nvPicPr>
          <p:cNvPr id="28" name="Image 27">
            <a:extLst>
              <a:ext uri="{FF2B5EF4-FFF2-40B4-BE49-F238E27FC236}">
                <a16:creationId xmlns:a16="http://schemas.microsoft.com/office/drawing/2014/main" id="{7847D69F-965E-8F08-1AAE-9EA85BBDFD28}"/>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609299" y="1712570"/>
            <a:ext cx="724814" cy="999744"/>
          </a:xfrm>
          <a:prstGeom prst="rect">
            <a:avLst/>
          </a:prstGeom>
        </p:spPr>
      </p:pic>
      <p:pic>
        <p:nvPicPr>
          <p:cNvPr id="7" name="Image 6">
            <a:extLst>
              <a:ext uri="{FF2B5EF4-FFF2-40B4-BE49-F238E27FC236}">
                <a16:creationId xmlns:a16="http://schemas.microsoft.com/office/drawing/2014/main" id="{9F75D49A-7CF0-1C9B-109C-13B04232031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2963" b="97333" l="10000" r="99667">
                        <a14:foregroundMark x1="20667" y1="2963" x2="61500" y2="3556"/>
                        <a14:foregroundMark x1="76750" y1="49630" x2="95000" y2="30074"/>
                        <a14:foregroundMark x1="90083" y1="23704" x2="82083" y2="47259"/>
                        <a14:foregroundMark x1="82083" y1="19556" x2="74750" y2="51407"/>
                        <a14:foregroundMark x1="78750" y1="11852" x2="93083" y2="12444"/>
                        <a14:foregroundMark x1="96000" y1="10667" x2="93083" y2="44296"/>
                        <a14:foregroundMark x1="93083" y1="44296" x2="79750" y2="57926"/>
                        <a14:foregroundMark x1="79750" y1="57926" x2="78417" y2="77333"/>
                        <a14:foregroundMark x1="73417" y1="91556" x2="78750" y2="67407"/>
                        <a14:foregroundMark x1="39917" y1="89185" x2="54833" y2="97481"/>
                        <a14:foregroundMark x1="94417" y1="44889" x2="99667" y2="21333"/>
                        <a14:foregroundMark x1="83083" y1="62667" x2="95000" y2="53185"/>
                        <a14:foregroundMark x1="96333" y1="51407" x2="97000" y2="45481"/>
                        <a14:backgroundMark x1="8000" y1="29481" x2="17000" y2="85630"/>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6830005" y="3787466"/>
            <a:ext cx="3008215" cy="1692121"/>
          </a:xfrm>
          <a:prstGeom prst="rect">
            <a:avLst/>
          </a:prstGeom>
        </p:spPr>
      </p:pic>
      <p:pic>
        <p:nvPicPr>
          <p:cNvPr id="13" name="Image 12">
            <a:extLst>
              <a:ext uri="{FF2B5EF4-FFF2-40B4-BE49-F238E27FC236}">
                <a16:creationId xmlns:a16="http://schemas.microsoft.com/office/drawing/2014/main" id="{84395D17-698F-9D09-2270-2F7C26ECC927}"/>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3772352" y="4779440"/>
            <a:ext cx="2323648" cy="1549723"/>
          </a:xfrm>
          <a:prstGeom prst="rect">
            <a:avLst/>
          </a:prstGeom>
        </p:spPr>
      </p:pic>
      <p:graphicFrame>
        <p:nvGraphicFramePr>
          <p:cNvPr id="14" name="Diagramme 13">
            <a:extLst>
              <a:ext uri="{FF2B5EF4-FFF2-40B4-BE49-F238E27FC236}">
                <a16:creationId xmlns:a16="http://schemas.microsoft.com/office/drawing/2014/main" id="{E83B423B-D2F3-4CA5-7E66-23365E7C4569}"/>
              </a:ext>
            </a:extLst>
          </p:cNvPr>
          <p:cNvGraphicFramePr/>
          <p:nvPr>
            <p:extLst>
              <p:ext uri="{D42A27DB-BD31-4B8C-83A1-F6EECF244321}">
                <p14:modId xmlns:p14="http://schemas.microsoft.com/office/powerpoint/2010/main" val="3905549440"/>
              </p:ext>
            </p:extLst>
          </p:nvPr>
        </p:nvGraphicFramePr>
        <p:xfrm>
          <a:off x="2160640" y="6461808"/>
          <a:ext cx="8128000" cy="45929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nvGrpSpPr>
          <p:cNvPr id="2" name="Groupe 1">
            <a:extLst>
              <a:ext uri="{FF2B5EF4-FFF2-40B4-BE49-F238E27FC236}">
                <a16:creationId xmlns:a16="http://schemas.microsoft.com/office/drawing/2014/main" id="{F6011EDE-B2C8-84B6-227D-B853FF4F330C}"/>
              </a:ext>
            </a:extLst>
          </p:cNvPr>
          <p:cNvGrpSpPr/>
          <p:nvPr/>
        </p:nvGrpSpPr>
        <p:grpSpPr>
          <a:xfrm>
            <a:off x="1234447" y="43522"/>
            <a:ext cx="706977" cy="552082"/>
            <a:chOff x="2701895" y="0"/>
            <a:chExt cx="706977" cy="552082"/>
          </a:xfrm>
        </p:grpSpPr>
        <p:sp>
          <p:nvSpPr>
            <p:cNvPr id="6" name="Ellipse 5">
              <a:extLst>
                <a:ext uri="{FF2B5EF4-FFF2-40B4-BE49-F238E27FC236}">
                  <a16:creationId xmlns:a16="http://schemas.microsoft.com/office/drawing/2014/main" id="{FCCA2C5B-ED1B-9E32-978E-3322F52D1894}"/>
                </a:ext>
              </a:extLst>
            </p:cNvPr>
            <p:cNvSpPr/>
            <p:nvPr/>
          </p:nvSpPr>
          <p:spPr>
            <a:xfrm>
              <a:off x="2743478" y="0"/>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solidFill>
                  <a:srgbClr val="00529B"/>
                </a:solidFill>
              </a:endParaRPr>
            </a:p>
          </p:txBody>
        </p:sp>
        <p:sp>
          <p:nvSpPr>
            <p:cNvPr id="8" name="Sous-titre 4">
              <a:extLst>
                <a:ext uri="{FF2B5EF4-FFF2-40B4-BE49-F238E27FC236}">
                  <a16:creationId xmlns:a16="http://schemas.microsoft.com/office/drawing/2014/main" id="{A01DF083-C903-B581-0167-9D6E3A41DF5B}"/>
                </a:ext>
              </a:extLst>
            </p:cNvPr>
            <p:cNvSpPr txBox="1">
              <a:spLocks/>
            </p:cNvSpPr>
            <p:nvPr/>
          </p:nvSpPr>
          <p:spPr>
            <a:xfrm>
              <a:off x="2701895" y="153875"/>
              <a:ext cx="706977" cy="324486"/>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a:solidFill>
                    <a:srgbClr val="00529B"/>
                  </a:solidFill>
                </a:rPr>
                <a:t>S06</a:t>
              </a:r>
            </a:p>
          </p:txBody>
        </p:sp>
      </p:grpSp>
    </p:spTree>
    <p:extLst>
      <p:ext uri="{BB962C8B-B14F-4D97-AF65-F5344CB8AC3E}">
        <p14:creationId xmlns:p14="http://schemas.microsoft.com/office/powerpoint/2010/main" val="34106458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pied de page 12">
            <a:extLst>
              <a:ext uri="{FF2B5EF4-FFF2-40B4-BE49-F238E27FC236}">
                <a16:creationId xmlns:a16="http://schemas.microsoft.com/office/drawing/2014/main" id="{A60FAE3F-4E6C-D66B-6BC3-18A1D19C2164}"/>
              </a:ext>
            </a:extLst>
          </p:cNvPr>
          <p:cNvSpPr>
            <a:spLocks noGrp="1"/>
          </p:cNvSpPr>
          <p:nvPr>
            <p:ph type="ftr" sz="quarter" idx="12"/>
          </p:nvPr>
        </p:nvSpPr>
        <p:spPr/>
        <p:txBody>
          <a:bodyPr/>
          <a:lstStyle/>
          <a:p>
            <a:r>
              <a:rPr lang="fr-FR"/>
              <a:t>Version 2026 - JF</a:t>
            </a:r>
            <a:endParaRPr lang="fr-FR" dirty="0"/>
          </a:p>
        </p:txBody>
      </p:sp>
      <p:sp>
        <p:nvSpPr>
          <p:cNvPr id="3" name="Espace réservé du numéro de diapositive 2">
            <a:extLst>
              <a:ext uri="{FF2B5EF4-FFF2-40B4-BE49-F238E27FC236}">
                <a16:creationId xmlns:a16="http://schemas.microsoft.com/office/drawing/2014/main" id="{D766315B-B9DF-CEAB-6566-9299BFE0BC8D}"/>
              </a:ext>
            </a:extLst>
          </p:cNvPr>
          <p:cNvSpPr>
            <a:spLocks noGrp="1"/>
          </p:cNvSpPr>
          <p:nvPr>
            <p:ph type="sldNum" sz="quarter" idx="13"/>
          </p:nvPr>
        </p:nvSpPr>
        <p:spPr/>
        <p:txBody>
          <a:bodyPr/>
          <a:lstStyle/>
          <a:p>
            <a:fld id="{E08ED9A5-DC0D-4841-8E77-55016E9FD6AD}" type="slidenum">
              <a:rPr lang="fr-FR" smtClean="0"/>
              <a:pPr/>
              <a:t>64</a:t>
            </a:fld>
            <a:endParaRPr lang="fr-FR"/>
          </a:p>
        </p:txBody>
      </p:sp>
      <p:sp>
        <p:nvSpPr>
          <p:cNvPr id="34" name="Sous-titre 4">
            <a:extLst>
              <a:ext uri="{FF2B5EF4-FFF2-40B4-BE49-F238E27FC236}">
                <a16:creationId xmlns:a16="http://schemas.microsoft.com/office/drawing/2014/main" id="{65B963FA-A5A0-658B-E38C-B741501FAF50}"/>
              </a:ext>
            </a:extLst>
          </p:cNvPr>
          <p:cNvSpPr txBox="1">
            <a:spLocks/>
          </p:cNvSpPr>
          <p:nvPr/>
        </p:nvSpPr>
        <p:spPr>
          <a:xfrm>
            <a:off x="1853055" y="1569932"/>
            <a:ext cx="6710907" cy="324525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000" u="sng" dirty="0">
                <a:solidFill>
                  <a:srgbClr val="114175"/>
                </a:solidFill>
              </a:rPr>
              <a:t>Risques</a:t>
            </a:r>
            <a:endParaRPr lang="fr-FR" sz="2000" dirty="0">
              <a:solidFill>
                <a:srgbClr val="114175"/>
              </a:solidFill>
            </a:endParaRPr>
          </a:p>
          <a:p>
            <a:pPr marL="342900" indent="-342900" algn="l">
              <a:buFontTx/>
              <a:buChar char="-"/>
            </a:pPr>
            <a:r>
              <a:rPr lang="fr-FR" sz="2000" b="0" dirty="0">
                <a:solidFill>
                  <a:srgbClr val="114175"/>
                </a:solidFill>
              </a:rPr>
              <a:t>Défaillance circulatoire / respiratoire</a:t>
            </a:r>
          </a:p>
          <a:p>
            <a:pPr marL="342900" indent="-342900" algn="l">
              <a:buFontTx/>
              <a:buChar char="-"/>
            </a:pPr>
            <a:endParaRPr lang="fr-FR" sz="2000" b="0" dirty="0">
              <a:solidFill>
                <a:srgbClr val="114175"/>
              </a:solidFill>
            </a:endParaRPr>
          </a:p>
          <a:p>
            <a:pPr marL="342900" indent="-342900" algn="l">
              <a:buFontTx/>
              <a:buChar char="-"/>
            </a:pPr>
            <a:r>
              <a:rPr lang="fr-FR" sz="2000" b="0" dirty="0">
                <a:solidFill>
                  <a:srgbClr val="114175"/>
                </a:solidFill>
              </a:rPr>
              <a:t>Douleur</a:t>
            </a:r>
          </a:p>
          <a:p>
            <a:pPr marL="342900" indent="-342900" algn="l">
              <a:buFontTx/>
              <a:buChar char="-"/>
            </a:pPr>
            <a:endParaRPr lang="fr-FR" sz="2000" b="0" dirty="0">
              <a:solidFill>
                <a:srgbClr val="114175"/>
              </a:solidFill>
            </a:endParaRPr>
          </a:p>
          <a:p>
            <a:pPr marL="342900" indent="-342900" algn="l">
              <a:buFontTx/>
              <a:buChar char="-"/>
            </a:pPr>
            <a:r>
              <a:rPr lang="fr-FR" sz="2000" b="0" dirty="0">
                <a:solidFill>
                  <a:srgbClr val="114175"/>
                </a:solidFill>
              </a:rPr>
              <a:t>Infection</a:t>
            </a:r>
          </a:p>
          <a:p>
            <a:pPr marL="342900" indent="-342900" algn="l">
              <a:buFontTx/>
              <a:buChar char="-"/>
            </a:pPr>
            <a:endParaRPr lang="fr-FR" sz="2000" b="0" dirty="0">
              <a:solidFill>
                <a:srgbClr val="114175"/>
              </a:solidFill>
            </a:endParaRPr>
          </a:p>
          <a:p>
            <a:pPr marL="342900" indent="-342900" algn="l">
              <a:buFontTx/>
              <a:buChar char="-"/>
            </a:pPr>
            <a:r>
              <a:rPr lang="fr-FR" sz="2000" b="0" dirty="0">
                <a:solidFill>
                  <a:srgbClr val="114175"/>
                </a:solidFill>
              </a:rPr>
              <a:t>Séquelles physiques et fonctionnelles </a:t>
            </a:r>
          </a:p>
        </p:txBody>
      </p:sp>
      <p:graphicFrame>
        <p:nvGraphicFramePr>
          <p:cNvPr id="9" name="Diagramme 8">
            <a:extLst>
              <a:ext uri="{FF2B5EF4-FFF2-40B4-BE49-F238E27FC236}">
                <a16:creationId xmlns:a16="http://schemas.microsoft.com/office/drawing/2014/main" id="{5308D282-718B-D121-466C-1DB5A445166B}"/>
              </a:ext>
            </a:extLst>
          </p:cNvPr>
          <p:cNvGraphicFramePr/>
          <p:nvPr>
            <p:extLst>
              <p:ext uri="{D42A27DB-BD31-4B8C-83A1-F6EECF244321}">
                <p14:modId xmlns:p14="http://schemas.microsoft.com/office/powerpoint/2010/main" val="3772296693"/>
              </p:ext>
            </p:extLst>
          </p:nvPr>
        </p:nvGraphicFramePr>
        <p:xfrm>
          <a:off x="2160640" y="6461808"/>
          <a:ext cx="8128000" cy="4592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e 1">
            <a:extLst>
              <a:ext uri="{FF2B5EF4-FFF2-40B4-BE49-F238E27FC236}">
                <a16:creationId xmlns:a16="http://schemas.microsoft.com/office/drawing/2014/main" id="{1106C988-7E7D-17DF-088B-220D64277306}"/>
              </a:ext>
            </a:extLst>
          </p:cNvPr>
          <p:cNvGrpSpPr/>
          <p:nvPr/>
        </p:nvGrpSpPr>
        <p:grpSpPr>
          <a:xfrm>
            <a:off x="1234447" y="43522"/>
            <a:ext cx="706977" cy="552082"/>
            <a:chOff x="2701895" y="0"/>
            <a:chExt cx="706977" cy="552082"/>
          </a:xfrm>
        </p:grpSpPr>
        <p:sp>
          <p:nvSpPr>
            <p:cNvPr id="6" name="Ellipse 5">
              <a:extLst>
                <a:ext uri="{FF2B5EF4-FFF2-40B4-BE49-F238E27FC236}">
                  <a16:creationId xmlns:a16="http://schemas.microsoft.com/office/drawing/2014/main" id="{627B011B-DCA6-E515-A8DB-56AB0536316D}"/>
                </a:ext>
              </a:extLst>
            </p:cNvPr>
            <p:cNvSpPr/>
            <p:nvPr/>
          </p:nvSpPr>
          <p:spPr>
            <a:xfrm>
              <a:off x="2743478" y="0"/>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solidFill>
                  <a:srgbClr val="00529B"/>
                </a:solidFill>
              </a:endParaRPr>
            </a:p>
          </p:txBody>
        </p:sp>
        <p:sp>
          <p:nvSpPr>
            <p:cNvPr id="7" name="Sous-titre 4">
              <a:extLst>
                <a:ext uri="{FF2B5EF4-FFF2-40B4-BE49-F238E27FC236}">
                  <a16:creationId xmlns:a16="http://schemas.microsoft.com/office/drawing/2014/main" id="{92A74B12-DA5F-18D0-A66E-F71E1CAE858F}"/>
                </a:ext>
              </a:extLst>
            </p:cNvPr>
            <p:cNvSpPr txBox="1">
              <a:spLocks/>
            </p:cNvSpPr>
            <p:nvPr/>
          </p:nvSpPr>
          <p:spPr>
            <a:xfrm>
              <a:off x="2701895" y="153875"/>
              <a:ext cx="706977" cy="324486"/>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a:solidFill>
                    <a:srgbClr val="00529B"/>
                  </a:solidFill>
                </a:rPr>
                <a:t>S06</a:t>
              </a:r>
            </a:p>
          </p:txBody>
        </p:sp>
      </p:grpSp>
    </p:spTree>
    <p:extLst>
      <p:ext uri="{BB962C8B-B14F-4D97-AF65-F5344CB8AC3E}">
        <p14:creationId xmlns:p14="http://schemas.microsoft.com/office/powerpoint/2010/main" val="1053144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5">
            <a:extLst>
              <a:ext uri="{FF2B5EF4-FFF2-40B4-BE49-F238E27FC236}">
                <a16:creationId xmlns:a16="http://schemas.microsoft.com/office/drawing/2014/main" id="{F2300DB8-52CF-EBCE-1BD8-8CF33DB7FDD5}"/>
              </a:ext>
            </a:extLst>
          </p:cNvPr>
          <p:cNvSpPr>
            <a:spLocks noGrp="1"/>
          </p:cNvSpPr>
          <p:nvPr>
            <p:ph type="ftr" sz="quarter" idx="12"/>
          </p:nvPr>
        </p:nvSpPr>
        <p:spPr/>
        <p:txBody>
          <a:bodyPr/>
          <a:lstStyle/>
          <a:p>
            <a:r>
              <a:rPr lang="fr-FR"/>
              <a:t>Version 2026 - JF</a:t>
            </a:r>
            <a:endParaRPr lang="fr-FR" dirty="0"/>
          </a:p>
        </p:txBody>
      </p:sp>
      <p:sp>
        <p:nvSpPr>
          <p:cNvPr id="3" name="Espace réservé du numéro de diapositive 2">
            <a:extLst>
              <a:ext uri="{FF2B5EF4-FFF2-40B4-BE49-F238E27FC236}">
                <a16:creationId xmlns:a16="http://schemas.microsoft.com/office/drawing/2014/main" id="{D766315B-B9DF-CEAB-6566-9299BFE0BC8D}"/>
              </a:ext>
            </a:extLst>
          </p:cNvPr>
          <p:cNvSpPr>
            <a:spLocks noGrp="1"/>
          </p:cNvSpPr>
          <p:nvPr>
            <p:ph type="sldNum" sz="quarter" idx="13"/>
          </p:nvPr>
        </p:nvSpPr>
        <p:spPr/>
        <p:txBody>
          <a:bodyPr/>
          <a:lstStyle/>
          <a:p>
            <a:fld id="{E08ED9A5-DC0D-4841-8E77-55016E9FD6AD}" type="slidenum">
              <a:rPr lang="fr-FR" smtClean="0"/>
              <a:pPr/>
              <a:t>65</a:t>
            </a:fld>
            <a:endParaRPr lang="fr-FR"/>
          </a:p>
        </p:txBody>
      </p:sp>
      <p:sp>
        <p:nvSpPr>
          <p:cNvPr id="4" name="Sous-titre 4">
            <a:extLst>
              <a:ext uri="{FF2B5EF4-FFF2-40B4-BE49-F238E27FC236}">
                <a16:creationId xmlns:a16="http://schemas.microsoft.com/office/drawing/2014/main" id="{82CC3DC2-5614-1331-D81A-5B08408F05EF}"/>
              </a:ext>
            </a:extLst>
          </p:cNvPr>
          <p:cNvSpPr txBox="1">
            <a:spLocks/>
          </p:cNvSpPr>
          <p:nvPr/>
        </p:nvSpPr>
        <p:spPr>
          <a:xfrm>
            <a:off x="2483386" y="3205507"/>
            <a:ext cx="9470995" cy="120202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3200" b="0" dirty="0">
                <a:solidFill>
                  <a:srgbClr val="114175"/>
                </a:solidFill>
              </a:rPr>
              <a:t>Que feriez vous dans le cas d’une brûlure ?</a:t>
            </a:r>
          </a:p>
        </p:txBody>
      </p:sp>
      <p:pic>
        <p:nvPicPr>
          <p:cNvPr id="9" name="Image 8">
            <a:extLst>
              <a:ext uri="{FF2B5EF4-FFF2-40B4-BE49-F238E27FC236}">
                <a16:creationId xmlns:a16="http://schemas.microsoft.com/office/drawing/2014/main" id="{526FDC1A-4F77-7394-9E62-A3C65E9D0F2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49683" y="2139752"/>
            <a:ext cx="2133703" cy="2131510"/>
          </a:xfrm>
          <a:prstGeom prst="rect">
            <a:avLst/>
          </a:prstGeom>
        </p:spPr>
      </p:pic>
      <p:graphicFrame>
        <p:nvGraphicFramePr>
          <p:cNvPr id="2" name="Diagramme 1">
            <a:extLst>
              <a:ext uri="{FF2B5EF4-FFF2-40B4-BE49-F238E27FC236}">
                <a16:creationId xmlns:a16="http://schemas.microsoft.com/office/drawing/2014/main" id="{3B500B58-B7E4-77B0-481A-EA3BA8421A64}"/>
              </a:ext>
            </a:extLst>
          </p:cNvPr>
          <p:cNvGraphicFramePr/>
          <p:nvPr>
            <p:extLst>
              <p:ext uri="{D42A27DB-BD31-4B8C-83A1-F6EECF244321}">
                <p14:modId xmlns:p14="http://schemas.microsoft.com/office/powerpoint/2010/main" val="392825289"/>
              </p:ext>
            </p:extLst>
          </p:nvPr>
        </p:nvGraphicFramePr>
        <p:xfrm>
          <a:off x="2160640" y="6461808"/>
          <a:ext cx="8128000" cy="4592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7" name="Groupe 6">
            <a:extLst>
              <a:ext uri="{FF2B5EF4-FFF2-40B4-BE49-F238E27FC236}">
                <a16:creationId xmlns:a16="http://schemas.microsoft.com/office/drawing/2014/main" id="{DBEAAB96-9BC8-A406-3D40-BDEB85522287}"/>
              </a:ext>
            </a:extLst>
          </p:cNvPr>
          <p:cNvGrpSpPr/>
          <p:nvPr/>
        </p:nvGrpSpPr>
        <p:grpSpPr>
          <a:xfrm>
            <a:off x="1234447" y="43522"/>
            <a:ext cx="706977" cy="552082"/>
            <a:chOff x="2701895" y="0"/>
            <a:chExt cx="706977" cy="552082"/>
          </a:xfrm>
        </p:grpSpPr>
        <p:sp>
          <p:nvSpPr>
            <p:cNvPr id="8" name="Ellipse 7">
              <a:extLst>
                <a:ext uri="{FF2B5EF4-FFF2-40B4-BE49-F238E27FC236}">
                  <a16:creationId xmlns:a16="http://schemas.microsoft.com/office/drawing/2014/main" id="{6493E527-F1E3-DDF3-6DC8-999CD94053B1}"/>
                </a:ext>
              </a:extLst>
            </p:cNvPr>
            <p:cNvSpPr/>
            <p:nvPr/>
          </p:nvSpPr>
          <p:spPr>
            <a:xfrm>
              <a:off x="2743478" y="0"/>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solidFill>
                  <a:srgbClr val="00529B"/>
                </a:solidFill>
              </a:endParaRPr>
            </a:p>
          </p:txBody>
        </p:sp>
        <p:sp>
          <p:nvSpPr>
            <p:cNvPr id="10" name="Sous-titre 4">
              <a:extLst>
                <a:ext uri="{FF2B5EF4-FFF2-40B4-BE49-F238E27FC236}">
                  <a16:creationId xmlns:a16="http://schemas.microsoft.com/office/drawing/2014/main" id="{F584E838-5F63-1374-86D8-AEFEB8C7C4A0}"/>
                </a:ext>
              </a:extLst>
            </p:cNvPr>
            <p:cNvSpPr txBox="1">
              <a:spLocks/>
            </p:cNvSpPr>
            <p:nvPr/>
          </p:nvSpPr>
          <p:spPr>
            <a:xfrm>
              <a:off x="2701895" y="153875"/>
              <a:ext cx="706977" cy="324486"/>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a:solidFill>
                    <a:srgbClr val="00529B"/>
                  </a:solidFill>
                </a:rPr>
                <a:t>S06</a:t>
              </a:r>
            </a:p>
          </p:txBody>
        </p:sp>
      </p:grpSp>
    </p:spTree>
    <p:extLst>
      <p:ext uri="{BB962C8B-B14F-4D97-AF65-F5344CB8AC3E}">
        <p14:creationId xmlns:p14="http://schemas.microsoft.com/office/powerpoint/2010/main" val="4244578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repeatCount="indefinite"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0"/>
                                        <p:tgtEl>
                                          <p:spTgt spid="9"/>
                                        </p:tgtEl>
                                      </p:cBhvr>
                                    </p:animEffect>
                                    <p:anim calcmode="lin" valueType="num">
                                      <p:cBhvr>
                                        <p:cTn id="8" dur="3000" fill="hold"/>
                                        <p:tgtEl>
                                          <p:spTgt spid="9"/>
                                        </p:tgtEl>
                                        <p:attrNameLst>
                                          <p:attrName>ppt_w</p:attrName>
                                        </p:attrNameLst>
                                      </p:cBhvr>
                                      <p:tavLst>
                                        <p:tav tm="0" fmla="#ppt_w*sin(2.5*pi*$)">
                                          <p:val>
                                            <p:fltVal val="0"/>
                                          </p:val>
                                        </p:tav>
                                        <p:tav tm="100000">
                                          <p:val>
                                            <p:fltVal val="1"/>
                                          </p:val>
                                        </p:tav>
                                      </p:tavLst>
                                    </p:anim>
                                    <p:anim calcmode="lin" valueType="num">
                                      <p:cBhvr>
                                        <p:cTn id="9" dur="3000" fill="hold"/>
                                        <p:tgtEl>
                                          <p:spTgt spid="9"/>
                                        </p:tgtEl>
                                        <p:attrNameLst>
                                          <p:attrName>ppt_h</p:attrName>
                                        </p:attrNameLst>
                                      </p:cBhvr>
                                      <p:tavLst>
                                        <p:tav tm="0">
                                          <p:val>
                                            <p:strVal val="#ppt_h"/>
                                          </p:val>
                                        </p:tav>
                                        <p:tav tm="100000">
                                          <p:val>
                                            <p:strVal val="#ppt_h"/>
                                          </p:val>
                                        </p:tav>
                                      </p:tavLst>
                                    </p:anim>
                                  </p:childTnLst>
                                </p:cTn>
                              </p:par>
                              <p:par>
                                <p:cTn id="10" presetID="1"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D766315B-B9DF-CEAB-6566-9299BFE0BC8D}"/>
              </a:ext>
            </a:extLst>
          </p:cNvPr>
          <p:cNvSpPr>
            <a:spLocks noGrp="1"/>
          </p:cNvSpPr>
          <p:nvPr>
            <p:ph type="sldNum" sz="quarter" idx="13"/>
          </p:nvPr>
        </p:nvSpPr>
        <p:spPr>
          <a:xfrm>
            <a:off x="11325224" y="6408128"/>
            <a:ext cx="752475" cy="381442"/>
          </a:xfrm>
        </p:spPr>
        <p:txBody>
          <a:bodyPr/>
          <a:lstStyle/>
          <a:p>
            <a:fld id="{E08ED9A5-DC0D-4841-8E77-55016E9FD6AD}" type="slidenum">
              <a:rPr lang="fr-FR" smtClean="0"/>
              <a:pPr/>
              <a:t>66</a:t>
            </a:fld>
            <a:endParaRPr lang="fr-FR"/>
          </a:p>
        </p:txBody>
      </p:sp>
      <p:sp>
        <p:nvSpPr>
          <p:cNvPr id="6" name="Sous-titre 4">
            <a:extLst>
              <a:ext uri="{FF2B5EF4-FFF2-40B4-BE49-F238E27FC236}">
                <a16:creationId xmlns:a16="http://schemas.microsoft.com/office/drawing/2014/main" id="{DE1BAFC8-BCD7-D1DB-B030-989B208FEA36}"/>
              </a:ext>
            </a:extLst>
          </p:cNvPr>
          <p:cNvSpPr txBox="1">
            <a:spLocks/>
          </p:cNvSpPr>
          <p:nvPr/>
        </p:nvSpPr>
        <p:spPr>
          <a:xfrm>
            <a:off x="5418216" y="3030515"/>
            <a:ext cx="2040454" cy="4568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200" dirty="0">
                <a:solidFill>
                  <a:srgbClr val="114175"/>
                </a:solidFill>
              </a:rPr>
              <a:t>EVALUATION</a:t>
            </a:r>
            <a:endParaRPr lang="fr-FR" sz="2200" b="0" dirty="0">
              <a:solidFill>
                <a:srgbClr val="114175"/>
              </a:solidFill>
            </a:endParaRPr>
          </a:p>
        </p:txBody>
      </p:sp>
      <p:sp>
        <p:nvSpPr>
          <p:cNvPr id="16" name="Sous-titre 4">
            <a:extLst>
              <a:ext uri="{FF2B5EF4-FFF2-40B4-BE49-F238E27FC236}">
                <a16:creationId xmlns:a16="http://schemas.microsoft.com/office/drawing/2014/main" id="{8E69A039-D61F-9975-D9FE-A46A2FD43D8A}"/>
              </a:ext>
            </a:extLst>
          </p:cNvPr>
          <p:cNvSpPr txBox="1">
            <a:spLocks/>
          </p:cNvSpPr>
          <p:nvPr/>
        </p:nvSpPr>
        <p:spPr>
          <a:xfrm>
            <a:off x="1428750" y="4317071"/>
            <a:ext cx="3417073" cy="1047154"/>
          </a:xfrm>
          <a:prstGeom prst="rect">
            <a:avLst/>
          </a:prstGeom>
          <a:ln>
            <a:solidFill>
              <a:srgbClr val="00529B"/>
            </a:solidFill>
          </a:ln>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1900" dirty="0">
                <a:solidFill>
                  <a:srgbClr val="114175"/>
                </a:solidFill>
              </a:rPr>
              <a:t>PROTEGER </a:t>
            </a:r>
            <a:r>
              <a:rPr lang="fr-FR" sz="1900" b="0" dirty="0">
                <a:solidFill>
                  <a:srgbClr val="114175"/>
                </a:solidFill>
              </a:rPr>
              <a:t>par un pansement stérile ou film alimentaire</a:t>
            </a:r>
          </a:p>
          <a:p>
            <a:r>
              <a:rPr lang="fr-FR" sz="2000" b="0" dirty="0">
                <a:solidFill>
                  <a:srgbClr val="FF0000"/>
                </a:solidFill>
              </a:rPr>
              <a:t>/!\ Ne pas percer les cloques</a:t>
            </a:r>
          </a:p>
          <a:p>
            <a:endParaRPr lang="fr-FR" sz="1900" dirty="0">
              <a:solidFill>
                <a:srgbClr val="114175"/>
              </a:solidFill>
            </a:endParaRPr>
          </a:p>
        </p:txBody>
      </p:sp>
      <p:sp>
        <p:nvSpPr>
          <p:cNvPr id="9" name="Sous-titre 4">
            <a:extLst>
              <a:ext uri="{FF2B5EF4-FFF2-40B4-BE49-F238E27FC236}">
                <a16:creationId xmlns:a16="http://schemas.microsoft.com/office/drawing/2014/main" id="{6720E23F-40F4-0BB9-9549-1A3E7C7A0751}"/>
              </a:ext>
            </a:extLst>
          </p:cNvPr>
          <p:cNvSpPr txBox="1">
            <a:spLocks/>
          </p:cNvSpPr>
          <p:nvPr/>
        </p:nvSpPr>
        <p:spPr>
          <a:xfrm>
            <a:off x="8295288" y="3195682"/>
            <a:ext cx="2873589" cy="379935"/>
          </a:xfrm>
          <a:prstGeom prst="rect">
            <a:avLst/>
          </a:prstGeom>
          <a:ln>
            <a:solidFill>
              <a:srgbClr val="00529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1900" dirty="0">
                <a:solidFill>
                  <a:srgbClr val="114175"/>
                </a:solidFill>
              </a:rPr>
              <a:t>ALERTER</a:t>
            </a:r>
          </a:p>
        </p:txBody>
      </p:sp>
      <p:sp>
        <p:nvSpPr>
          <p:cNvPr id="23" name="Sous-titre 4">
            <a:extLst>
              <a:ext uri="{FF2B5EF4-FFF2-40B4-BE49-F238E27FC236}">
                <a16:creationId xmlns:a16="http://schemas.microsoft.com/office/drawing/2014/main" id="{96D1AACA-3082-E800-CBF1-9FD0643D51D6}"/>
              </a:ext>
            </a:extLst>
          </p:cNvPr>
          <p:cNvSpPr txBox="1">
            <a:spLocks/>
          </p:cNvSpPr>
          <p:nvPr/>
        </p:nvSpPr>
        <p:spPr>
          <a:xfrm>
            <a:off x="8534640" y="3919666"/>
            <a:ext cx="2394883" cy="613035"/>
          </a:xfrm>
          <a:prstGeom prst="ellipse">
            <a:avLst/>
          </a:prstGeom>
          <a:ln w="38100">
            <a:solidFill>
              <a:schemeClr val="tx1"/>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1600" b="0" dirty="0">
                <a:solidFill>
                  <a:schemeClr val="tx1"/>
                </a:solidFill>
              </a:rPr>
              <a:t>Suivre les consignes</a:t>
            </a:r>
          </a:p>
        </p:txBody>
      </p:sp>
      <p:sp>
        <p:nvSpPr>
          <p:cNvPr id="26" name="Diamond 9">
            <a:extLst>
              <a:ext uri="{FF2B5EF4-FFF2-40B4-BE49-F238E27FC236}">
                <a16:creationId xmlns:a16="http://schemas.microsoft.com/office/drawing/2014/main" id="{1A7FC23C-4FD0-D37C-6910-A4B68A59C299}"/>
              </a:ext>
            </a:extLst>
          </p:cNvPr>
          <p:cNvSpPr/>
          <p:nvPr/>
        </p:nvSpPr>
        <p:spPr>
          <a:xfrm>
            <a:off x="3940851" y="613790"/>
            <a:ext cx="4855996" cy="1198793"/>
          </a:xfrm>
          <a:prstGeom prst="diamond">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mj-lt"/>
              </a:rPr>
              <a:t>Arroser la zone</a:t>
            </a:r>
          </a:p>
          <a:p>
            <a:pPr algn="ctr"/>
            <a:r>
              <a:rPr lang="fr-FR" b="1" dirty="0">
                <a:solidFill>
                  <a:schemeClr val="tx1"/>
                </a:solidFill>
                <a:latin typeface="+mj-lt"/>
              </a:rPr>
              <a:t>dans</a:t>
            </a:r>
            <a:r>
              <a:rPr lang="fr-FR" dirty="0">
                <a:solidFill>
                  <a:schemeClr val="tx1"/>
                </a:solidFill>
                <a:latin typeface="+mj-lt"/>
              </a:rPr>
              <a:t> les 30 min</a:t>
            </a:r>
          </a:p>
          <a:p>
            <a:pPr algn="ctr"/>
            <a:r>
              <a:rPr lang="fr-FR" b="1" dirty="0">
                <a:solidFill>
                  <a:schemeClr val="tx1"/>
                </a:solidFill>
                <a:latin typeface="+mj-lt"/>
              </a:rPr>
              <a:t>sur</a:t>
            </a:r>
            <a:r>
              <a:rPr lang="fr-FR" dirty="0">
                <a:solidFill>
                  <a:schemeClr val="tx1"/>
                </a:solidFill>
                <a:latin typeface="+mj-lt"/>
              </a:rPr>
              <a:t> 10 min environ</a:t>
            </a:r>
          </a:p>
        </p:txBody>
      </p:sp>
      <p:sp>
        <p:nvSpPr>
          <p:cNvPr id="32" name="Sous-titre 4">
            <a:extLst>
              <a:ext uri="{FF2B5EF4-FFF2-40B4-BE49-F238E27FC236}">
                <a16:creationId xmlns:a16="http://schemas.microsoft.com/office/drawing/2014/main" id="{A5AC439B-02A3-4251-F198-42627C8DFB00}"/>
              </a:ext>
            </a:extLst>
          </p:cNvPr>
          <p:cNvSpPr txBox="1">
            <a:spLocks/>
          </p:cNvSpPr>
          <p:nvPr/>
        </p:nvSpPr>
        <p:spPr>
          <a:xfrm>
            <a:off x="5001648" y="1997206"/>
            <a:ext cx="2873589" cy="568020"/>
          </a:xfrm>
          <a:prstGeom prst="rect">
            <a:avLst/>
          </a:prstGeom>
          <a:ln>
            <a:solidFill>
              <a:srgbClr val="00529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1600" b="0" dirty="0">
                <a:solidFill>
                  <a:srgbClr val="114175"/>
                </a:solidFill>
              </a:rPr>
              <a:t>Enlever les vêtements, bijoux si possible</a:t>
            </a:r>
          </a:p>
        </p:txBody>
      </p:sp>
      <p:sp>
        <p:nvSpPr>
          <p:cNvPr id="37" name="Flèche : bas 36">
            <a:extLst>
              <a:ext uri="{FF2B5EF4-FFF2-40B4-BE49-F238E27FC236}">
                <a16:creationId xmlns:a16="http://schemas.microsoft.com/office/drawing/2014/main" id="{2BCFBE8C-48EE-1052-1C07-9044B932C3ED}"/>
              </a:ext>
            </a:extLst>
          </p:cNvPr>
          <p:cNvSpPr/>
          <p:nvPr/>
        </p:nvSpPr>
        <p:spPr>
          <a:xfrm>
            <a:off x="6120274" y="1800188"/>
            <a:ext cx="497150" cy="224017"/>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9" name="Sous-titre 4">
            <a:extLst>
              <a:ext uri="{FF2B5EF4-FFF2-40B4-BE49-F238E27FC236}">
                <a16:creationId xmlns:a16="http://schemas.microsoft.com/office/drawing/2014/main" id="{F5EDCCD2-568B-9759-4B6F-43461C5A4D51}"/>
              </a:ext>
            </a:extLst>
          </p:cNvPr>
          <p:cNvSpPr txBox="1">
            <a:spLocks/>
          </p:cNvSpPr>
          <p:nvPr/>
        </p:nvSpPr>
        <p:spPr>
          <a:xfrm>
            <a:off x="8251376" y="4787511"/>
            <a:ext cx="2873589" cy="379935"/>
          </a:xfrm>
          <a:prstGeom prst="rect">
            <a:avLst/>
          </a:prstGeom>
          <a:ln>
            <a:solidFill>
              <a:srgbClr val="00529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1900" dirty="0">
                <a:solidFill>
                  <a:srgbClr val="114175"/>
                </a:solidFill>
              </a:rPr>
              <a:t>REPOS</a:t>
            </a:r>
          </a:p>
        </p:txBody>
      </p:sp>
      <p:sp>
        <p:nvSpPr>
          <p:cNvPr id="41" name="Diamond 9">
            <a:extLst>
              <a:ext uri="{FF2B5EF4-FFF2-40B4-BE49-F238E27FC236}">
                <a16:creationId xmlns:a16="http://schemas.microsoft.com/office/drawing/2014/main" id="{F3163EE3-381F-9C85-50F2-B86B864F381F}"/>
              </a:ext>
            </a:extLst>
          </p:cNvPr>
          <p:cNvSpPr/>
          <p:nvPr/>
        </p:nvSpPr>
        <p:spPr>
          <a:xfrm>
            <a:off x="1650605" y="2418530"/>
            <a:ext cx="2977348" cy="456818"/>
          </a:xfrm>
          <a:prstGeom prst="diamond">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mj-lt"/>
              </a:rPr>
              <a:t>SIMPLE</a:t>
            </a:r>
          </a:p>
        </p:txBody>
      </p:sp>
      <p:sp>
        <p:nvSpPr>
          <p:cNvPr id="42" name="Flèche : bas 41">
            <a:extLst>
              <a:ext uri="{FF2B5EF4-FFF2-40B4-BE49-F238E27FC236}">
                <a16:creationId xmlns:a16="http://schemas.microsoft.com/office/drawing/2014/main" id="{8D9BEFF4-C23B-6E4E-3336-8F352F5C40E7}"/>
              </a:ext>
            </a:extLst>
          </p:cNvPr>
          <p:cNvSpPr/>
          <p:nvPr/>
        </p:nvSpPr>
        <p:spPr>
          <a:xfrm rot="14136320">
            <a:off x="7625435" y="2537114"/>
            <a:ext cx="294607" cy="737199"/>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Sous-titre 4">
            <a:extLst>
              <a:ext uri="{FF2B5EF4-FFF2-40B4-BE49-F238E27FC236}">
                <a16:creationId xmlns:a16="http://schemas.microsoft.com/office/drawing/2014/main" id="{83E4B9C7-70CF-C8FC-55DD-B7BA158419A2}"/>
              </a:ext>
            </a:extLst>
          </p:cNvPr>
          <p:cNvSpPr txBox="1">
            <a:spLocks/>
          </p:cNvSpPr>
          <p:nvPr/>
        </p:nvSpPr>
        <p:spPr>
          <a:xfrm>
            <a:off x="8251376" y="5389937"/>
            <a:ext cx="2873589" cy="710902"/>
          </a:xfrm>
          <a:prstGeom prst="rect">
            <a:avLst/>
          </a:prstGeom>
          <a:ln>
            <a:solidFill>
              <a:srgbClr val="00529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1900" dirty="0">
                <a:solidFill>
                  <a:srgbClr val="114175"/>
                </a:solidFill>
              </a:rPr>
              <a:t>Protéger, Surveiller</a:t>
            </a:r>
          </a:p>
          <a:p>
            <a:r>
              <a:rPr lang="fr-FR" sz="1600" b="0" dirty="0">
                <a:solidFill>
                  <a:srgbClr val="FF0000"/>
                </a:solidFill>
              </a:rPr>
              <a:t>/!\ Laisser la brûlure visible </a:t>
            </a:r>
          </a:p>
        </p:txBody>
      </p:sp>
      <p:sp>
        <p:nvSpPr>
          <p:cNvPr id="10" name="Flèche : bas 9">
            <a:extLst>
              <a:ext uri="{FF2B5EF4-FFF2-40B4-BE49-F238E27FC236}">
                <a16:creationId xmlns:a16="http://schemas.microsoft.com/office/drawing/2014/main" id="{ECC938CA-0AB2-59D6-1A29-AEBEDFFB9F0D}"/>
              </a:ext>
            </a:extLst>
          </p:cNvPr>
          <p:cNvSpPr/>
          <p:nvPr/>
        </p:nvSpPr>
        <p:spPr>
          <a:xfrm>
            <a:off x="6123445" y="2814643"/>
            <a:ext cx="497150" cy="224017"/>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Flèche : bas 10">
            <a:extLst>
              <a:ext uri="{FF2B5EF4-FFF2-40B4-BE49-F238E27FC236}">
                <a16:creationId xmlns:a16="http://schemas.microsoft.com/office/drawing/2014/main" id="{85F08D4C-3B26-81DA-2E6B-DB32724C5344}"/>
              </a:ext>
            </a:extLst>
          </p:cNvPr>
          <p:cNvSpPr/>
          <p:nvPr/>
        </p:nvSpPr>
        <p:spPr>
          <a:xfrm rot="7464221">
            <a:off x="4921426" y="2521085"/>
            <a:ext cx="294607" cy="737199"/>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Diamond 9">
            <a:extLst>
              <a:ext uri="{FF2B5EF4-FFF2-40B4-BE49-F238E27FC236}">
                <a16:creationId xmlns:a16="http://schemas.microsoft.com/office/drawing/2014/main" id="{05AC31EB-93AD-680B-FFAA-D603ADC019B6}"/>
              </a:ext>
            </a:extLst>
          </p:cNvPr>
          <p:cNvSpPr/>
          <p:nvPr/>
        </p:nvSpPr>
        <p:spPr>
          <a:xfrm>
            <a:off x="8191529" y="2469834"/>
            <a:ext cx="2977348" cy="456818"/>
          </a:xfrm>
          <a:prstGeom prst="diamond">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mj-lt"/>
              </a:rPr>
              <a:t>GRAVE</a:t>
            </a:r>
          </a:p>
        </p:txBody>
      </p:sp>
      <p:sp>
        <p:nvSpPr>
          <p:cNvPr id="13" name="Flèche : bas 12">
            <a:extLst>
              <a:ext uri="{FF2B5EF4-FFF2-40B4-BE49-F238E27FC236}">
                <a16:creationId xmlns:a16="http://schemas.microsoft.com/office/drawing/2014/main" id="{C68A93EE-874F-B862-38A2-B90B2EDBE7D7}"/>
              </a:ext>
            </a:extLst>
          </p:cNvPr>
          <p:cNvSpPr/>
          <p:nvPr/>
        </p:nvSpPr>
        <p:spPr>
          <a:xfrm>
            <a:off x="9431628" y="2971665"/>
            <a:ext cx="497150" cy="224017"/>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Flèche : bas 13">
            <a:extLst>
              <a:ext uri="{FF2B5EF4-FFF2-40B4-BE49-F238E27FC236}">
                <a16:creationId xmlns:a16="http://schemas.microsoft.com/office/drawing/2014/main" id="{4ED4E677-EFDF-7F9C-E8F9-B80F69EDEE29}"/>
              </a:ext>
            </a:extLst>
          </p:cNvPr>
          <p:cNvSpPr/>
          <p:nvPr/>
        </p:nvSpPr>
        <p:spPr>
          <a:xfrm>
            <a:off x="9483507" y="3668015"/>
            <a:ext cx="497150" cy="224017"/>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Flèche : bas 14">
            <a:extLst>
              <a:ext uri="{FF2B5EF4-FFF2-40B4-BE49-F238E27FC236}">
                <a16:creationId xmlns:a16="http://schemas.microsoft.com/office/drawing/2014/main" id="{56807158-C194-62A9-C29A-5F0A1F12A409}"/>
              </a:ext>
            </a:extLst>
          </p:cNvPr>
          <p:cNvSpPr/>
          <p:nvPr/>
        </p:nvSpPr>
        <p:spPr>
          <a:xfrm>
            <a:off x="9483507" y="4583743"/>
            <a:ext cx="497150" cy="224017"/>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Flèche : bas 16">
            <a:extLst>
              <a:ext uri="{FF2B5EF4-FFF2-40B4-BE49-F238E27FC236}">
                <a16:creationId xmlns:a16="http://schemas.microsoft.com/office/drawing/2014/main" id="{37851B90-A5E8-D0C5-35E2-17D30126E4DF}"/>
              </a:ext>
            </a:extLst>
          </p:cNvPr>
          <p:cNvSpPr/>
          <p:nvPr/>
        </p:nvSpPr>
        <p:spPr>
          <a:xfrm>
            <a:off x="9490251" y="5157080"/>
            <a:ext cx="497150" cy="224017"/>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Flèche : bas 17">
            <a:extLst>
              <a:ext uri="{FF2B5EF4-FFF2-40B4-BE49-F238E27FC236}">
                <a16:creationId xmlns:a16="http://schemas.microsoft.com/office/drawing/2014/main" id="{09ECE173-0D6F-50C6-1AC9-A17580EB2D3A}"/>
              </a:ext>
            </a:extLst>
          </p:cNvPr>
          <p:cNvSpPr/>
          <p:nvPr/>
        </p:nvSpPr>
        <p:spPr>
          <a:xfrm>
            <a:off x="2890704" y="2885971"/>
            <a:ext cx="497150" cy="224017"/>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Sous-titre 4">
            <a:extLst>
              <a:ext uri="{FF2B5EF4-FFF2-40B4-BE49-F238E27FC236}">
                <a16:creationId xmlns:a16="http://schemas.microsoft.com/office/drawing/2014/main" id="{192FD406-5486-56B8-FFB7-C2F3CDE438B7}"/>
              </a:ext>
            </a:extLst>
          </p:cNvPr>
          <p:cNvSpPr txBox="1">
            <a:spLocks/>
          </p:cNvSpPr>
          <p:nvPr/>
        </p:nvSpPr>
        <p:spPr>
          <a:xfrm>
            <a:off x="1700493" y="3105488"/>
            <a:ext cx="2873589" cy="1017637"/>
          </a:xfrm>
          <a:prstGeom prst="ellipse">
            <a:avLst/>
          </a:prstGeom>
          <a:ln w="38100">
            <a:solidFill>
              <a:schemeClr val="tx1"/>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b="0" dirty="0">
                <a:solidFill>
                  <a:schemeClr val="tx1"/>
                </a:solidFill>
              </a:rPr>
              <a:t>Refroidissement jusqu’à disparition douleur</a:t>
            </a:r>
          </a:p>
        </p:txBody>
      </p:sp>
      <p:sp>
        <p:nvSpPr>
          <p:cNvPr id="20" name="Flèche : bas 19">
            <a:extLst>
              <a:ext uri="{FF2B5EF4-FFF2-40B4-BE49-F238E27FC236}">
                <a16:creationId xmlns:a16="http://schemas.microsoft.com/office/drawing/2014/main" id="{08EF51EA-1AAA-02B6-85A6-AA752ECA16D1}"/>
              </a:ext>
            </a:extLst>
          </p:cNvPr>
          <p:cNvSpPr/>
          <p:nvPr/>
        </p:nvSpPr>
        <p:spPr>
          <a:xfrm>
            <a:off x="2888712" y="4132582"/>
            <a:ext cx="497150" cy="224017"/>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Sous-titre 4">
            <a:extLst>
              <a:ext uri="{FF2B5EF4-FFF2-40B4-BE49-F238E27FC236}">
                <a16:creationId xmlns:a16="http://schemas.microsoft.com/office/drawing/2014/main" id="{D9ACDF93-5746-866B-4FA0-D15FB27C6BCE}"/>
              </a:ext>
            </a:extLst>
          </p:cNvPr>
          <p:cNvSpPr txBox="1">
            <a:spLocks/>
          </p:cNvSpPr>
          <p:nvPr/>
        </p:nvSpPr>
        <p:spPr>
          <a:xfrm>
            <a:off x="1700491" y="5608354"/>
            <a:ext cx="2873589" cy="379935"/>
          </a:xfrm>
          <a:prstGeom prst="rect">
            <a:avLst/>
          </a:prstGeom>
          <a:ln>
            <a:solidFill>
              <a:srgbClr val="00529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1900" dirty="0">
                <a:solidFill>
                  <a:srgbClr val="114175"/>
                </a:solidFill>
              </a:rPr>
              <a:t>Avis médical</a:t>
            </a:r>
          </a:p>
        </p:txBody>
      </p:sp>
      <p:sp>
        <p:nvSpPr>
          <p:cNvPr id="22" name="Flèche : bas 21">
            <a:extLst>
              <a:ext uri="{FF2B5EF4-FFF2-40B4-BE49-F238E27FC236}">
                <a16:creationId xmlns:a16="http://schemas.microsoft.com/office/drawing/2014/main" id="{41AB9231-F0CB-43C2-4C44-B420EE49C301}"/>
              </a:ext>
            </a:extLst>
          </p:cNvPr>
          <p:cNvSpPr/>
          <p:nvPr/>
        </p:nvSpPr>
        <p:spPr>
          <a:xfrm>
            <a:off x="2888711" y="5382137"/>
            <a:ext cx="497150" cy="224017"/>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aphicFrame>
        <p:nvGraphicFramePr>
          <p:cNvPr id="25" name="Diagramme 24">
            <a:extLst>
              <a:ext uri="{FF2B5EF4-FFF2-40B4-BE49-F238E27FC236}">
                <a16:creationId xmlns:a16="http://schemas.microsoft.com/office/drawing/2014/main" id="{9B6A90F8-F355-3DC5-EF89-EDC75EB837CB}"/>
              </a:ext>
            </a:extLst>
          </p:cNvPr>
          <p:cNvGraphicFramePr/>
          <p:nvPr>
            <p:extLst>
              <p:ext uri="{D42A27DB-BD31-4B8C-83A1-F6EECF244321}">
                <p14:modId xmlns:p14="http://schemas.microsoft.com/office/powerpoint/2010/main" val="2730283505"/>
              </p:ext>
            </p:extLst>
          </p:nvPr>
        </p:nvGraphicFramePr>
        <p:xfrm>
          <a:off x="2160640" y="6461808"/>
          <a:ext cx="8128000" cy="4592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Espace réservé du pied de page 26">
            <a:extLst>
              <a:ext uri="{FF2B5EF4-FFF2-40B4-BE49-F238E27FC236}">
                <a16:creationId xmlns:a16="http://schemas.microsoft.com/office/drawing/2014/main" id="{2DD6E862-C432-1961-70A1-E128554EE486}"/>
              </a:ext>
            </a:extLst>
          </p:cNvPr>
          <p:cNvSpPr>
            <a:spLocks noGrp="1"/>
          </p:cNvSpPr>
          <p:nvPr>
            <p:ph type="ftr" sz="quarter" idx="12"/>
          </p:nvPr>
        </p:nvSpPr>
        <p:spPr>
          <a:xfrm>
            <a:off x="11013141" y="6654484"/>
            <a:ext cx="1178859" cy="206935"/>
          </a:xfrm>
        </p:spPr>
        <p:txBody>
          <a:bodyPr/>
          <a:lstStyle/>
          <a:p>
            <a:r>
              <a:rPr lang="fr-FR"/>
              <a:t>Version 2026 - JF</a:t>
            </a:r>
            <a:endParaRPr lang="fr-FR" dirty="0"/>
          </a:p>
        </p:txBody>
      </p:sp>
      <p:sp>
        <p:nvSpPr>
          <p:cNvPr id="2" name="Sous-titre 4">
            <a:extLst>
              <a:ext uri="{FF2B5EF4-FFF2-40B4-BE49-F238E27FC236}">
                <a16:creationId xmlns:a16="http://schemas.microsoft.com/office/drawing/2014/main" id="{504221A5-B851-2E86-6C46-4A63FEE94582}"/>
              </a:ext>
            </a:extLst>
          </p:cNvPr>
          <p:cNvSpPr txBox="1">
            <a:spLocks/>
          </p:cNvSpPr>
          <p:nvPr/>
        </p:nvSpPr>
        <p:spPr>
          <a:xfrm>
            <a:off x="0" y="531881"/>
            <a:ext cx="1464722" cy="45297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400" dirty="0"/>
              <a:t>S06</a:t>
            </a:r>
          </a:p>
        </p:txBody>
      </p:sp>
      <p:sp>
        <p:nvSpPr>
          <p:cNvPr id="5" name="ZoneTexte 2">
            <a:extLst>
              <a:ext uri="{FF2B5EF4-FFF2-40B4-BE49-F238E27FC236}">
                <a16:creationId xmlns:a16="http://schemas.microsoft.com/office/drawing/2014/main" id="{70FBAF9A-35A6-CBEE-F5FE-9FD007A04FAB}"/>
              </a:ext>
            </a:extLst>
          </p:cNvPr>
          <p:cNvSpPr txBox="1">
            <a:spLocks noChangeArrowheads="1"/>
          </p:cNvSpPr>
          <p:nvPr/>
        </p:nvSpPr>
        <p:spPr bwMode="auto">
          <a:xfrm>
            <a:off x="3277702" y="0"/>
            <a:ext cx="72865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fr-FR" altLang="fr-FR" sz="2800" b="1" u="sng" dirty="0">
                <a:solidFill>
                  <a:srgbClr val="C10435"/>
                </a:solidFill>
                <a:latin typeface="+mj-lt"/>
                <a:ea typeface="Verdana" panose="020B0604030504040204" pitchFamily="34" charset="0"/>
                <a:cs typeface="Verdana" panose="020B0604030504040204" pitchFamily="34" charset="0"/>
              </a:rPr>
              <a:t>Conduite à tenir brûlures</a:t>
            </a:r>
            <a:endParaRPr kumimoji="0" lang="fr-FR" altLang="fr-FR" sz="2800" b="1" i="0" u="sng" strike="noStrike" kern="1200" cap="none" spc="0" normalizeH="0" baseline="0" noProof="0" dirty="0">
              <a:ln>
                <a:noFill/>
              </a:ln>
              <a:solidFill>
                <a:srgbClr val="C10435"/>
              </a:solidFill>
              <a:effectLst/>
              <a:uLnTx/>
              <a:uFillTx/>
              <a:latin typeface="+mj-lt"/>
              <a:ea typeface="Verdana" panose="020B0604030504040204" pitchFamily="34" charset="0"/>
              <a:cs typeface="Verdana" panose="020B0604030504040204" pitchFamily="34" charset="0"/>
            </a:endParaRPr>
          </a:p>
        </p:txBody>
      </p:sp>
      <p:sp>
        <p:nvSpPr>
          <p:cNvPr id="7" name="Ellipse 6">
            <a:extLst>
              <a:ext uri="{FF2B5EF4-FFF2-40B4-BE49-F238E27FC236}">
                <a16:creationId xmlns:a16="http://schemas.microsoft.com/office/drawing/2014/main" id="{FC541425-7E09-B877-8EF0-3CC094A8AB11}"/>
              </a:ext>
            </a:extLst>
          </p:cNvPr>
          <p:cNvSpPr/>
          <p:nvPr/>
        </p:nvSpPr>
        <p:spPr>
          <a:xfrm>
            <a:off x="2548474" y="12527"/>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873172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500"/>
                                        <p:tgtEl>
                                          <p:spTgt spid="13"/>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500"/>
                                        <p:tgtEl>
                                          <p:spTgt spid="9"/>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500"/>
                                        <p:tgtEl>
                                          <p:spTgt spid="2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500"/>
                                        <p:tgtEl>
                                          <p:spTgt spid="15"/>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8"/>
                                        </p:tgtEl>
                                        <p:attrNameLst>
                                          <p:attrName>style.visibility</p:attrName>
                                        </p:attrNameLst>
                                      </p:cBhvr>
                                      <p:to>
                                        <p:strVal val="visible"/>
                                      </p:to>
                                    </p:set>
                                    <p:animEffect transition="in" filter="fade">
                                      <p:cBhvr>
                                        <p:cTn id="8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animBg="1"/>
      <p:bldP spid="9" grpId="0" animBg="1"/>
      <p:bldP spid="23" grpId="0" animBg="1"/>
      <p:bldP spid="26" grpId="0" animBg="1"/>
      <p:bldP spid="32" grpId="0" animBg="1"/>
      <p:bldP spid="37" grpId="0" animBg="1"/>
      <p:bldP spid="39" grpId="0" animBg="1"/>
      <p:bldP spid="41" grpId="0" animBg="1"/>
      <p:bldP spid="42" grpId="0" animBg="1"/>
      <p:bldP spid="48" grpId="0" animBg="1"/>
      <p:bldP spid="10" grpId="0" animBg="1"/>
      <p:bldP spid="11" grpId="0" animBg="1"/>
      <p:bldP spid="12" grpId="0" animBg="1"/>
      <p:bldP spid="13" grpId="0" animBg="1"/>
      <p:bldP spid="14" grpId="0" animBg="1"/>
      <p:bldP spid="15" grpId="0" animBg="1"/>
      <p:bldP spid="17" grpId="0" animBg="1"/>
      <p:bldP spid="18" grpId="0" animBg="1"/>
      <p:bldP spid="19" grpId="0" animBg="1"/>
      <p:bldP spid="20" grpId="0" animBg="1"/>
      <p:bldP spid="21" grpId="0" animBg="1"/>
      <p:bldP spid="2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D766315B-B9DF-CEAB-6566-9299BFE0BC8D}"/>
              </a:ext>
            </a:extLst>
          </p:cNvPr>
          <p:cNvSpPr>
            <a:spLocks noGrp="1"/>
          </p:cNvSpPr>
          <p:nvPr>
            <p:ph type="sldNum" sz="quarter" idx="13"/>
          </p:nvPr>
        </p:nvSpPr>
        <p:spPr>
          <a:xfrm>
            <a:off x="11206906" y="6426927"/>
            <a:ext cx="752475" cy="381442"/>
          </a:xfrm>
        </p:spPr>
        <p:txBody>
          <a:bodyPr/>
          <a:lstStyle/>
          <a:p>
            <a:fld id="{E08ED9A5-DC0D-4841-8E77-55016E9FD6AD}" type="slidenum">
              <a:rPr lang="fr-FR" smtClean="0"/>
              <a:pPr/>
              <a:t>67</a:t>
            </a:fld>
            <a:endParaRPr lang="fr-FR"/>
          </a:p>
        </p:txBody>
      </p:sp>
      <p:sp>
        <p:nvSpPr>
          <p:cNvPr id="6" name="Sous-titre 4">
            <a:extLst>
              <a:ext uri="{FF2B5EF4-FFF2-40B4-BE49-F238E27FC236}">
                <a16:creationId xmlns:a16="http://schemas.microsoft.com/office/drawing/2014/main" id="{DE1BAFC8-BCD7-D1DB-B030-989B208FEA36}"/>
              </a:ext>
            </a:extLst>
          </p:cNvPr>
          <p:cNvSpPr txBox="1">
            <a:spLocks/>
          </p:cNvSpPr>
          <p:nvPr/>
        </p:nvSpPr>
        <p:spPr>
          <a:xfrm>
            <a:off x="1317599" y="1777567"/>
            <a:ext cx="10093125" cy="199210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000" b="0" dirty="0">
                <a:solidFill>
                  <a:srgbClr val="114175"/>
                </a:solidFill>
              </a:rPr>
              <a:t>La brûlure doit être considérée comme </a:t>
            </a:r>
            <a:r>
              <a:rPr lang="fr-FR" sz="2000" dirty="0">
                <a:solidFill>
                  <a:srgbClr val="114175"/>
                </a:solidFill>
              </a:rPr>
              <a:t>grave</a:t>
            </a:r>
            <a:r>
              <a:rPr lang="fr-FR" sz="2000" b="0" dirty="0">
                <a:solidFill>
                  <a:srgbClr val="114175"/>
                </a:solidFill>
              </a:rPr>
              <a:t> si elle est d’origine :</a:t>
            </a:r>
          </a:p>
          <a:p>
            <a:pPr algn="l"/>
            <a:endParaRPr lang="fr-FR" sz="2000" b="0" dirty="0">
              <a:solidFill>
                <a:srgbClr val="114175"/>
              </a:solidFill>
            </a:endParaRPr>
          </a:p>
          <a:p>
            <a:pPr algn="l"/>
            <a:endParaRPr lang="fr-FR" sz="2000" b="0" dirty="0">
              <a:solidFill>
                <a:srgbClr val="114175"/>
              </a:solidFill>
            </a:endParaRPr>
          </a:p>
          <a:p>
            <a:pPr algn="l"/>
            <a:endParaRPr lang="fr-FR" sz="2000" b="0" dirty="0">
              <a:solidFill>
                <a:srgbClr val="114175"/>
              </a:solidFill>
            </a:endParaRPr>
          </a:p>
          <a:p>
            <a:pPr algn="l"/>
            <a:r>
              <a:rPr lang="fr-FR" sz="2000" b="0" dirty="0">
                <a:solidFill>
                  <a:srgbClr val="114175"/>
                </a:solidFill>
              </a:rPr>
              <a:t>Mais aussi dans le cas de :</a:t>
            </a:r>
          </a:p>
        </p:txBody>
      </p:sp>
      <p:pic>
        <p:nvPicPr>
          <p:cNvPr id="10" name="Picture 3">
            <a:extLst>
              <a:ext uri="{FF2B5EF4-FFF2-40B4-BE49-F238E27FC236}">
                <a16:creationId xmlns:a16="http://schemas.microsoft.com/office/drawing/2014/main" id="{306285DF-AC04-1FF6-9AC4-C423016DEEC6}"/>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96000" y="2120967"/>
            <a:ext cx="1141582" cy="1141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0" descr="DANGER.jpg">
            <a:extLst>
              <a:ext uri="{FF2B5EF4-FFF2-40B4-BE49-F238E27FC236}">
                <a16:creationId xmlns:a16="http://schemas.microsoft.com/office/drawing/2014/main" id="{0ECCFB48-669A-58F4-2DB2-A7F6618C4F1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73688" y="2231486"/>
            <a:ext cx="1067887" cy="920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1">
            <a:extLst>
              <a:ext uri="{FF2B5EF4-FFF2-40B4-BE49-F238E27FC236}">
                <a16:creationId xmlns:a16="http://schemas.microsoft.com/office/drawing/2014/main" id="{AF886C98-9CC2-8B43-63BF-F5CE7F514C7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358836" y="2175712"/>
            <a:ext cx="1141582" cy="976319"/>
          </a:xfrm>
          <a:prstGeom prst="rect">
            <a:avLst/>
          </a:prstGeom>
        </p:spPr>
      </p:pic>
      <p:sp>
        <p:nvSpPr>
          <p:cNvPr id="24" name="CustomShape 4">
            <a:extLst>
              <a:ext uri="{FF2B5EF4-FFF2-40B4-BE49-F238E27FC236}">
                <a16:creationId xmlns:a16="http://schemas.microsoft.com/office/drawing/2014/main" id="{BD1BDFE4-F3E0-A9BF-0E95-8E7A761BC412}"/>
              </a:ext>
            </a:extLst>
          </p:cNvPr>
          <p:cNvSpPr/>
          <p:nvPr/>
        </p:nvSpPr>
        <p:spPr>
          <a:xfrm>
            <a:off x="3584354" y="3874210"/>
            <a:ext cx="3832128" cy="387333"/>
          </a:xfrm>
          <a:prstGeom prst="rect">
            <a:avLst/>
          </a:prstGeom>
          <a:solidFill>
            <a:srgbClr val="FFFF00"/>
          </a:solidFill>
          <a:ln>
            <a:solidFill>
              <a:srgbClr val="FF0000"/>
            </a:solidFill>
          </a:ln>
        </p:spPr>
        <p:style>
          <a:lnRef idx="2">
            <a:schemeClr val="accent2"/>
          </a:lnRef>
          <a:fillRef idx="1">
            <a:schemeClr val="lt1"/>
          </a:fillRef>
          <a:effectRef idx="0">
            <a:schemeClr val="accent2"/>
          </a:effectRef>
          <a:fontRef idx="minor">
            <a:schemeClr val="dk1"/>
          </a:fontRef>
        </p:style>
        <p:txBody>
          <a:bodyPr lIns="90000" tIns="45000" rIns="90000" bIns="45000"/>
          <a:lstStyle/>
          <a:p>
            <a:pPr algn="ctr">
              <a:lnSpc>
                <a:spcPct val="100000"/>
              </a:lnSpc>
              <a:spcBef>
                <a:spcPts val="400"/>
              </a:spcBef>
            </a:pPr>
            <a:r>
              <a:rPr lang="fr-FR" sz="1600" spc="-1" dirty="0">
                <a:solidFill>
                  <a:srgbClr val="000000"/>
                </a:solidFill>
                <a:ea typeface="DejaVu Sans"/>
              </a:rPr>
              <a:t>R</a:t>
            </a:r>
            <a:r>
              <a:rPr lang="fr-FR" sz="1600" strike="noStrike" spc="-1" dirty="0">
                <a:solidFill>
                  <a:srgbClr val="000000"/>
                </a:solidFill>
                <a:ea typeface="DejaVu Sans"/>
              </a:rPr>
              <a:t>ougeur étendue chez l’enfant</a:t>
            </a:r>
            <a:endParaRPr lang="fr-FR" sz="1600" strike="noStrike" spc="-1" dirty="0"/>
          </a:p>
        </p:txBody>
      </p:sp>
      <p:graphicFrame>
        <p:nvGraphicFramePr>
          <p:cNvPr id="2" name="Diagramme 1">
            <a:extLst>
              <a:ext uri="{FF2B5EF4-FFF2-40B4-BE49-F238E27FC236}">
                <a16:creationId xmlns:a16="http://schemas.microsoft.com/office/drawing/2014/main" id="{5CEE2A18-4528-4A5A-B7EF-5A013BFABB35}"/>
              </a:ext>
            </a:extLst>
          </p:cNvPr>
          <p:cNvGraphicFramePr/>
          <p:nvPr>
            <p:extLst>
              <p:ext uri="{D42A27DB-BD31-4B8C-83A1-F6EECF244321}">
                <p14:modId xmlns:p14="http://schemas.microsoft.com/office/powerpoint/2010/main" val="2730283505"/>
              </p:ext>
            </p:extLst>
          </p:nvPr>
        </p:nvGraphicFramePr>
        <p:xfrm>
          <a:off x="2160640" y="6461808"/>
          <a:ext cx="8128000" cy="45929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Espace réservé du pied de page 6">
            <a:extLst>
              <a:ext uri="{FF2B5EF4-FFF2-40B4-BE49-F238E27FC236}">
                <a16:creationId xmlns:a16="http://schemas.microsoft.com/office/drawing/2014/main" id="{FFE70A26-0AD0-981C-6A0A-7F683C7D8BF8}"/>
              </a:ext>
            </a:extLst>
          </p:cNvPr>
          <p:cNvSpPr>
            <a:spLocks noGrp="1"/>
          </p:cNvSpPr>
          <p:nvPr>
            <p:ph type="ftr" sz="quarter" idx="12"/>
          </p:nvPr>
        </p:nvSpPr>
        <p:spPr>
          <a:xfrm>
            <a:off x="11013141" y="6654484"/>
            <a:ext cx="1178859" cy="206935"/>
          </a:xfrm>
        </p:spPr>
        <p:txBody>
          <a:bodyPr/>
          <a:lstStyle/>
          <a:p>
            <a:r>
              <a:rPr lang="fr-FR"/>
              <a:t>Version 2026 - JF</a:t>
            </a:r>
            <a:endParaRPr lang="fr-FR" dirty="0"/>
          </a:p>
        </p:txBody>
      </p:sp>
      <p:sp>
        <p:nvSpPr>
          <p:cNvPr id="15" name="Sous-titre 4">
            <a:extLst>
              <a:ext uri="{FF2B5EF4-FFF2-40B4-BE49-F238E27FC236}">
                <a16:creationId xmlns:a16="http://schemas.microsoft.com/office/drawing/2014/main" id="{48515E87-8DCD-C104-B7B9-C19EE65771FB}"/>
              </a:ext>
            </a:extLst>
          </p:cNvPr>
          <p:cNvSpPr txBox="1">
            <a:spLocks/>
          </p:cNvSpPr>
          <p:nvPr/>
        </p:nvSpPr>
        <p:spPr>
          <a:xfrm>
            <a:off x="0" y="531881"/>
            <a:ext cx="1464722" cy="45297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400" dirty="0"/>
              <a:t>S06</a:t>
            </a:r>
          </a:p>
        </p:txBody>
      </p:sp>
      <p:sp>
        <p:nvSpPr>
          <p:cNvPr id="5" name="ZoneTexte 2">
            <a:extLst>
              <a:ext uri="{FF2B5EF4-FFF2-40B4-BE49-F238E27FC236}">
                <a16:creationId xmlns:a16="http://schemas.microsoft.com/office/drawing/2014/main" id="{B8D0EC7C-F943-4E0A-A6B3-4DBA61DC797A}"/>
              </a:ext>
            </a:extLst>
          </p:cNvPr>
          <p:cNvSpPr txBox="1">
            <a:spLocks noChangeArrowheads="1"/>
          </p:cNvSpPr>
          <p:nvPr/>
        </p:nvSpPr>
        <p:spPr bwMode="auto">
          <a:xfrm>
            <a:off x="3277702" y="0"/>
            <a:ext cx="72865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fr-FR" altLang="fr-FR" sz="2800" b="1" u="sng" dirty="0">
                <a:solidFill>
                  <a:srgbClr val="C10435"/>
                </a:solidFill>
                <a:latin typeface="+mj-lt"/>
                <a:ea typeface="Verdana" panose="020B0604030504040204" pitchFamily="34" charset="0"/>
                <a:cs typeface="Verdana" panose="020B0604030504040204" pitchFamily="34" charset="0"/>
              </a:rPr>
              <a:t>Brûlures graves</a:t>
            </a:r>
            <a:endParaRPr kumimoji="0" lang="fr-FR" altLang="fr-FR" sz="2800" b="1" i="0" u="sng" strike="noStrike" kern="1200" cap="none" spc="0" normalizeH="0" baseline="0" noProof="0" dirty="0">
              <a:ln>
                <a:noFill/>
              </a:ln>
              <a:solidFill>
                <a:srgbClr val="C10435"/>
              </a:solidFill>
              <a:effectLst/>
              <a:uLnTx/>
              <a:uFillTx/>
              <a:latin typeface="+mj-lt"/>
              <a:ea typeface="Verdana" panose="020B0604030504040204" pitchFamily="34" charset="0"/>
              <a:cs typeface="Verdana" panose="020B0604030504040204" pitchFamily="34" charset="0"/>
            </a:endParaRPr>
          </a:p>
        </p:txBody>
      </p:sp>
      <p:sp>
        <p:nvSpPr>
          <p:cNvPr id="9" name="Ellipse 8">
            <a:extLst>
              <a:ext uri="{FF2B5EF4-FFF2-40B4-BE49-F238E27FC236}">
                <a16:creationId xmlns:a16="http://schemas.microsoft.com/office/drawing/2014/main" id="{89D2F823-4E7E-6BB4-F721-072EB487F18A}"/>
              </a:ext>
            </a:extLst>
          </p:cNvPr>
          <p:cNvSpPr/>
          <p:nvPr/>
        </p:nvSpPr>
        <p:spPr>
          <a:xfrm>
            <a:off x="2548474" y="12527"/>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00325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D766315B-B9DF-CEAB-6566-9299BFE0BC8D}"/>
              </a:ext>
            </a:extLst>
          </p:cNvPr>
          <p:cNvSpPr>
            <a:spLocks noGrp="1"/>
          </p:cNvSpPr>
          <p:nvPr>
            <p:ph type="sldNum" sz="quarter" idx="13"/>
          </p:nvPr>
        </p:nvSpPr>
        <p:spPr>
          <a:xfrm>
            <a:off x="11206906" y="6426927"/>
            <a:ext cx="752475" cy="381442"/>
          </a:xfrm>
        </p:spPr>
        <p:txBody>
          <a:bodyPr/>
          <a:lstStyle/>
          <a:p>
            <a:fld id="{E08ED9A5-DC0D-4841-8E77-55016E9FD6AD}" type="slidenum">
              <a:rPr lang="fr-FR" smtClean="0"/>
              <a:pPr/>
              <a:t>68</a:t>
            </a:fld>
            <a:endParaRPr lang="fr-FR"/>
          </a:p>
        </p:txBody>
      </p:sp>
      <p:pic>
        <p:nvPicPr>
          <p:cNvPr id="2" name="Picture 12">
            <a:extLst>
              <a:ext uri="{FF2B5EF4-FFF2-40B4-BE49-F238E27FC236}">
                <a16:creationId xmlns:a16="http://schemas.microsoft.com/office/drawing/2014/main" id="{BC4BB503-0F38-91E7-8761-8E8B8C8A26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0903" y="1601580"/>
            <a:ext cx="1262834" cy="1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stomShape 5">
            <a:extLst>
              <a:ext uri="{FF2B5EF4-FFF2-40B4-BE49-F238E27FC236}">
                <a16:creationId xmlns:a16="http://schemas.microsoft.com/office/drawing/2014/main" id="{1D7C525A-9CFF-96D1-794E-C9ABC20E34AF}"/>
              </a:ext>
            </a:extLst>
          </p:cNvPr>
          <p:cNvSpPr/>
          <p:nvPr/>
        </p:nvSpPr>
        <p:spPr>
          <a:xfrm>
            <a:off x="1570903" y="1161535"/>
            <a:ext cx="3374617" cy="35951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spcBef>
                <a:spcPts val="400"/>
              </a:spcBef>
            </a:pPr>
            <a:r>
              <a:rPr lang="fr-FR" b="1" u="sng" strike="noStrike" spc="-1" dirty="0">
                <a:solidFill>
                  <a:srgbClr val="114175"/>
                </a:solidFill>
                <a:ea typeface="DejaVu Sans"/>
              </a:rPr>
              <a:t>CHIMIQUE</a:t>
            </a:r>
            <a:r>
              <a:rPr lang="fr-FR" b="1" strike="noStrike" spc="-1" dirty="0">
                <a:solidFill>
                  <a:srgbClr val="114175"/>
                </a:solidFill>
                <a:ea typeface="DejaVu Sans"/>
              </a:rPr>
              <a:t> par contact</a:t>
            </a:r>
            <a:endParaRPr lang="fr-FR" b="0" strike="noStrike" spc="-1" dirty="0">
              <a:solidFill>
                <a:srgbClr val="114175"/>
              </a:solidFill>
            </a:endParaRPr>
          </a:p>
        </p:txBody>
      </p:sp>
      <p:sp>
        <p:nvSpPr>
          <p:cNvPr id="7" name="Flèche : droite 6">
            <a:extLst>
              <a:ext uri="{FF2B5EF4-FFF2-40B4-BE49-F238E27FC236}">
                <a16:creationId xmlns:a16="http://schemas.microsoft.com/office/drawing/2014/main" id="{F924EDF8-C614-9EDF-6904-74290F68F20E}"/>
              </a:ext>
            </a:extLst>
          </p:cNvPr>
          <p:cNvSpPr/>
          <p:nvPr/>
        </p:nvSpPr>
        <p:spPr>
          <a:xfrm>
            <a:off x="3118308" y="1774968"/>
            <a:ext cx="764274" cy="81560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rgbClr val="114175"/>
              </a:solidFill>
            </a:endParaRPr>
          </a:p>
        </p:txBody>
      </p:sp>
      <p:sp>
        <p:nvSpPr>
          <p:cNvPr id="9" name="ZoneTexte 1">
            <a:extLst>
              <a:ext uri="{FF2B5EF4-FFF2-40B4-BE49-F238E27FC236}">
                <a16:creationId xmlns:a16="http://schemas.microsoft.com/office/drawing/2014/main" id="{EE7D8CAD-F3B3-BB34-1D0B-A551D9CCF3FC}"/>
              </a:ext>
            </a:extLst>
          </p:cNvPr>
          <p:cNvSpPr txBox="1">
            <a:spLocks noChangeArrowheads="1"/>
          </p:cNvSpPr>
          <p:nvPr/>
        </p:nvSpPr>
        <p:spPr bwMode="auto">
          <a:xfrm>
            <a:off x="4038600" y="1521053"/>
            <a:ext cx="778739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spcBef>
                <a:spcPct val="50000"/>
              </a:spcBef>
              <a:buFontTx/>
              <a:buChar char="-"/>
            </a:pPr>
            <a:r>
              <a:rPr lang="fr-FR" altLang="fr-FR" sz="1800" dirty="0">
                <a:solidFill>
                  <a:srgbClr val="114175"/>
                </a:solidFill>
                <a:latin typeface="+mn-lt"/>
                <a:ea typeface="Verdana" panose="020B0604030504040204" pitchFamily="34" charset="0"/>
                <a:cs typeface="Verdana" panose="020B0604030504040204" pitchFamily="34" charset="0"/>
              </a:rPr>
              <a:t> Arroser immédiatement et abondamment à l’eau</a:t>
            </a:r>
          </a:p>
          <a:p>
            <a:pPr>
              <a:spcBef>
                <a:spcPct val="50000"/>
              </a:spcBef>
              <a:buFontTx/>
              <a:buChar char="-"/>
            </a:pPr>
            <a:r>
              <a:rPr lang="fr-FR" altLang="fr-FR" sz="1800" dirty="0">
                <a:solidFill>
                  <a:srgbClr val="114175"/>
                </a:solidFill>
                <a:latin typeface="+mn-lt"/>
                <a:ea typeface="Verdana" panose="020B0604030504040204" pitchFamily="34" charset="0"/>
                <a:cs typeface="Verdana" panose="020B0604030504040204" pitchFamily="34" charset="0"/>
              </a:rPr>
              <a:t> Ôter les vêtements imbibés de produits, en se protégeant</a:t>
            </a:r>
          </a:p>
          <a:p>
            <a:pPr>
              <a:spcBef>
                <a:spcPct val="50000"/>
              </a:spcBef>
              <a:buFontTx/>
              <a:buChar char="-"/>
            </a:pPr>
            <a:r>
              <a:rPr lang="fr-FR" altLang="fr-FR" sz="1800" dirty="0">
                <a:solidFill>
                  <a:srgbClr val="114175"/>
                </a:solidFill>
                <a:latin typeface="+mn-lt"/>
                <a:ea typeface="Verdana" panose="020B0604030504040204" pitchFamily="34" charset="0"/>
                <a:cs typeface="Verdana" panose="020B0604030504040204" pitchFamily="34" charset="0"/>
              </a:rPr>
              <a:t> Pour l’œil, ne pas faire couler l’eau dans l’autre</a:t>
            </a:r>
          </a:p>
        </p:txBody>
      </p:sp>
      <p:sp>
        <p:nvSpPr>
          <p:cNvPr id="13" name="Flèche : droite 12">
            <a:extLst>
              <a:ext uri="{FF2B5EF4-FFF2-40B4-BE49-F238E27FC236}">
                <a16:creationId xmlns:a16="http://schemas.microsoft.com/office/drawing/2014/main" id="{882FA051-8DA3-C42B-4AD4-E9ABE46B8171}"/>
              </a:ext>
            </a:extLst>
          </p:cNvPr>
          <p:cNvSpPr/>
          <p:nvPr/>
        </p:nvSpPr>
        <p:spPr>
          <a:xfrm>
            <a:off x="3287100" y="4784120"/>
            <a:ext cx="764274" cy="81560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rgbClr val="114175"/>
              </a:solidFill>
            </a:endParaRPr>
          </a:p>
        </p:txBody>
      </p:sp>
      <p:sp>
        <p:nvSpPr>
          <p:cNvPr id="14" name="ZoneTexte 1">
            <a:extLst>
              <a:ext uri="{FF2B5EF4-FFF2-40B4-BE49-F238E27FC236}">
                <a16:creationId xmlns:a16="http://schemas.microsoft.com/office/drawing/2014/main" id="{F2929FC0-21C4-94DD-D173-59BCF729A6ED}"/>
              </a:ext>
            </a:extLst>
          </p:cNvPr>
          <p:cNvSpPr txBox="1">
            <a:spLocks noChangeArrowheads="1"/>
          </p:cNvSpPr>
          <p:nvPr/>
        </p:nvSpPr>
        <p:spPr bwMode="auto">
          <a:xfrm>
            <a:off x="4261528" y="4530204"/>
            <a:ext cx="542178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171450" indent="-171450">
              <a:spcBef>
                <a:spcPct val="50000"/>
              </a:spcBef>
              <a:buFontTx/>
              <a:buChar char="-"/>
              <a:defRPr/>
            </a:pPr>
            <a:r>
              <a:rPr lang="fr-FR" sz="1800" dirty="0">
                <a:solidFill>
                  <a:srgbClr val="114175"/>
                </a:solidFill>
                <a:latin typeface="+mn-lt"/>
                <a:ea typeface="Verdana" panose="020B0604030504040204" pitchFamily="34" charset="0"/>
                <a:cs typeface="Verdana" panose="020B0604030504040204" pitchFamily="34" charset="0"/>
              </a:rPr>
              <a:t>Ne jamais faire vomir ou boire</a:t>
            </a:r>
          </a:p>
          <a:p>
            <a:pPr marL="171450" indent="-171450">
              <a:spcBef>
                <a:spcPct val="50000"/>
              </a:spcBef>
              <a:buFontTx/>
              <a:buChar char="-"/>
              <a:defRPr/>
            </a:pPr>
            <a:r>
              <a:rPr lang="fr-FR" sz="1800" dirty="0">
                <a:solidFill>
                  <a:srgbClr val="114175"/>
                </a:solidFill>
                <a:latin typeface="+mn-lt"/>
                <a:ea typeface="Verdana" panose="020B0604030504040204" pitchFamily="34" charset="0"/>
                <a:cs typeface="Verdana" panose="020B0604030504040204" pitchFamily="34" charset="0"/>
              </a:rPr>
              <a:t>Position ½ assise </a:t>
            </a:r>
          </a:p>
          <a:p>
            <a:pPr marL="171450" indent="-171450">
              <a:spcBef>
                <a:spcPct val="50000"/>
              </a:spcBef>
              <a:buFontTx/>
              <a:buChar char="-"/>
              <a:defRPr/>
            </a:pPr>
            <a:r>
              <a:rPr lang="fr-FR" sz="1800" dirty="0">
                <a:solidFill>
                  <a:srgbClr val="114175"/>
                </a:solidFill>
                <a:latin typeface="+mn-lt"/>
                <a:ea typeface="Verdana" panose="020B0604030504040204" pitchFamily="34" charset="0"/>
                <a:cs typeface="Verdana" panose="020B0604030504040204" pitchFamily="34" charset="0"/>
              </a:rPr>
              <a:t>Conserver l’emballage du produit en cause</a:t>
            </a:r>
          </a:p>
        </p:txBody>
      </p:sp>
      <p:pic>
        <p:nvPicPr>
          <p:cNvPr id="15" name="Picture 3">
            <a:extLst>
              <a:ext uri="{FF2B5EF4-FFF2-40B4-BE49-F238E27FC236}">
                <a16:creationId xmlns:a16="http://schemas.microsoft.com/office/drawing/2014/main" id="{F47DA724-469A-BC35-563F-5A72583A353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75650" y="4201649"/>
            <a:ext cx="1801296" cy="180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ustomShape 5">
            <a:extLst>
              <a:ext uri="{FF2B5EF4-FFF2-40B4-BE49-F238E27FC236}">
                <a16:creationId xmlns:a16="http://schemas.microsoft.com/office/drawing/2014/main" id="{A6CA3523-AB8A-48ED-D910-89E75CFE7484}"/>
              </a:ext>
            </a:extLst>
          </p:cNvPr>
          <p:cNvSpPr/>
          <p:nvPr/>
        </p:nvSpPr>
        <p:spPr>
          <a:xfrm>
            <a:off x="1647072" y="3836384"/>
            <a:ext cx="3374617" cy="35951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spcBef>
                <a:spcPts val="400"/>
              </a:spcBef>
            </a:pPr>
            <a:r>
              <a:rPr lang="fr-FR" b="1" u="sng" strike="noStrike" spc="-1" dirty="0">
                <a:solidFill>
                  <a:srgbClr val="114175"/>
                </a:solidFill>
                <a:ea typeface="DejaVu Sans"/>
              </a:rPr>
              <a:t>CHIMIQUE</a:t>
            </a:r>
            <a:r>
              <a:rPr lang="fr-FR" b="1" strike="noStrike" spc="-1" dirty="0">
                <a:solidFill>
                  <a:srgbClr val="114175"/>
                </a:solidFill>
                <a:ea typeface="DejaVu Sans"/>
              </a:rPr>
              <a:t> par ingestion</a:t>
            </a:r>
            <a:endParaRPr lang="fr-FR" b="0" strike="noStrike" spc="-1" dirty="0">
              <a:solidFill>
                <a:srgbClr val="114175"/>
              </a:solidFill>
            </a:endParaRPr>
          </a:p>
        </p:txBody>
      </p:sp>
      <p:graphicFrame>
        <p:nvGraphicFramePr>
          <p:cNvPr id="18" name="Diagramme 17">
            <a:extLst>
              <a:ext uri="{FF2B5EF4-FFF2-40B4-BE49-F238E27FC236}">
                <a16:creationId xmlns:a16="http://schemas.microsoft.com/office/drawing/2014/main" id="{FF8DCA53-F3C2-574D-F97A-F3C96AAA232E}"/>
              </a:ext>
            </a:extLst>
          </p:cNvPr>
          <p:cNvGraphicFramePr/>
          <p:nvPr>
            <p:extLst>
              <p:ext uri="{D42A27DB-BD31-4B8C-83A1-F6EECF244321}">
                <p14:modId xmlns:p14="http://schemas.microsoft.com/office/powerpoint/2010/main" val="114290537"/>
              </p:ext>
            </p:extLst>
          </p:nvPr>
        </p:nvGraphicFramePr>
        <p:xfrm>
          <a:off x="2160640" y="6461808"/>
          <a:ext cx="8128000" cy="4592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9" name="Espace réservé du pied de page 18">
            <a:extLst>
              <a:ext uri="{FF2B5EF4-FFF2-40B4-BE49-F238E27FC236}">
                <a16:creationId xmlns:a16="http://schemas.microsoft.com/office/drawing/2014/main" id="{C44399A6-72C8-354D-65F7-587B3B7D8B48}"/>
              </a:ext>
            </a:extLst>
          </p:cNvPr>
          <p:cNvSpPr>
            <a:spLocks noGrp="1"/>
          </p:cNvSpPr>
          <p:nvPr>
            <p:ph type="ftr" sz="quarter" idx="12"/>
          </p:nvPr>
        </p:nvSpPr>
        <p:spPr>
          <a:xfrm>
            <a:off x="11013141" y="6654484"/>
            <a:ext cx="1178859" cy="206935"/>
          </a:xfrm>
        </p:spPr>
        <p:txBody>
          <a:bodyPr/>
          <a:lstStyle/>
          <a:p>
            <a:r>
              <a:rPr lang="fr-FR"/>
              <a:t>Version 2026 - JF</a:t>
            </a:r>
            <a:endParaRPr lang="fr-FR" dirty="0"/>
          </a:p>
        </p:txBody>
      </p:sp>
      <p:sp>
        <p:nvSpPr>
          <p:cNvPr id="6" name="Sous-titre 4">
            <a:extLst>
              <a:ext uri="{FF2B5EF4-FFF2-40B4-BE49-F238E27FC236}">
                <a16:creationId xmlns:a16="http://schemas.microsoft.com/office/drawing/2014/main" id="{33A19BDD-7A2D-95B5-C03C-3B99B850987A}"/>
              </a:ext>
            </a:extLst>
          </p:cNvPr>
          <p:cNvSpPr txBox="1">
            <a:spLocks/>
          </p:cNvSpPr>
          <p:nvPr/>
        </p:nvSpPr>
        <p:spPr>
          <a:xfrm>
            <a:off x="0" y="531881"/>
            <a:ext cx="1464722" cy="45297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400" dirty="0"/>
              <a:t>S06</a:t>
            </a:r>
          </a:p>
        </p:txBody>
      </p:sp>
      <p:sp>
        <p:nvSpPr>
          <p:cNvPr id="5" name="ZoneTexte 2">
            <a:extLst>
              <a:ext uri="{FF2B5EF4-FFF2-40B4-BE49-F238E27FC236}">
                <a16:creationId xmlns:a16="http://schemas.microsoft.com/office/drawing/2014/main" id="{A8764B4F-BE12-0AE3-4FAD-5E1FAF61E508}"/>
              </a:ext>
            </a:extLst>
          </p:cNvPr>
          <p:cNvSpPr txBox="1">
            <a:spLocks noChangeArrowheads="1"/>
          </p:cNvSpPr>
          <p:nvPr/>
        </p:nvSpPr>
        <p:spPr bwMode="auto">
          <a:xfrm>
            <a:off x="3277702" y="0"/>
            <a:ext cx="72865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fr-FR" altLang="fr-FR" sz="2800" b="1" u="sng" dirty="0">
                <a:solidFill>
                  <a:srgbClr val="C10435"/>
                </a:solidFill>
                <a:latin typeface="+mj-lt"/>
                <a:ea typeface="Verdana" panose="020B0604030504040204" pitchFamily="34" charset="0"/>
                <a:cs typeface="Verdana" panose="020B0604030504040204" pitchFamily="34" charset="0"/>
              </a:rPr>
              <a:t>Brûlures graves</a:t>
            </a:r>
            <a:endParaRPr kumimoji="0" lang="fr-FR" altLang="fr-FR" sz="2800" b="1" i="0" u="sng" strike="noStrike" kern="1200" cap="none" spc="0" normalizeH="0" baseline="0" noProof="0" dirty="0">
              <a:ln>
                <a:noFill/>
              </a:ln>
              <a:solidFill>
                <a:srgbClr val="C10435"/>
              </a:solidFill>
              <a:effectLst/>
              <a:uLnTx/>
              <a:uFillTx/>
              <a:latin typeface="+mj-lt"/>
              <a:ea typeface="Verdana" panose="020B0604030504040204" pitchFamily="34" charset="0"/>
              <a:cs typeface="Verdana" panose="020B0604030504040204" pitchFamily="34" charset="0"/>
            </a:endParaRPr>
          </a:p>
        </p:txBody>
      </p:sp>
      <p:sp>
        <p:nvSpPr>
          <p:cNvPr id="10" name="Ellipse 9">
            <a:extLst>
              <a:ext uri="{FF2B5EF4-FFF2-40B4-BE49-F238E27FC236}">
                <a16:creationId xmlns:a16="http://schemas.microsoft.com/office/drawing/2014/main" id="{27891E47-4E19-9C0C-A7D7-2434A0AD4817}"/>
              </a:ext>
            </a:extLst>
          </p:cNvPr>
          <p:cNvSpPr/>
          <p:nvPr/>
        </p:nvSpPr>
        <p:spPr>
          <a:xfrm>
            <a:off x="2548474" y="12527"/>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446915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3" grpId="0" animBg="1"/>
      <p:bldP spid="1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D766315B-B9DF-CEAB-6566-9299BFE0BC8D}"/>
              </a:ext>
            </a:extLst>
          </p:cNvPr>
          <p:cNvSpPr>
            <a:spLocks noGrp="1"/>
          </p:cNvSpPr>
          <p:nvPr>
            <p:ph type="sldNum" sz="quarter" idx="13"/>
          </p:nvPr>
        </p:nvSpPr>
        <p:spPr>
          <a:xfrm>
            <a:off x="11206906" y="6426927"/>
            <a:ext cx="752475" cy="381442"/>
          </a:xfrm>
        </p:spPr>
        <p:txBody>
          <a:bodyPr/>
          <a:lstStyle/>
          <a:p>
            <a:fld id="{E08ED9A5-DC0D-4841-8E77-55016E9FD6AD}" type="slidenum">
              <a:rPr lang="fr-FR" smtClean="0"/>
              <a:pPr/>
              <a:t>69</a:t>
            </a:fld>
            <a:endParaRPr lang="fr-FR"/>
          </a:p>
        </p:txBody>
      </p:sp>
      <p:sp>
        <p:nvSpPr>
          <p:cNvPr id="6" name="Rectangle 5">
            <a:extLst>
              <a:ext uri="{FF2B5EF4-FFF2-40B4-BE49-F238E27FC236}">
                <a16:creationId xmlns:a16="http://schemas.microsoft.com/office/drawing/2014/main" id="{D9CC8574-C847-47CA-AB4A-42CF18470188}"/>
              </a:ext>
            </a:extLst>
          </p:cNvPr>
          <p:cNvSpPr/>
          <p:nvPr/>
        </p:nvSpPr>
        <p:spPr>
          <a:xfrm>
            <a:off x="3691862" y="2062484"/>
            <a:ext cx="6757404" cy="784830"/>
          </a:xfrm>
          <a:prstGeom prst="rect">
            <a:avLst/>
          </a:prstGeom>
        </p:spPr>
        <p:txBody>
          <a:bodyPr wrap="square">
            <a:spAutoFit/>
          </a:bodyPr>
          <a:lstStyle/>
          <a:p>
            <a:pPr marL="171450" indent="-171450">
              <a:spcBef>
                <a:spcPct val="50000"/>
              </a:spcBef>
              <a:buFontTx/>
              <a:buChar char="-"/>
              <a:defRPr/>
            </a:pPr>
            <a:r>
              <a:rPr lang="fr-FR" dirty="0">
                <a:solidFill>
                  <a:srgbClr val="114175"/>
                </a:solidFill>
                <a:ea typeface="Verdana" panose="020B0604030504040204" pitchFamily="34" charset="0"/>
                <a:cs typeface="Verdana" panose="020B0604030504040204" pitchFamily="34" charset="0"/>
              </a:rPr>
              <a:t>Ne jamais toucher la victime avant de supprimer le risque</a:t>
            </a:r>
          </a:p>
          <a:p>
            <a:pPr marL="171450" indent="-171450">
              <a:spcBef>
                <a:spcPct val="50000"/>
              </a:spcBef>
              <a:buFontTx/>
              <a:buChar char="-"/>
              <a:defRPr/>
            </a:pPr>
            <a:r>
              <a:rPr lang="fr-FR" dirty="0">
                <a:solidFill>
                  <a:srgbClr val="114175"/>
                </a:solidFill>
                <a:ea typeface="Verdana" panose="020B0604030504040204" pitchFamily="34" charset="0"/>
                <a:cs typeface="Verdana" panose="020B0604030504040204" pitchFamily="34" charset="0"/>
              </a:rPr>
              <a:t>Arroser la zone visiblement brûlée à l’eau</a:t>
            </a:r>
          </a:p>
        </p:txBody>
      </p:sp>
      <p:sp>
        <p:nvSpPr>
          <p:cNvPr id="10" name="CustomShape 5">
            <a:extLst>
              <a:ext uri="{FF2B5EF4-FFF2-40B4-BE49-F238E27FC236}">
                <a16:creationId xmlns:a16="http://schemas.microsoft.com/office/drawing/2014/main" id="{F8472423-CBD9-AF9B-FEB4-0D1B1B195186}"/>
              </a:ext>
            </a:extLst>
          </p:cNvPr>
          <p:cNvSpPr/>
          <p:nvPr/>
        </p:nvSpPr>
        <p:spPr>
          <a:xfrm>
            <a:off x="1593261" y="1442182"/>
            <a:ext cx="2069446" cy="35951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spcBef>
                <a:spcPts val="400"/>
              </a:spcBef>
            </a:pPr>
            <a:r>
              <a:rPr lang="fr-FR" b="1" u="sng" strike="noStrike" spc="-1" dirty="0">
                <a:solidFill>
                  <a:srgbClr val="114175"/>
                </a:solidFill>
                <a:ea typeface="DejaVu Sans"/>
              </a:rPr>
              <a:t>ELECTRIQUE</a:t>
            </a:r>
            <a:endParaRPr lang="fr-FR" b="0" strike="noStrike" spc="-1" dirty="0">
              <a:solidFill>
                <a:srgbClr val="114175"/>
              </a:solidFill>
            </a:endParaRPr>
          </a:p>
        </p:txBody>
      </p:sp>
      <p:pic>
        <p:nvPicPr>
          <p:cNvPr id="11" name="Image 10" descr="DANGER.jpg">
            <a:extLst>
              <a:ext uri="{FF2B5EF4-FFF2-40B4-BE49-F238E27FC236}">
                <a16:creationId xmlns:a16="http://schemas.microsoft.com/office/drawing/2014/main" id="{C2C32E68-65E8-E404-2DF4-0307555714C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2091" y="1929744"/>
            <a:ext cx="12541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lèche : droite 11">
            <a:extLst>
              <a:ext uri="{FF2B5EF4-FFF2-40B4-BE49-F238E27FC236}">
                <a16:creationId xmlns:a16="http://schemas.microsoft.com/office/drawing/2014/main" id="{573F259E-F360-FF53-5B4F-DBC934001CE4}"/>
              </a:ext>
            </a:extLst>
          </p:cNvPr>
          <p:cNvSpPr/>
          <p:nvPr/>
        </p:nvSpPr>
        <p:spPr>
          <a:xfrm>
            <a:off x="2866902" y="2062484"/>
            <a:ext cx="764274" cy="81560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rgbClr val="114175"/>
              </a:solidFill>
            </a:endParaRPr>
          </a:p>
        </p:txBody>
      </p:sp>
      <p:pic>
        <p:nvPicPr>
          <p:cNvPr id="17" name="Image 16">
            <a:extLst>
              <a:ext uri="{FF2B5EF4-FFF2-40B4-BE49-F238E27FC236}">
                <a16:creationId xmlns:a16="http://schemas.microsoft.com/office/drawing/2014/main" id="{92BC8338-6D6F-83B9-B806-2A774CE934A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497981" y="4183089"/>
            <a:ext cx="2164726" cy="1746423"/>
          </a:xfrm>
          <a:prstGeom prst="rect">
            <a:avLst/>
          </a:prstGeom>
        </p:spPr>
      </p:pic>
      <p:sp>
        <p:nvSpPr>
          <p:cNvPr id="18" name="CustomShape 5">
            <a:extLst>
              <a:ext uri="{FF2B5EF4-FFF2-40B4-BE49-F238E27FC236}">
                <a16:creationId xmlns:a16="http://schemas.microsoft.com/office/drawing/2014/main" id="{A0C5F93D-DD3C-6314-CA06-823B0213B8A6}"/>
              </a:ext>
            </a:extLst>
          </p:cNvPr>
          <p:cNvSpPr/>
          <p:nvPr/>
        </p:nvSpPr>
        <p:spPr>
          <a:xfrm>
            <a:off x="1443045" y="3562712"/>
            <a:ext cx="4790330" cy="35951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spcBef>
                <a:spcPts val="400"/>
              </a:spcBef>
            </a:pPr>
            <a:r>
              <a:rPr lang="fr-FR" b="1" u="sng" strike="noStrike" spc="-1" dirty="0">
                <a:solidFill>
                  <a:srgbClr val="114175"/>
                </a:solidFill>
                <a:ea typeface="DejaVu Sans"/>
              </a:rPr>
              <a:t>INHALATION de vapeur caustique</a:t>
            </a:r>
            <a:endParaRPr lang="fr-FR" b="0" strike="noStrike" spc="-1" dirty="0">
              <a:solidFill>
                <a:srgbClr val="114175"/>
              </a:solidFill>
            </a:endParaRPr>
          </a:p>
        </p:txBody>
      </p:sp>
      <p:sp>
        <p:nvSpPr>
          <p:cNvPr id="19" name="Flèche : droite 18">
            <a:extLst>
              <a:ext uri="{FF2B5EF4-FFF2-40B4-BE49-F238E27FC236}">
                <a16:creationId xmlns:a16="http://schemas.microsoft.com/office/drawing/2014/main" id="{1FB1F5C7-A491-1342-4385-3C16FBBD9E32}"/>
              </a:ext>
            </a:extLst>
          </p:cNvPr>
          <p:cNvSpPr/>
          <p:nvPr/>
        </p:nvSpPr>
        <p:spPr>
          <a:xfrm>
            <a:off x="3838210" y="4731486"/>
            <a:ext cx="764274" cy="81560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rgbClr val="114175"/>
              </a:solidFill>
            </a:endParaRPr>
          </a:p>
        </p:txBody>
      </p:sp>
      <p:sp>
        <p:nvSpPr>
          <p:cNvPr id="20" name="Rectangle 19">
            <a:extLst>
              <a:ext uri="{FF2B5EF4-FFF2-40B4-BE49-F238E27FC236}">
                <a16:creationId xmlns:a16="http://schemas.microsoft.com/office/drawing/2014/main" id="{3BAF52C7-37DD-03BB-CA15-0FD622247240}"/>
              </a:ext>
            </a:extLst>
          </p:cNvPr>
          <p:cNvSpPr/>
          <p:nvPr/>
        </p:nvSpPr>
        <p:spPr>
          <a:xfrm>
            <a:off x="4774698" y="4707924"/>
            <a:ext cx="3094294" cy="784830"/>
          </a:xfrm>
          <a:prstGeom prst="rect">
            <a:avLst/>
          </a:prstGeom>
        </p:spPr>
        <p:txBody>
          <a:bodyPr wrap="square">
            <a:spAutoFit/>
          </a:bodyPr>
          <a:lstStyle/>
          <a:p>
            <a:pPr marL="171450" indent="-171450">
              <a:spcBef>
                <a:spcPct val="50000"/>
              </a:spcBef>
              <a:buFontTx/>
              <a:buChar char="-"/>
              <a:defRPr/>
            </a:pPr>
            <a:r>
              <a:rPr lang="fr-FR" dirty="0">
                <a:solidFill>
                  <a:srgbClr val="114175"/>
                </a:solidFill>
                <a:ea typeface="Verdana" panose="020B0604030504040204" pitchFamily="34" charset="0"/>
                <a:cs typeface="Verdana" panose="020B0604030504040204" pitchFamily="34" charset="0"/>
              </a:rPr>
              <a:t>Position assise</a:t>
            </a:r>
          </a:p>
          <a:p>
            <a:pPr marL="171450" indent="-171450">
              <a:spcBef>
                <a:spcPct val="50000"/>
              </a:spcBef>
              <a:buFontTx/>
              <a:buChar char="-"/>
              <a:defRPr/>
            </a:pPr>
            <a:r>
              <a:rPr lang="fr-FR" dirty="0">
                <a:solidFill>
                  <a:srgbClr val="114175"/>
                </a:solidFill>
                <a:ea typeface="Verdana" panose="020B0604030504040204" pitchFamily="34" charset="0"/>
                <a:cs typeface="Verdana" panose="020B0604030504040204" pitchFamily="34" charset="0"/>
              </a:rPr>
              <a:t>Alerter immédiatement</a:t>
            </a:r>
          </a:p>
        </p:txBody>
      </p:sp>
      <p:graphicFrame>
        <p:nvGraphicFramePr>
          <p:cNvPr id="9" name="Diagramme 8">
            <a:extLst>
              <a:ext uri="{FF2B5EF4-FFF2-40B4-BE49-F238E27FC236}">
                <a16:creationId xmlns:a16="http://schemas.microsoft.com/office/drawing/2014/main" id="{026F6B45-1B34-1BA6-515D-949AE20426EB}"/>
              </a:ext>
            </a:extLst>
          </p:cNvPr>
          <p:cNvGraphicFramePr/>
          <p:nvPr>
            <p:extLst>
              <p:ext uri="{D42A27DB-BD31-4B8C-83A1-F6EECF244321}">
                <p14:modId xmlns:p14="http://schemas.microsoft.com/office/powerpoint/2010/main" val="2802300178"/>
              </p:ext>
            </p:extLst>
          </p:nvPr>
        </p:nvGraphicFramePr>
        <p:xfrm>
          <a:off x="2160640" y="6461808"/>
          <a:ext cx="8128000" cy="45929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3" name="Espace réservé du pied de page 12">
            <a:extLst>
              <a:ext uri="{FF2B5EF4-FFF2-40B4-BE49-F238E27FC236}">
                <a16:creationId xmlns:a16="http://schemas.microsoft.com/office/drawing/2014/main" id="{F29CF0C1-E48D-AF03-F7FC-1AA6330EE884}"/>
              </a:ext>
            </a:extLst>
          </p:cNvPr>
          <p:cNvSpPr>
            <a:spLocks noGrp="1"/>
          </p:cNvSpPr>
          <p:nvPr>
            <p:ph type="ftr" sz="quarter" idx="12"/>
          </p:nvPr>
        </p:nvSpPr>
        <p:spPr>
          <a:xfrm>
            <a:off x="11013141" y="6654484"/>
            <a:ext cx="1178859" cy="206935"/>
          </a:xfrm>
        </p:spPr>
        <p:txBody>
          <a:bodyPr/>
          <a:lstStyle/>
          <a:p>
            <a:r>
              <a:rPr lang="fr-FR"/>
              <a:t>Version 2026 - JF</a:t>
            </a:r>
            <a:endParaRPr lang="fr-FR" dirty="0"/>
          </a:p>
        </p:txBody>
      </p:sp>
      <p:sp>
        <p:nvSpPr>
          <p:cNvPr id="8" name="Sous-titre 4">
            <a:extLst>
              <a:ext uri="{FF2B5EF4-FFF2-40B4-BE49-F238E27FC236}">
                <a16:creationId xmlns:a16="http://schemas.microsoft.com/office/drawing/2014/main" id="{7C3F789E-B2FA-2BEB-85A5-A582D796E335}"/>
              </a:ext>
            </a:extLst>
          </p:cNvPr>
          <p:cNvSpPr txBox="1">
            <a:spLocks/>
          </p:cNvSpPr>
          <p:nvPr/>
        </p:nvSpPr>
        <p:spPr>
          <a:xfrm>
            <a:off x="0" y="531881"/>
            <a:ext cx="1464722" cy="45297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400" dirty="0"/>
              <a:t>S06</a:t>
            </a:r>
          </a:p>
        </p:txBody>
      </p:sp>
      <p:sp>
        <p:nvSpPr>
          <p:cNvPr id="4" name="ZoneTexte 2">
            <a:extLst>
              <a:ext uri="{FF2B5EF4-FFF2-40B4-BE49-F238E27FC236}">
                <a16:creationId xmlns:a16="http://schemas.microsoft.com/office/drawing/2014/main" id="{905938E8-9093-3AAD-0E0D-3F0B55FF6C3E}"/>
              </a:ext>
            </a:extLst>
          </p:cNvPr>
          <p:cNvSpPr txBox="1">
            <a:spLocks noChangeArrowheads="1"/>
          </p:cNvSpPr>
          <p:nvPr/>
        </p:nvSpPr>
        <p:spPr bwMode="auto">
          <a:xfrm>
            <a:off x="3277702" y="0"/>
            <a:ext cx="72865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fr-FR" altLang="fr-FR" sz="2800" b="1" u="sng" dirty="0">
                <a:solidFill>
                  <a:srgbClr val="C10435"/>
                </a:solidFill>
                <a:latin typeface="+mj-lt"/>
                <a:ea typeface="Verdana" panose="020B0604030504040204" pitchFamily="34" charset="0"/>
                <a:cs typeface="Verdana" panose="020B0604030504040204" pitchFamily="34" charset="0"/>
              </a:rPr>
              <a:t>Brûlures graves</a:t>
            </a:r>
            <a:endParaRPr kumimoji="0" lang="fr-FR" altLang="fr-FR" sz="2800" b="1" i="0" u="sng" strike="noStrike" kern="1200" cap="none" spc="0" normalizeH="0" baseline="0" noProof="0" dirty="0">
              <a:ln>
                <a:noFill/>
              </a:ln>
              <a:solidFill>
                <a:srgbClr val="C10435"/>
              </a:solidFill>
              <a:effectLst/>
              <a:uLnTx/>
              <a:uFillTx/>
              <a:latin typeface="+mj-lt"/>
              <a:ea typeface="Verdana" panose="020B0604030504040204" pitchFamily="34" charset="0"/>
              <a:cs typeface="Verdana" panose="020B0604030504040204" pitchFamily="34" charset="0"/>
            </a:endParaRPr>
          </a:p>
        </p:txBody>
      </p:sp>
      <p:sp>
        <p:nvSpPr>
          <p:cNvPr id="5" name="Ellipse 4">
            <a:extLst>
              <a:ext uri="{FF2B5EF4-FFF2-40B4-BE49-F238E27FC236}">
                <a16:creationId xmlns:a16="http://schemas.microsoft.com/office/drawing/2014/main" id="{7083D168-F41A-A2EF-053F-FCE5A88B3874}"/>
              </a:ext>
            </a:extLst>
          </p:cNvPr>
          <p:cNvSpPr/>
          <p:nvPr/>
        </p:nvSpPr>
        <p:spPr>
          <a:xfrm>
            <a:off x="2548474" y="12527"/>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321270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P spid="19" grpId="0" animBg="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7C71B9BF-C5F2-B3A9-1F90-C5D42331E9FE}"/>
              </a:ext>
            </a:extLst>
          </p:cNvPr>
          <p:cNvSpPr txBox="1">
            <a:spLocks/>
          </p:cNvSpPr>
          <p:nvPr/>
        </p:nvSpPr>
        <p:spPr>
          <a:xfrm>
            <a:off x="3698268" y="108145"/>
            <a:ext cx="4472966" cy="717400"/>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4800" b="1" dirty="0">
                <a:solidFill>
                  <a:srgbClr val="C10435"/>
                </a:solidFill>
              </a:rPr>
              <a:t>PLAN GENERAL </a:t>
            </a:r>
          </a:p>
        </p:txBody>
      </p:sp>
      <p:sp>
        <p:nvSpPr>
          <p:cNvPr id="2" name="Espace réservé du pied de page 1">
            <a:extLst>
              <a:ext uri="{FF2B5EF4-FFF2-40B4-BE49-F238E27FC236}">
                <a16:creationId xmlns:a16="http://schemas.microsoft.com/office/drawing/2014/main" id="{AD582436-DEA0-E69E-2154-9E7CC8EEB2A9}"/>
              </a:ext>
            </a:extLst>
          </p:cNvPr>
          <p:cNvSpPr>
            <a:spLocks noGrp="1"/>
          </p:cNvSpPr>
          <p:nvPr>
            <p:ph type="ftr" sz="quarter" idx="12"/>
          </p:nvPr>
        </p:nvSpPr>
        <p:spPr>
          <a:xfrm>
            <a:off x="11013141" y="6654484"/>
            <a:ext cx="1178859" cy="206935"/>
          </a:xfrm>
        </p:spPr>
        <p:txBody>
          <a:bodyPr/>
          <a:lstStyle/>
          <a:p>
            <a:r>
              <a:rPr lang="fr-FR"/>
              <a:t>Version 2026 - JF</a:t>
            </a:r>
            <a:endParaRPr lang="fr-FR" dirty="0"/>
          </a:p>
        </p:txBody>
      </p:sp>
      <p:sp>
        <p:nvSpPr>
          <p:cNvPr id="3" name="Espace réservé du numéro de diapositive 2">
            <a:extLst>
              <a:ext uri="{FF2B5EF4-FFF2-40B4-BE49-F238E27FC236}">
                <a16:creationId xmlns:a16="http://schemas.microsoft.com/office/drawing/2014/main" id="{C6C37A28-297C-B0B6-E42E-F0108CCF4D00}"/>
              </a:ext>
            </a:extLst>
          </p:cNvPr>
          <p:cNvSpPr>
            <a:spLocks noGrp="1"/>
          </p:cNvSpPr>
          <p:nvPr>
            <p:ph type="sldNum" sz="quarter" idx="13"/>
          </p:nvPr>
        </p:nvSpPr>
        <p:spPr>
          <a:xfrm>
            <a:off x="10990203" y="6289359"/>
            <a:ext cx="805353" cy="365125"/>
          </a:xfrm>
        </p:spPr>
        <p:txBody>
          <a:bodyPr/>
          <a:lstStyle/>
          <a:p>
            <a:fld id="{3D4CE6FC-64A4-4AAA-BA35-6D65DD1B778E}" type="slidenum">
              <a:rPr lang="fr-FR" smtClean="0"/>
              <a:pPr/>
              <a:t>7</a:t>
            </a:fld>
            <a:endParaRPr lang="fr-FR"/>
          </a:p>
        </p:txBody>
      </p:sp>
      <mc:AlternateContent xmlns:mc="http://schemas.openxmlformats.org/markup-compatibility/2006" xmlns:psez="http://schemas.microsoft.com/office/powerpoint/2016/sectionzoom">
        <mc:Choice Requires="psez">
          <p:graphicFrame>
            <p:nvGraphicFramePr>
              <p:cNvPr id="8" name="Zoom de section 7">
                <a:extLst>
                  <a:ext uri="{FF2B5EF4-FFF2-40B4-BE49-F238E27FC236}">
                    <a16:creationId xmlns:a16="http://schemas.microsoft.com/office/drawing/2014/main" id="{90162FC8-8240-5DDD-D186-4AD73C126806}"/>
                  </a:ext>
                </a:extLst>
              </p:cNvPr>
              <p:cNvGraphicFramePr>
                <a:graphicFrameLocks noChangeAspect="1"/>
              </p:cNvGraphicFramePr>
              <p:nvPr>
                <p:extLst>
                  <p:ext uri="{D42A27DB-BD31-4B8C-83A1-F6EECF244321}">
                    <p14:modId xmlns:p14="http://schemas.microsoft.com/office/powerpoint/2010/main" val="1508341027"/>
                  </p:ext>
                </p:extLst>
              </p:nvPr>
            </p:nvGraphicFramePr>
            <p:xfrm>
              <a:off x="475172" y="1339847"/>
              <a:ext cx="2736000" cy="1539000"/>
            </p:xfrm>
            <a:graphic>
              <a:graphicData uri="http://schemas.microsoft.com/office/powerpoint/2016/sectionzoom">
                <psez:sectionZm>
                  <psez:sectionZmObj sectionId="{1D2E7DEC-B1A6-476C-8CD8-0FCA1931F18B}">
                    <psez:zmPr id="{A49FBF6B-32DC-4128-9BA5-E85F10949139}" transitionDur="1000">
                      <p166:blipFill xmlns:p166="http://schemas.microsoft.com/office/powerpoint/2016/6/main">
                        <a:blip r:embed="rId2"/>
                        <a:stretch>
                          <a:fillRect/>
                        </a:stretch>
                      </p166:blipFill>
                      <p166:spPr xmlns:p166="http://schemas.microsoft.com/office/powerpoint/2016/6/main">
                        <a:xfrm>
                          <a:off x="0" y="0"/>
                          <a:ext cx="2736000" cy="1539000"/>
                        </a:xfrm>
                        <a:prstGeom prst="rect">
                          <a:avLst/>
                        </a:prstGeom>
                        <a:ln w="3175">
                          <a:solidFill>
                            <a:prstClr val="ltGray"/>
                          </a:solidFill>
                        </a:ln>
                      </p166:spPr>
                    </psez:zmPr>
                  </psez:sectionZmObj>
                </psez:sectionZm>
              </a:graphicData>
            </a:graphic>
          </p:graphicFrame>
        </mc:Choice>
        <mc:Fallback xmlns="">
          <p:pic>
            <p:nvPicPr>
              <p:cNvPr id="8" name="Zoom de section 7">
                <a:hlinkClick r:id="rId3" action="ppaction://hlinksldjump"/>
                <a:extLst>
                  <a:ext uri="{FF2B5EF4-FFF2-40B4-BE49-F238E27FC236}">
                    <a16:creationId xmlns:a16="http://schemas.microsoft.com/office/drawing/2014/main" id="{90162FC8-8240-5DDD-D186-4AD73C126806}"/>
                  </a:ext>
                </a:extLst>
              </p:cNvPr>
              <p:cNvPicPr>
                <a:picLocks noGrp="1" noRot="1" noChangeAspect="1" noMove="1" noResize="1" noEditPoints="1" noAdjustHandles="1" noChangeArrowheads="1" noChangeShapeType="1"/>
              </p:cNvPicPr>
              <p:nvPr/>
            </p:nvPicPr>
            <p:blipFill>
              <a:blip r:embed="rId4"/>
              <a:stretch>
                <a:fillRect/>
              </a:stretch>
            </p:blipFill>
            <p:spPr>
              <a:xfrm>
                <a:off x="475172" y="1339847"/>
                <a:ext cx="2736000" cy="15390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2" name="Zoom de section 11">
                <a:extLst>
                  <a:ext uri="{FF2B5EF4-FFF2-40B4-BE49-F238E27FC236}">
                    <a16:creationId xmlns:a16="http://schemas.microsoft.com/office/drawing/2014/main" id="{5DDD3EE6-B004-A730-087E-6234CACF482F}"/>
                  </a:ext>
                </a:extLst>
              </p:cNvPr>
              <p:cNvGraphicFramePr>
                <a:graphicFrameLocks noChangeAspect="1"/>
              </p:cNvGraphicFramePr>
              <p:nvPr>
                <p:extLst>
                  <p:ext uri="{D42A27DB-BD31-4B8C-83A1-F6EECF244321}">
                    <p14:modId xmlns:p14="http://schemas.microsoft.com/office/powerpoint/2010/main" val="3362062479"/>
                  </p:ext>
                </p:extLst>
              </p:nvPr>
            </p:nvGraphicFramePr>
            <p:xfrm>
              <a:off x="3453572" y="1339847"/>
              <a:ext cx="2736000" cy="1539000"/>
            </p:xfrm>
            <a:graphic>
              <a:graphicData uri="http://schemas.microsoft.com/office/powerpoint/2016/sectionzoom">
                <psez:sectionZm>
                  <psez:sectionZmObj sectionId="{32E302FB-0F81-4F3B-844D-7F5361169C25}">
                    <psez:zmPr id="{540B650C-356F-4E6A-96D4-B47D5F40709B}" transitionDur="1000">
                      <p166:blipFill xmlns:p166="http://schemas.microsoft.com/office/powerpoint/2016/6/main">
                        <a:blip r:embed="rId5"/>
                        <a:stretch>
                          <a:fillRect/>
                        </a:stretch>
                      </p166:blipFill>
                      <p166:spPr xmlns:p166="http://schemas.microsoft.com/office/powerpoint/2016/6/main">
                        <a:xfrm>
                          <a:off x="0" y="0"/>
                          <a:ext cx="2736000" cy="1539000"/>
                        </a:xfrm>
                        <a:prstGeom prst="rect">
                          <a:avLst/>
                        </a:prstGeom>
                        <a:ln w="3175">
                          <a:solidFill>
                            <a:prstClr val="ltGray"/>
                          </a:solidFill>
                        </a:ln>
                      </p166:spPr>
                    </psez:zmPr>
                  </psez:sectionZmObj>
                </psez:sectionZm>
              </a:graphicData>
            </a:graphic>
          </p:graphicFrame>
        </mc:Choice>
        <mc:Fallback xmlns="">
          <p:pic>
            <p:nvPicPr>
              <p:cNvPr id="12" name="Zoom de section 11">
                <a:hlinkClick r:id="rId6" action="ppaction://hlinksldjump"/>
                <a:extLst>
                  <a:ext uri="{FF2B5EF4-FFF2-40B4-BE49-F238E27FC236}">
                    <a16:creationId xmlns:a16="http://schemas.microsoft.com/office/drawing/2014/main" id="{5DDD3EE6-B004-A730-087E-6234CACF482F}"/>
                  </a:ext>
                </a:extLst>
              </p:cNvPr>
              <p:cNvPicPr>
                <a:picLocks noGrp="1" noRot="1" noChangeAspect="1" noMove="1" noResize="1" noEditPoints="1" noAdjustHandles="1" noChangeArrowheads="1" noChangeShapeType="1"/>
              </p:cNvPicPr>
              <p:nvPr/>
            </p:nvPicPr>
            <p:blipFill>
              <a:blip r:embed="rId7"/>
              <a:stretch>
                <a:fillRect/>
              </a:stretch>
            </p:blipFill>
            <p:spPr>
              <a:xfrm>
                <a:off x="3453572" y="1339847"/>
                <a:ext cx="2736000" cy="15390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6" name="Zoom de section 15">
                <a:extLst>
                  <a:ext uri="{FF2B5EF4-FFF2-40B4-BE49-F238E27FC236}">
                    <a16:creationId xmlns:a16="http://schemas.microsoft.com/office/drawing/2014/main" id="{74812A17-BE33-BE95-465A-7D3030404950}"/>
                  </a:ext>
                </a:extLst>
              </p:cNvPr>
              <p:cNvGraphicFramePr>
                <a:graphicFrameLocks noChangeAspect="1"/>
              </p:cNvGraphicFramePr>
              <p:nvPr>
                <p:extLst>
                  <p:ext uri="{D42A27DB-BD31-4B8C-83A1-F6EECF244321}">
                    <p14:modId xmlns:p14="http://schemas.microsoft.com/office/powerpoint/2010/main" val="672283958"/>
                  </p:ext>
                </p:extLst>
              </p:nvPr>
            </p:nvGraphicFramePr>
            <p:xfrm>
              <a:off x="6431972" y="1339847"/>
              <a:ext cx="2736000" cy="1539000"/>
            </p:xfrm>
            <a:graphic>
              <a:graphicData uri="http://schemas.microsoft.com/office/powerpoint/2016/sectionzoom">
                <psez:sectionZm>
                  <psez:sectionZmObj sectionId="{10818A39-2F88-4EA3-8F60-570803DD5F84}">
                    <psez:zmPr id="{2FE7BCEE-88D8-41B1-83A8-418830D03FD6}" transitionDur="1000">
                      <p166:blipFill xmlns:p166="http://schemas.microsoft.com/office/powerpoint/2016/6/main">
                        <a:blip r:embed="rId8"/>
                        <a:stretch>
                          <a:fillRect/>
                        </a:stretch>
                      </p166:blipFill>
                      <p166:spPr xmlns:p166="http://schemas.microsoft.com/office/powerpoint/2016/6/main">
                        <a:xfrm>
                          <a:off x="0" y="0"/>
                          <a:ext cx="2736000" cy="1539000"/>
                        </a:xfrm>
                        <a:prstGeom prst="rect">
                          <a:avLst/>
                        </a:prstGeom>
                        <a:ln w="3175">
                          <a:solidFill>
                            <a:prstClr val="ltGray"/>
                          </a:solidFill>
                        </a:ln>
                      </p166:spPr>
                    </psez:zmPr>
                  </psez:sectionZmObj>
                </psez:sectionZm>
              </a:graphicData>
            </a:graphic>
          </p:graphicFrame>
        </mc:Choice>
        <mc:Fallback xmlns="">
          <p:pic>
            <p:nvPicPr>
              <p:cNvPr id="16" name="Zoom de section 15">
                <a:hlinkClick r:id="rId9" action="ppaction://hlinksldjump"/>
                <a:extLst>
                  <a:ext uri="{FF2B5EF4-FFF2-40B4-BE49-F238E27FC236}">
                    <a16:creationId xmlns:a16="http://schemas.microsoft.com/office/drawing/2014/main" id="{74812A17-BE33-BE95-465A-7D3030404950}"/>
                  </a:ext>
                </a:extLst>
              </p:cNvPr>
              <p:cNvPicPr>
                <a:picLocks noGrp="1" noRot="1" noChangeAspect="1" noMove="1" noResize="1" noEditPoints="1" noAdjustHandles="1" noChangeArrowheads="1" noChangeShapeType="1"/>
              </p:cNvPicPr>
              <p:nvPr/>
            </p:nvPicPr>
            <p:blipFill>
              <a:blip r:embed="rId10"/>
              <a:stretch>
                <a:fillRect/>
              </a:stretch>
            </p:blipFill>
            <p:spPr>
              <a:xfrm>
                <a:off x="6431972" y="1339847"/>
                <a:ext cx="2736000" cy="15390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20" name="Zoom de section 19">
                <a:extLst>
                  <a:ext uri="{FF2B5EF4-FFF2-40B4-BE49-F238E27FC236}">
                    <a16:creationId xmlns:a16="http://schemas.microsoft.com/office/drawing/2014/main" id="{D531A27B-2E75-F9C2-23F7-019B8484280F}"/>
                  </a:ext>
                </a:extLst>
              </p:cNvPr>
              <p:cNvGraphicFramePr>
                <a:graphicFrameLocks noChangeAspect="1"/>
              </p:cNvGraphicFramePr>
              <p:nvPr>
                <p:extLst>
                  <p:ext uri="{D42A27DB-BD31-4B8C-83A1-F6EECF244321}">
                    <p14:modId xmlns:p14="http://schemas.microsoft.com/office/powerpoint/2010/main" val="3203395782"/>
                  </p:ext>
                </p:extLst>
              </p:nvPr>
            </p:nvGraphicFramePr>
            <p:xfrm>
              <a:off x="9292328" y="1339847"/>
              <a:ext cx="2736000" cy="1539000"/>
            </p:xfrm>
            <a:graphic>
              <a:graphicData uri="http://schemas.microsoft.com/office/powerpoint/2016/sectionzoom">
                <psez:sectionZm>
                  <psez:sectionZmObj sectionId="{8A07E3E6-D071-486B-B9D1-36476CAC2689}">
                    <psez:zmPr id="{A488F17A-57B8-4D9A-A79B-BD6FEFBEEB71}" transitionDur="1000">
                      <p166:blipFill xmlns:p166="http://schemas.microsoft.com/office/powerpoint/2016/6/main">
                        <a:blip r:embed="rId11"/>
                        <a:stretch>
                          <a:fillRect/>
                        </a:stretch>
                      </p166:blipFill>
                      <p166:spPr xmlns:p166="http://schemas.microsoft.com/office/powerpoint/2016/6/main">
                        <a:xfrm>
                          <a:off x="0" y="0"/>
                          <a:ext cx="2736000" cy="1539000"/>
                        </a:xfrm>
                        <a:prstGeom prst="rect">
                          <a:avLst/>
                        </a:prstGeom>
                        <a:ln w="3175">
                          <a:solidFill>
                            <a:prstClr val="ltGray"/>
                          </a:solidFill>
                        </a:ln>
                      </p166:spPr>
                    </psez:zmPr>
                  </psez:sectionZmObj>
                </psez:sectionZm>
              </a:graphicData>
            </a:graphic>
          </p:graphicFrame>
        </mc:Choice>
        <mc:Fallback xmlns="">
          <p:pic>
            <p:nvPicPr>
              <p:cNvPr id="20" name="Zoom de section 19">
                <a:hlinkClick r:id="rId12" action="ppaction://hlinksldjump"/>
                <a:extLst>
                  <a:ext uri="{FF2B5EF4-FFF2-40B4-BE49-F238E27FC236}">
                    <a16:creationId xmlns:a16="http://schemas.microsoft.com/office/drawing/2014/main" id="{D531A27B-2E75-F9C2-23F7-019B8484280F}"/>
                  </a:ext>
                </a:extLst>
              </p:cNvPr>
              <p:cNvPicPr>
                <a:picLocks noGrp="1" noRot="1" noChangeAspect="1" noMove="1" noResize="1" noEditPoints="1" noAdjustHandles="1" noChangeArrowheads="1" noChangeShapeType="1"/>
              </p:cNvPicPr>
              <p:nvPr/>
            </p:nvPicPr>
            <p:blipFill>
              <a:blip r:embed="rId13"/>
              <a:stretch>
                <a:fillRect/>
              </a:stretch>
            </p:blipFill>
            <p:spPr>
              <a:xfrm>
                <a:off x="9292328" y="1339847"/>
                <a:ext cx="2736000" cy="15390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24" name="Zoom de section 23">
                <a:extLst>
                  <a:ext uri="{FF2B5EF4-FFF2-40B4-BE49-F238E27FC236}">
                    <a16:creationId xmlns:a16="http://schemas.microsoft.com/office/drawing/2014/main" id="{CE0BBD0C-4F0D-3842-915A-79806CF4F519}"/>
                  </a:ext>
                </a:extLst>
              </p:cNvPr>
              <p:cNvGraphicFramePr>
                <a:graphicFrameLocks noChangeAspect="1"/>
              </p:cNvGraphicFramePr>
              <p:nvPr>
                <p:extLst>
                  <p:ext uri="{D42A27DB-BD31-4B8C-83A1-F6EECF244321}">
                    <p14:modId xmlns:p14="http://schemas.microsoft.com/office/powerpoint/2010/main" val="1288692679"/>
                  </p:ext>
                </p:extLst>
              </p:nvPr>
            </p:nvGraphicFramePr>
            <p:xfrm>
              <a:off x="475172" y="3337335"/>
              <a:ext cx="2736000" cy="1539000"/>
            </p:xfrm>
            <a:graphic>
              <a:graphicData uri="http://schemas.microsoft.com/office/powerpoint/2016/sectionzoom">
                <psez:sectionZm>
                  <psez:sectionZmObj sectionId="{82B9CB0B-3FCA-483C-8192-E20C3266AF6B}">
                    <psez:zmPr id="{72B89935-A314-41E9-BBED-3E46CE4C5936}" transitionDur="1000">
                      <p166:blipFill xmlns:p166="http://schemas.microsoft.com/office/powerpoint/2016/6/main">
                        <a:blip r:embed="rId14"/>
                        <a:stretch>
                          <a:fillRect/>
                        </a:stretch>
                      </p166:blipFill>
                      <p166:spPr xmlns:p166="http://schemas.microsoft.com/office/powerpoint/2016/6/main">
                        <a:xfrm>
                          <a:off x="0" y="0"/>
                          <a:ext cx="2736000" cy="1539000"/>
                        </a:xfrm>
                        <a:prstGeom prst="rect">
                          <a:avLst/>
                        </a:prstGeom>
                        <a:ln w="3175">
                          <a:solidFill>
                            <a:prstClr val="ltGray"/>
                          </a:solidFill>
                        </a:ln>
                      </p166:spPr>
                    </psez:zmPr>
                  </psez:sectionZmObj>
                </psez:sectionZm>
              </a:graphicData>
            </a:graphic>
          </p:graphicFrame>
        </mc:Choice>
        <mc:Fallback xmlns="">
          <p:pic>
            <p:nvPicPr>
              <p:cNvPr id="24" name="Zoom de section 23">
                <a:hlinkClick r:id="rId15" action="ppaction://hlinksldjump"/>
                <a:extLst>
                  <a:ext uri="{FF2B5EF4-FFF2-40B4-BE49-F238E27FC236}">
                    <a16:creationId xmlns:a16="http://schemas.microsoft.com/office/drawing/2014/main" id="{CE0BBD0C-4F0D-3842-915A-79806CF4F519}"/>
                  </a:ext>
                </a:extLst>
              </p:cNvPr>
              <p:cNvPicPr>
                <a:picLocks noGrp="1" noRot="1" noChangeAspect="1" noMove="1" noResize="1" noEditPoints="1" noAdjustHandles="1" noChangeArrowheads="1" noChangeShapeType="1"/>
              </p:cNvPicPr>
              <p:nvPr/>
            </p:nvPicPr>
            <p:blipFill>
              <a:blip r:embed="rId16"/>
              <a:stretch>
                <a:fillRect/>
              </a:stretch>
            </p:blipFill>
            <p:spPr>
              <a:xfrm>
                <a:off x="475172" y="3337335"/>
                <a:ext cx="2736000" cy="15390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27" name="Zoom de section 26">
                <a:extLst>
                  <a:ext uri="{FF2B5EF4-FFF2-40B4-BE49-F238E27FC236}">
                    <a16:creationId xmlns:a16="http://schemas.microsoft.com/office/drawing/2014/main" id="{A60B266B-A7D8-D27B-5DC8-A350FF2452F1}"/>
                  </a:ext>
                </a:extLst>
              </p:cNvPr>
              <p:cNvGraphicFramePr>
                <a:graphicFrameLocks noChangeAspect="1"/>
              </p:cNvGraphicFramePr>
              <p:nvPr>
                <p:extLst>
                  <p:ext uri="{D42A27DB-BD31-4B8C-83A1-F6EECF244321}">
                    <p14:modId xmlns:p14="http://schemas.microsoft.com/office/powerpoint/2010/main" val="2672738433"/>
                  </p:ext>
                </p:extLst>
              </p:nvPr>
            </p:nvGraphicFramePr>
            <p:xfrm>
              <a:off x="3453572" y="3372899"/>
              <a:ext cx="2736000" cy="1539000"/>
            </p:xfrm>
            <a:graphic>
              <a:graphicData uri="http://schemas.microsoft.com/office/powerpoint/2016/sectionzoom">
                <psez:sectionZm>
                  <psez:sectionZmObj sectionId="{40D17BA3-77DD-461C-BD26-96574939BEFF}">
                    <psez:zmPr id="{1A8DD20D-8438-4E36-A502-4B2DF8771F41}" transitionDur="1000">
                      <p166:blipFill xmlns:p166="http://schemas.microsoft.com/office/powerpoint/2016/6/main">
                        <a:blip r:embed="rId17"/>
                        <a:stretch>
                          <a:fillRect/>
                        </a:stretch>
                      </p166:blipFill>
                      <p166:spPr xmlns:p166="http://schemas.microsoft.com/office/powerpoint/2016/6/main">
                        <a:xfrm>
                          <a:off x="0" y="0"/>
                          <a:ext cx="2736000" cy="1539000"/>
                        </a:xfrm>
                        <a:prstGeom prst="rect">
                          <a:avLst/>
                        </a:prstGeom>
                        <a:ln w="3175">
                          <a:solidFill>
                            <a:prstClr val="ltGray"/>
                          </a:solidFill>
                        </a:ln>
                      </p166:spPr>
                    </psez:zmPr>
                  </psez:sectionZmObj>
                </psez:sectionZm>
              </a:graphicData>
            </a:graphic>
          </p:graphicFrame>
        </mc:Choice>
        <mc:Fallback xmlns="">
          <p:pic>
            <p:nvPicPr>
              <p:cNvPr id="27" name="Zoom de section 26">
                <a:hlinkClick r:id="rId18" action="ppaction://hlinksldjump"/>
                <a:extLst>
                  <a:ext uri="{FF2B5EF4-FFF2-40B4-BE49-F238E27FC236}">
                    <a16:creationId xmlns:a16="http://schemas.microsoft.com/office/drawing/2014/main" id="{A60B266B-A7D8-D27B-5DC8-A350FF2452F1}"/>
                  </a:ext>
                </a:extLst>
              </p:cNvPr>
              <p:cNvPicPr>
                <a:picLocks noGrp="1" noRot="1" noChangeAspect="1" noMove="1" noResize="1" noEditPoints="1" noAdjustHandles="1" noChangeArrowheads="1" noChangeShapeType="1"/>
              </p:cNvPicPr>
              <p:nvPr/>
            </p:nvPicPr>
            <p:blipFill>
              <a:blip r:embed="rId19"/>
              <a:stretch>
                <a:fillRect/>
              </a:stretch>
            </p:blipFill>
            <p:spPr>
              <a:xfrm>
                <a:off x="3453572" y="3372899"/>
                <a:ext cx="2736000" cy="15390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29" name="Zoom de section 28">
                <a:extLst>
                  <a:ext uri="{FF2B5EF4-FFF2-40B4-BE49-F238E27FC236}">
                    <a16:creationId xmlns:a16="http://schemas.microsoft.com/office/drawing/2014/main" id="{9A42F2B0-1214-53A8-6363-7DA2BC729897}"/>
                  </a:ext>
                </a:extLst>
              </p:cNvPr>
              <p:cNvGraphicFramePr>
                <a:graphicFrameLocks noChangeAspect="1"/>
              </p:cNvGraphicFramePr>
              <p:nvPr>
                <p:extLst>
                  <p:ext uri="{D42A27DB-BD31-4B8C-83A1-F6EECF244321}">
                    <p14:modId xmlns:p14="http://schemas.microsoft.com/office/powerpoint/2010/main" val="4040679713"/>
                  </p:ext>
                </p:extLst>
              </p:nvPr>
            </p:nvGraphicFramePr>
            <p:xfrm>
              <a:off x="6431972" y="3372899"/>
              <a:ext cx="2736000" cy="1539000"/>
            </p:xfrm>
            <a:graphic>
              <a:graphicData uri="http://schemas.microsoft.com/office/powerpoint/2016/sectionzoom">
                <psez:sectionZm>
                  <psez:sectionZmObj sectionId="{5DBFFBF0-D094-4C15-A6C4-3AD31EE1FB95}">
                    <psez:zmPr id="{5FF61316-F975-4F94-9B62-518D943E19E4}" transitionDur="1000">
                      <p166:blipFill xmlns:p166="http://schemas.microsoft.com/office/powerpoint/2016/6/main">
                        <a:blip r:embed="rId20"/>
                        <a:stretch>
                          <a:fillRect/>
                        </a:stretch>
                      </p166:blipFill>
                      <p166:spPr xmlns:p166="http://schemas.microsoft.com/office/powerpoint/2016/6/main">
                        <a:xfrm>
                          <a:off x="0" y="0"/>
                          <a:ext cx="2736000" cy="1539000"/>
                        </a:xfrm>
                        <a:prstGeom prst="rect">
                          <a:avLst/>
                        </a:prstGeom>
                        <a:ln w="3175">
                          <a:solidFill>
                            <a:prstClr val="ltGray"/>
                          </a:solidFill>
                        </a:ln>
                      </p166:spPr>
                    </psez:zmPr>
                  </psez:sectionZmObj>
                </psez:sectionZm>
              </a:graphicData>
            </a:graphic>
          </p:graphicFrame>
        </mc:Choice>
        <mc:Fallback xmlns="">
          <p:pic>
            <p:nvPicPr>
              <p:cNvPr id="29" name="Zoom de section 28">
                <a:hlinkClick r:id="rId21" action="ppaction://hlinksldjump"/>
                <a:extLst>
                  <a:ext uri="{FF2B5EF4-FFF2-40B4-BE49-F238E27FC236}">
                    <a16:creationId xmlns:a16="http://schemas.microsoft.com/office/drawing/2014/main" id="{9A42F2B0-1214-53A8-6363-7DA2BC729897}"/>
                  </a:ext>
                </a:extLst>
              </p:cNvPr>
              <p:cNvPicPr>
                <a:picLocks noGrp="1" noRot="1" noChangeAspect="1" noMove="1" noResize="1" noEditPoints="1" noAdjustHandles="1" noChangeArrowheads="1" noChangeShapeType="1"/>
              </p:cNvPicPr>
              <p:nvPr/>
            </p:nvPicPr>
            <p:blipFill>
              <a:blip r:embed="rId22"/>
              <a:stretch>
                <a:fillRect/>
              </a:stretch>
            </p:blipFill>
            <p:spPr>
              <a:xfrm>
                <a:off x="6431972" y="3372899"/>
                <a:ext cx="2736000" cy="15390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31" name="Zoom de section 30">
                <a:extLst>
                  <a:ext uri="{FF2B5EF4-FFF2-40B4-BE49-F238E27FC236}">
                    <a16:creationId xmlns:a16="http://schemas.microsoft.com/office/drawing/2014/main" id="{0781A7D6-D00F-9C94-B527-24B751C6B85F}"/>
                  </a:ext>
                </a:extLst>
              </p:cNvPr>
              <p:cNvGraphicFramePr>
                <a:graphicFrameLocks noChangeAspect="1"/>
              </p:cNvGraphicFramePr>
              <p:nvPr>
                <p:extLst>
                  <p:ext uri="{D42A27DB-BD31-4B8C-83A1-F6EECF244321}">
                    <p14:modId xmlns:p14="http://schemas.microsoft.com/office/powerpoint/2010/main" val="3831814336"/>
                  </p:ext>
                </p:extLst>
              </p:nvPr>
            </p:nvGraphicFramePr>
            <p:xfrm>
              <a:off x="9292328" y="3406895"/>
              <a:ext cx="2736000" cy="1539000"/>
            </p:xfrm>
            <a:graphic>
              <a:graphicData uri="http://schemas.microsoft.com/office/powerpoint/2016/sectionzoom">
                <psez:sectionZm>
                  <psez:sectionZmObj sectionId="{9604C667-67D5-4885-BD52-248D9EB2551D}">
                    <psez:zmPr id="{6D2A83A2-4854-4DFB-9A4E-9AAC5348AF30}" transitionDur="1000">
                      <p166:blipFill xmlns:p166="http://schemas.microsoft.com/office/powerpoint/2016/6/main">
                        <a:blip r:embed="rId23"/>
                        <a:stretch>
                          <a:fillRect/>
                        </a:stretch>
                      </p166:blipFill>
                      <p166:spPr xmlns:p166="http://schemas.microsoft.com/office/powerpoint/2016/6/main">
                        <a:xfrm>
                          <a:off x="0" y="0"/>
                          <a:ext cx="2736000" cy="1539000"/>
                        </a:xfrm>
                        <a:prstGeom prst="rect">
                          <a:avLst/>
                        </a:prstGeom>
                        <a:ln w="3175">
                          <a:solidFill>
                            <a:prstClr val="ltGray"/>
                          </a:solidFill>
                        </a:ln>
                      </p166:spPr>
                    </psez:zmPr>
                  </psez:sectionZmObj>
                </psez:sectionZm>
              </a:graphicData>
            </a:graphic>
          </p:graphicFrame>
        </mc:Choice>
        <mc:Fallback xmlns="">
          <p:pic>
            <p:nvPicPr>
              <p:cNvPr id="31" name="Zoom de section 30">
                <a:hlinkClick r:id="rId24" action="ppaction://hlinksldjump"/>
                <a:extLst>
                  <a:ext uri="{FF2B5EF4-FFF2-40B4-BE49-F238E27FC236}">
                    <a16:creationId xmlns:a16="http://schemas.microsoft.com/office/drawing/2014/main" id="{0781A7D6-D00F-9C94-B527-24B751C6B85F}"/>
                  </a:ext>
                </a:extLst>
              </p:cNvPr>
              <p:cNvPicPr>
                <a:picLocks noGrp="1" noRot="1" noChangeAspect="1" noMove="1" noResize="1" noEditPoints="1" noAdjustHandles="1" noChangeArrowheads="1" noChangeShapeType="1"/>
              </p:cNvPicPr>
              <p:nvPr/>
            </p:nvPicPr>
            <p:blipFill>
              <a:blip r:embed="rId25"/>
              <a:stretch>
                <a:fillRect/>
              </a:stretch>
            </p:blipFill>
            <p:spPr>
              <a:xfrm>
                <a:off x="9292328" y="3406895"/>
                <a:ext cx="2736000" cy="15390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33" name="Zoom de section 32">
                <a:extLst>
                  <a:ext uri="{FF2B5EF4-FFF2-40B4-BE49-F238E27FC236}">
                    <a16:creationId xmlns:a16="http://schemas.microsoft.com/office/drawing/2014/main" id="{BBB05785-6CDB-E084-5AD9-157F70CD0CCB}"/>
                  </a:ext>
                </a:extLst>
              </p:cNvPr>
              <p:cNvGraphicFramePr>
                <a:graphicFrameLocks noChangeAspect="1"/>
              </p:cNvGraphicFramePr>
              <p:nvPr>
                <p:extLst>
                  <p:ext uri="{D42A27DB-BD31-4B8C-83A1-F6EECF244321}">
                    <p14:modId xmlns:p14="http://schemas.microsoft.com/office/powerpoint/2010/main" val="4176345883"/>
                  </p:ext>
                </p:extLst>
              </p:nvPr>
            </p:nvGraphicFramePr>
            <p:xfrm>
              <a:off x="2264000" y="5236984"/>
              <a:ext cx="2700000" cy="1518750"/>
            </p:xfrm>
            <a:graphic>
              <a:graphicData uri="http://schemas.microsoft.com/office/powerpoint/2016/sectionzoom">
                <psez:sectionZm>
                  <psez:sectionZmObj sectionId="{18D51ED6-D630-4ED6-94DD-7320380516FE}">
                    <psez:zmPr id="{6DF83F1E-BA76-4946-93D4-DB4A646D72CC}" transitionDur="1000">
                      <p166:blipFill xmlns:p166="http://schemas.microsoft.com/office/powerpoint/2016/6/main">
                        <a:blip r:embed="rId26"/>
                        <a:stretch>
                          <a:fillRect/>
                        </a:stretch>
                      </p166:blipFill>
                      <p166:spPr xmlns:p166="http://schemas.microsoft.com/office/powerpoint/2016/6/main">
                        <a:xfrm>
                          <a:off x="0" y="0"/>
                          <a:ext cx="2700000" cy="1518750"/>
                        </a:xfrm>
                        <a:prstGeom prst="rect">
                          <a:avLst/>
                        </a:prstGeom>
                        <a:ln w="3175">
                          <a:solidFill>
                            <a:prstClr val="ltGray"/>
                          </a:solidFill>
                        </a:ln>
                      </p166:spPr>
                    </psez:zmPr>
                  </psez:sectionZmObj>
                </psez:sectionZm>
              </a:graphicData>
            </a:graphic>
          </p:graphicFrame>
        </mc:Choice>
        <mc:Fallback xmlns="">
          <p:pic>
            <p:nvPicPr>
              <p:cNvPr id="33" name="Zoom de section 32">
                <a:hlinkClick r:id="rId27" action="ppaction://hlinksldjump"/>
                <a:extLst>
                  <a:ext uri="{FF2B5EF4-FFF2-40B4-BE49-F238E27FC236}">
                    <a16:creationId xmlns:a16="http://schemas.microsoft.com/office/drawing/2014/main" id="{BBB05785-6CDB-E084-5AD9-157F70CD0CCB}"/>
                  </a:ext>
                </a:extLst>
              </p:cNvPr>
              <p:cNvPicPr>
                <a:picLocks noGrp="1" noRot="1" noChangeAspect="1" noMove="1" noResize="1" noEditPoints="1" noAdjustHandles="1" noChangeArrowheads="1" noChangeShapeType="1"/>
              </p:cNvPicPr>
              <p:nvPr/>
            </p:nvPicPr>
            <p:blipFill>
              <a:blip r:embed="rId28"/>
              <a:stretch>
                <a:fillRect/>
              </a:stretch>
            </p:blipFill>
            <p:spPr>
              <a:xfrm>
                <a:off x="2264000" y="5236984"/>
                <a:ext cx="2700000" cy="151875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35" name="Zoom de section 34">
                <a:extLst>
                  <a:ext uri="{FF2B5EF4-FFF2-40B4-BE49-F238E27FC236}">
                    <a16:creationId xmlns:a16="http://schemas.microsoft.com/office/drawing/2014/main" id="{BA99CF7C-C578-6726-8EE3-7ACDD93B4827}"/>
                  </a:ext>
                </a:extLst>
              </p:cNvPr>
              <p:cNvGraphicFramePr>
                <a:graphicFrameLocks noChangeAspect="1"/>
              </p:cNvGraphicFramePr>
              <p:nvPr>
                <p:extLst>
                  <p:ext uri="{D42A27DB-BD31-4B8C-83A1-F6EECF244321}">
                    <p14:modId xmlns:p14="http://schemas.microsoft.com/office/powerpoint/2010/main" val="1974747447"/>
                  </p:ext>
                </p:extLst>
              </p:nvPr>
            </p:nvGraphicFramePr>
            <p:xfrm>
              <a:off x="7228000" y="5236984"/>
              <a:ext cx="2700000" cy="1518750"/>
            </p:xfrm>
            <a:graphic>
              <a:graphicData uri="http://schemas.microsoft.com/office/powerpoint/2016/sectionzoom">
                <psez:sectionZm>
                  <psez:sectionZmObj sectionId="{EFD56D5D-50BF-4E39-B1A7-0888CE9D4712}">
                    <psez:zmPr id="{B0592103-D6AC-4328-909D-2AB5B4E3A66E}" transitionDur="1000">
                      <p166:blipFill xmlns:p166="http://schemas.microsoft.com/office/powerpoint/2016/6/main">
                        <a:blip r:embed="rId29"/>
                        <a:stretch>
                          <a:fillRect/>
                        </a:stretch>
                      </p166:blipFill>
                      <p166:spPr xmlns:p166="http://schemas.microsoft.com/office/powerpoint/2016/6/main">
                        <a:xfrm>
                          <a:off x="0" y="0"/>
                          <a:ext cx="2700000" cy="1518750"/>
                        </a:xfrm>
                        <a:prstGeom prst="rect">
                          <a:avLst/>
                        </a:prstGeom>
                        <a:ln w="3175">
                          <a:solidFill>
                            <a:prstClr val="ltGray"/>
                          </a:solidFill>
                        </a:ln>
                      </p166:spPr>
                    </psez:zmPr>
                  </psez:sectionZmObj>
                </psez:sectionZm>
              </a:graphicData>
            </a:graphic>
          </p:graphicFrame>
        </mc:Choice>
        <mc:Fallback xmlns="">
          <p:pic>
            <p:nvPicPr>
              <p:cNvPr id="35" name="Zoom de section 34">
                <a:hlinkClick r:id="rId30" action="ppaction://hlinksldjump"/>
                <a:extLst>
                  <a:ext uri="{FF2B5EF4-FFF2-40B4-BE49-F238E27FC236}">
                    <a16:creationId xmlns:a16="http://schemas.microsoft.com/office/drawing/2014/main" id="{BA99CF7C-C578-6726-8EE3-7ACDD93B4827}"/>
                  </a:ext>
                </a:extLst>
              </p:cNvPr>
              <p:cNvPicPr>
                <a:picLocks noGrp="1" noRot="1" noChangeAspect="1" noMove="1" noResize="1" noEditPoints="1" noAdjustHandles="1" noChangeArrowheads="1" noChangeShapeType="1"/>
              </p:cNvPicPr>
              <p:nvPr/>
            </p:nvPicPr>
            <p:blipFill>
              <a:blip r:embed="rId31"/>
              <a:stretch>
                <a:fillRect/>
              </a:stretch>
            </p:blipFill>
            <p:spPr>
              <a:xfrm>
                <a:off x="7228000" y="5236984"/>
                <a:ext cx="2700000" cy="1518750"/>
              </a:xfrm>
              <a:prstGeom prst="rect">
                <a:avLst/>
              </a:prstGeom>
              <a:ln w="3175">
                <a:solidFill>
                  <a:prstClr val="ltGray"/>
                </a:solidFill>
              </a:ln>
            </p:spPr>
          </p:pic>
        </mc:Fallback>
      </mc:AlternateContent>
    </p:spTree>
    <p:extLst>
      <p:ext uri="{BB962C8B-B14F-4D97-AF65-F5344CB8AC3E}">
        <p14:creationId xmlns:p14="http://schemas.microsoft.com/office/powerpoint/2010/main" val="1099193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C835DD-131E-443A-15A2-3234B511545B}"/>
              </a:ext>
            </a:extLst>
          </p:cNvPr>
          <p:cNvSpPr>
            <a:spLocks noGrp="1"/>
          </p:cNvSpPr>
          <p:nvPr>
            <p:ph type="ctrTitle"/>
          </p:nvPr>
        </p:nvSpPr>
        <p:spPr>
          <a:xfrm>
            <a:off x="3842922" y="2820832"/>
            <a:ext cx="8349078" cy="2032987"/>
          </a:xfrm>
        </p:spPr>
        <p:txBody>
          <a:bodyPr>
            <a:normAutofit/>
          </a:bodyPr>
          <a:lstStyle/>
          <a:p>
            <a:r>
              <a:rPr lang="fr-FR" b="1" dirty="0"/>
              <a:t>LES TRAUMATISMES</a:t>
            </a:r>
            <a:br>
              <a:rPr lang="fr-FR" b="1" dirty="0"/>
            </a:br>
            <a:r>
              <a:rPr lang="fr-FR" sz="4000" b="1" dirty="0"/>
              <a:t>Séquence 07</a:t>
            </a:r>
            <a:endParaRPr lang="fr-FR" b="1" dirty="0"/>
          </a:p>
        </p:txBody>
      </p:sp>
      <p:sp>
        <p:nvSpPr>
          <p:cNvPr id="3" name="Espace réservé du numéro de diapositive 2">
            <a:extLst>
              <a:ext uri="{FF2B5EF4-FFF2-40B4-BE49-F238E27FC236}">
                <a16:creationId xmlns:a16="http://schemas.microsoft.com/office/drawing/2014/main" id="{853A84B9-C92F-C33A-1465-75979A7433D7}"/>
              </a:ext>
            </a:extLst>
          </p:cNvPr>
          <p:cNvSpPr>
            <a:spLocks noGrp="1"/>
          </p:cNvSpPr>
          <p:nvPr>
            <p:ph type="sldNum" sz="quarter" idx="13"/>
          </p:nvPr>
        </p:nvSpPr>
        <p:spPr>
          <a:xfrm>
            <a:off x="11325224" y="6300548"/>
            <a:ext cx="752475" cy="381442"/>
          </a:xfrm>
        </p:spPr>
        <p:txBody>
          <a:bodyPr/>
          <a:lstStyle/>
          <a:p>
            <a:fld id="{E08ED9A5-DC0D-4841-8E77-55016E9FD6AD}" type="slidenum">
              <a:rPr lang="fr-FR" smtClean="0"/>
              <a:pPr/>
              <a:t>70</a:t>
            </a:fld>
            <a:endParaRPr lang="fr-FR"/>
          </a:p>
        </p:txBody>
      </p:sp>
      <p:sp>
        <p:nvSpPr>
          <p:cNvPr id="4" name="Espace réservé du pied de page 3">
            <a:extLst>
              <a:ext uri="{FF2B5EF4-FFF2-40B4-BE49-F238E27FC236}">
                <a16:creationId xmlns:a16="http://schemas.microsoft.com/office/drawing/2014/main" id="{DA63C38C-A4C1-568D-C5F2-429AE0715A91}"/>
              </a:ext>
            </a:extLst>
          </p:cNvPr>
          <p:cNvSpPr>
            <a:spLocks noGrp="1"/>
          </p:cNvSpPr>
          <p:nvPr>
            <p:ph type="ftr" sz="quarter" idx="12"/>
          </p:nvPr>
        </p:nvSpPr>
        <p:spPr/>
        <p:txBody>
          <a:bodyPr/>
          <a:lstStyle/>
          <a:p>
            <a:r>
              <a:rPr lang="fr-FR"/>
              <a:t>Version 2026 - JF</a:t>
            </a:r>
            <a:endParaRPr lang="fr-FR" dirty="0"/>
          </a:p>
        </p:txBody>
      </p:sp>
    </p:spTree>
    <p:extLst>
      <p:ext uri="{BB962C8B-B14F-4D97-AF65-F5344CB8AC3E}">
        <p14:creationId xmlns:p14="http://schemas.microsoft.com/office/powerpoint/2010/main" val="3402985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B503B2B2-958F-F5E3-732D-4A4656441D7C}"/>
              </a:ext>
            </a:extLst>
          </p:cNvPr>
          <p:cNvSpPr>
            <a:spLocks noGrp="1"/>
          </p:cNvSpPr>
          <p:nvPr>
            <p:ph type="subTitle" idx="1"/>
          </p:nvPr>
        </p:nvSpPr>
        <p:spPr>
          <a:xfrm>
            <a:off x="263552" y="2334922"/>
            <a:ext cx="4940381" cy="874356"/>
          </a:xfrm>
        </p:spPr>
        <p:txBody>
          <a:bodyPr>
            <a:normAutofit/>
          </a:bodyPr>
          <a:lstStyle/>
          <a:p>
            <a:r>
              <a:rPr lang="fr-FR" b="1" dirty="0">
                <a:solidFill>
                  <a:srgbClr val="00529B"/>
                </a:solidFill>
              </a:rPr>
              <a:t>Les traumatismes</a:t>
            </a:r>
          </a:p>
        </p:txBody>
      </p:sp>
      <p:sp>
        <p:nvSpPr>
          <p:cNvPr id="3" name="Espace réservé du texte 2">
            <a:extLst>
              <a:ext uri="{FF2B5EF4-FFF2-40B4-BE49-F238E27FC236}">
                <a16:creationId xmlns:a16="http://schemas.microsoft.com/office/drawing/2014/main" id="{F2E52BA9-F3D3-9E94-7072-EA4101513115}"/>
              </a:ext>
            </a:extLst>
          </p:cNvPr>
          <p:cNvSpPr>
            <a:spLocks noGrp="1"/>
          </p:cNvSpPr>
          <p:nvPr>
            <p:ph type="body" sz="quarter" idx="10"/>
          </p:nvPr>
        </p:nvSpPr>
        <p:spPr>
          <a:xfrm>
            <a:off x="5930282" y="1491449"/>
            <a:ext cx="6147417" cy="3435658"/>
          </a:xfrm>
        </p:spPr>
        <p:txBody>
          <a:bodyPr>
            <a:normAutofit lnSpcReduction="10000"/>
          </a:bodyPr>
          <a:lstStyle/>
          <a:p>
            <a:pPr algn="ctr"/>
            <a:r>
              <a:rPr lang="fr-FR" sz="3500" b="1" u="sng" dirty="0">
                <a:solidFill>
                  <a:srgbClr val="C10435"/>
                </a:solidFill>
                <a:latin typeface="+mj-lt"/>
              </a:rPr>
              <a:t>OBJECTIF</a:t>
            </a:r>
            <a:r>
              <a:rPr lang="fr-FR" sz="3500" b="1" dirty="0">
                <a:solidFill>
                  <a:srgbClr val="C10435"/>
                </a:solidFill>
                <a:latin typeface="+mj-lt"/>
              </a:rPr>
              <a:t> :</a:t>
            </a:r>
          </a:p>
          <a:p>
            <a:pPr algn="ctr"/>
            <a:endParaRPr lang="fr-FR" sz="2800" dirty="0">
              <a:solidFill>
                <a:srgbClr val="C10435"/>
              </a:solidFill>
              <a:latin typeface="+mj-lt"/>
            </a:endParaRPr>
          </a:p>
          <a:p>
            <a:pPr algn="ctr"/>
            <a:r>
              <a:rPr lang="fr-FR" dirty="0">
                <a:solidFill>
                  <a:srgbClr val="C10435"/>
                </a:solidFill>
                <a:latin typeface="+mj-lt"/>
              </a:rPr>
              <a:t>D</a:t>
            </a:r>
            <a:r>
              <a:rPr lang="fr-FR" sz="2800" dirty="0">
                <a:solidFill>
                  <a:srgbClr val="C10435"/>
                </a:solidFill>
                <a:latin typeface="+mj-lt"/>
              </a:rPr>
              <a:t>evant une victime qui se plaint d’un traumatisme, </a:t>
            </a:r>
            <a:r>
              <a:rPr lang="fr-FR" dirty="0">
                <a:solidFill>
                  <a:srgbClr val="C10435"/>
                </a:solidFill>
                <a:latin typeface="+mj-lt"/>
              </a:rPr>
              <a:t>être capable </a:t>
            </a:r>
            <a:r>
              <a:rPr lang="fr-FR" sz="2800" dirty="0">
                <a:solidFill>
                  <a:srgbClr val="C10435"/>
                </a:solidFill>
                <a:latin typeface="+mj-lt"/>
              </a:rPr>
              <a:t>de l’interroger et d’éviter toute mobilisation pour empêcher une aggravation, en attendant l’arrivée des secours</a:t>
            </a:r>
          </a:p>
        </p:txBody>
      </p:sp>
      <p:sp>
        <p:nvSpPr>
          <p:cNvPr id="4" name="Espace réservé du texte 3">
            <a:extLst>
              <a:ext uri="{FF2B5EF4-FFF2-40B4-BE49-F238E27FC236}">
                <a16:creationId xmlns:a16="http://schemas.microsoft.com/office/drawing/2014/main" id="{0C828031-3C42-70D9-FD32-56E0032215FD}"/>
              </a:ext>
            </a:extLst>
          </p:cNvPr>
          <p:cNvSpPr>
            <a:spLocks noGrp="1"/>
          </p:cNvSpPr>
          <p:nvPr>
            <p:ph type="body" sz="quarter" idx="11"/>
          </p:nvPr>
        </p:nvSpPr>
        <p:spPr>
          <a:xfrm>
            <a:off x="2733743" y="6115481"/>
            <a:ext cx="1802746" cy="381442"/>
          </a:xfrm>
        </p:spPr>
        <p:txBody>
          <a:bodyPr>
            <a:normAutofit/>
          </a:bodyPr>
          <a:lstStyle/>
          <a:p>
            <a:r>
              <a:rPr lang="fr-FR" dirty="0"/>
              <a:t>20 min</a:t>
            </a:r>
          </a:p>
        </p:txBody>
      </p:sp>
      <p:sp>
        <p:nvSpPr>
          <p:cNvPr id="5" name="Espace réservé du numéro de diapositive 4">
            <a:extLst>
              <a:ext uri="{FF2B5EF4-FFF2-40B4-BE49-F238E27FC236}">
                <a16:creationId xmlns:a16="http://schemas.microsoft.com/office/drawing/2014/main" id="{CBA93FB0-9FB8-C81E-601E-C02EC33E2CA4}"/>
              </a:ext>
            </a:extLst>
          </p:cNvPr>
          <p:cNvSpPr>
            <a:spLocks noGrp="1"/>
          </p:cNvSpPr>
          <p:nvPr>
            <p:ph type="sldNum" sz="quarter" idx="13"/>
          </p:nvPr>
        </p:nvSpPr>
        <p:spPr>
          <a:xfrm>
            <a:off x="11325224" y="6408128"/>
            <a:ext cx="752475" cy="381442"/>
          </a:xfrm>
        </p:spPr>
        <p:txBody>
          <a:bodyPr/>
          <a:lstStyle/>
          <a:p>
            <a:fld id="{E08ED9A5-DC0D-4841-8E77-55016E9FD6AD}" type="slidenum">
              <a:rPr lang="fr-FR" smtClean="0"/>
              <a:pPr/>
              <a:t>71</a:t>
            </a:fld>
            <a:endParaRPr lang="fr-FR"/>
          </a:p>
        </p:txBody>
      </p:sp>
      <p:sp>
        <p:nvSpPr>
          <p:cNvPr id="6" name="Espace réservé du pied de page 5">
            <a:extLst>
              <a:ext uri="{FF2B5EF4-FFF2-40B4-BE49-F238E27FC236}">
                <a16:creationId xmlns:a16="http://schemas.microsoft.com/office/drawing/2014/main" id="{27AC7D67-C86A-798A-1306-F38CCA301FF4}"/>
              </a:ext>
            </a:extLst>
          </p:cNvPr>
          <p:cNvSpPr>
            <a:spLocks noGrp="1"/>
          </p:cNvSpPr>
          <p:nvPr>
            <p:ph type="ftr" sz="quarter" idx="12"/>
          </p:nvPr>
        </p:nvSpPr>
        <p:spPr>
          <a:xfrm>
            <a:off x="11013141" y="6654484"/>
            <a:ext cx="1178859" cy="206935"/>
          </a:xfrm>
        </p:spPr>
        <p:txBody>
          <a:bodyPr/>
          <a:lstStyle/>
          <a:p>
            <a:r>
              <a:rPr lang="fr-FR"/>
              <a:t>Version 2026 - JF</a:t>
            </a:r>
            <a:endParaRPr lang="fr-FR" dirty="0"/>
          </a:p>
        </p:txBody>
      </p:sp>
    </p:spTree>
    <p:extLst>
      <p:ext uri="{BB962C8B-B14F-4D97-AF65-F5344CB8AC3E}">
        <p14:creationId xmlns:p14="http://schemas.microsoft.com/office/powerpoint/2010/main" val="37838241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F78EC9EC-3691-81DD-1F51-4E112CF03242}"/>
              </a:ext>
            </a:extLst>
          </p:cNvPr>
          <p:cNvSpPr>
            <a:spLocks noGrp="1"/>
          </p:cNvSpPr>
          <p:nvPr>
            <p:ph type="body" sz="quarter" idx="10"/>
          </p:nvPr>
        </p:nvSpPr>
        <p:spPr>
          <a:xfrm>
            <a:off x="793730" y="1506905"/>
            <a:ext cx="2999305" cy="1120885"/>
          </a:xfrm>
        </p:spPr>
        <p:txBody>
          <a:bodyPr>
            <a:normAutofit/>
          </a:bodyPr>
          <a:lstStyle/>
          <a:p>
            <a:r>
              <a:rPr lang="fr-FR" sz="4800" dirty="0"/>
              <a:t>PLAN</a:t>
            </a:r>
          </a:p>
        </p:txBody>
      </p:sp>
      <p:sp>
        <p:nvSpPr>
          <p:cNvPr id="5" name="Espace réservé du numéro de diapositive 4">
            <a:extLst>
              <a:ext uri="{FF2B5EF4-FFF2-40B4-BE49-F238E27FC236}">
                <a16:creationId xmlns:a16="http://schemas.microsoft.com/office/drawing/2014/main" id="{FE394C53-E848-4780-B0D8-B2B3889F3192}"/>
              </a:ext>
            </a:extLst>
          </p:cNvPr>
          <p:cNvSpPr>
            <a:spLocks noGrp="1"/>
          </p:cNvSpPr>
          <p:nvPr>
            <p:ph type="sldNum" sz="quarter" idx="13"/>
          </p:nvPr>
        </p:nvSpPr>
        <p:spPr>
          <a:xfrm>
            <a:off x="11325224" y="6408128"/>
            <a:ext cx="752475" cy="381442"/>
          </a:xfrm>
        </p:spPr>
        <p:txBody>
          <a:bodyPr/>
          <a:lstStyle/>
          <a:p>
            <a:fld id="{E08ED9A5-DC0D-4841-8E77-55016E9FD6AD}" type="slidenum">
              <a:rPr lang="fr-FR" smtClean="0"/>
              <a:pPr/>
              <a:t>72</a:t>
            </a:fld>
            <a:endParaRPr lang="fr-FR"/>
          </a:p>
        </p:txBody>
      </p:sp>
      <p:sp>
        <p:nvSpPr>
          <p:cNvPr id="17" name="Ellipse 16">
            <a:extLst>
              <a:ext uri="{FF2B5EF4-FFF2-40B4-BE49-F238E27FC236}">
                <a16:creationId xmlns:a16="http://schemas.microsoft.com/office/drawing/2014/main" id="{53267373-323A-EFAA-5C37-175E4AF959BE}"/>
              </a:ext>
            </a:extLst>
          </p:cNvPr>
          <p:cNvSpPr/>
          <p:nvPr/>
        </p:nvSpPr>
        <p:spPr>
          <a:xfrm>
            <a:off x="4356859" y="2708886"/>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372838B7-986C-DF4B-4C3F-FD4801B3DF6F}"/>
              </a:ext>
            </a:extLst>
          </p:cNvPr>
          <p:cNvSpPr/>
          <p:nvPr/>
        </p:nvSpPr>
        <p:spPr>
          <a:xfrm>
            <a:off x="3885188" y="3225669"/>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space réservé du contenu 6">
            <a:extLst>
              <a:ext uri="{FF2B5EF4-FFF2-40B4-BE49-F238E27FC236}">
                <a16:creationId xmlns:a16="http://schemas.microsoft.com/office/drawing/2014/main" id="{03DEB994-7E5F-DFD3-758D-552B43475410}"/>
              </a:ext>
            </a:extLst>
          </p:cNvPr>
          <p:cNvSpPr txBox="1">
            <a:spLocks/>
          </p:cNvSpPr>
          <p:nvPr/>
        </p:nvSpPr>
        <p:spPr>
          <a:xfrm>
            <a:off x="4941902" y="2851011"/>
            <a:ext cx="4004129" cy="35434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000" dirty="0"/>
              <a:t>Etude de cas</a:t>
            </a:r>
          </a:p>
        </p:txBody>
      </p:sp>
      <p:sp>
        <p:nvSpPr>
          <p:cNvPr id="23" name="Espace réservé du contenu 6">
            <a:extLst>
              <a:ext uri="{FF2B5EF4-FFF2-40B4-BE49-F238E27FC236}">
                <a16:creationId xmlns:a16="http://schemas.microsoft.com/office/drawing/2014/main" id="{A9BBCE62-05E7-8F6B-7AD0-D19899EE9B11}"/>
              </a:ext>
            </a:extLst>
          </p:cNvPr>
          <p:cNvSpPr txBox="1">
            <a:spLocks/>
          </p:cNvSpPr>
          <p:nvPr/>
        </p:nvSpPr>
        <p:spPr>
          <a:xfrm>
            <a:off x="4470231" y="3429000"/>
            <a:ext cx="5623679" cy="35434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000" dirty="0"/>
              <a:t>Conduite à tenir pour les traumatismes </a:t>
            </a:r>
          </a:p>
        </p:txBody>
      </p:sp>
      <p:sp>
        <p:nvSpPr>
          <p:cNvPr id="2" name="Espace réservé du pied de page 1">
            <a:extLst>
              <a:ext uri="{FF2B5EF4-FFF2-40B4-BE49-F238E27FC236}">
                <a16:creationId xmlns:a16="http://schemas.microsoft.com/office/drawing/2014/main" id="{567ADE39-6AAE-6AC0-095A-F7EEC11C9260}"/>
              </a:ext>
            </a:extLst>
          </p:cNvPr>
          <p:cNvSpPr>
            <a:spLocks noGrp="1"/>
          </p:cNvSpPr>
          <p:nvPr>
            <p:ph type="ftr" sz="quarter" idx="12"/>
          </p:nvPr>
        </p:nvSpPr>
        <p:spPr>
          <a:xfrm>
            <a:off x="11013141" y="6654484"/>
            <a:ext cx="1178859" cy="206935"/>
          </a:xfrm>
        </p:spPr>
        <p:txBody>
          <a:bodyPr/>
          <a:lstStyle/>
          <a:p>
            <a:r>
              <a:rPr lang="fr-FR"/>
              <a:t>Version 2026 - JF</a:t>
            </a:r>
            <a:endParaRPr lang="fr-FR" dirty="0"/>
          </a:p>
        </p:txBody>
      </p:sp>
    </p:spTree>
    <p:extLst>
      <p:ext uri="{BB962C8B-B14F-4D97-AF65-F5344CB8AC3E}">
        <p14:creationId xmlns:p14="http://schemas.microsoft.com/office/powerpoint/2010/main" val="28201750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D766315B-B9DF-CEAB-6566-9299BFE0BC8D}"/>
              </a:ext>
            </a:extLst>
          </p:cNvPr>
          <p:cNvSpPr>
            <a:spLocks noGrp="1"/>
          </p:cNvSpPr>
          <p:nvPr>
            <p:ph type="sldNum" sz="quarter" idx="13"/>
          </p:nvPr>
        </p:nvSpPr>
        <p:spPr>
          <a:xfrm>
            <a:off x="11325224" y="6408128"/>
            <a:ext cx="752475" cy="381442"/>
          </a:xfrm>
        </p:spPr>
        <p:txBody>
          <a:bodyPr/>
          <a:lstStyle/>
          <a:p>
            <a:fld id="{E08ED9A5-DC0D-4841-8E77-55016E9FD6AD}" type="slidenum">
              <a:rPr lang="fr-FR" smtClean="0"/>
              <a:pPr/>
              <a:t>73</a:t>
            </a:fld>
            <a:endParaRPr lang="fr-FR"/>
          </a:p>
        </p:txBody>
      </p:sp>
      <p:sp>
        <p:nvSpPr>
          <p:cNvPr id="6" name="Sous-titre 4">
            <a:extLst>
              <a:ext uri="{FF2B5EF4-FFF2-40B4-BE49-F238E27FC236}">
                <a16:creationId xmlns:a16="http://schemas.microsoft.com/office/drawing/2014/main" id="{DE1BAFC8-BCD7-D1DB-B030-989B208FEA36}"/>
              </a:ext>
            </a:extLst>
          </p:cNvPr>
          <p:cNvSpPr txBox="1">
            <a:spLocks/>
          </p:cNvSpPr>
          <p:nvPr/>
        </p:nvSpPr>
        <p:spPr>
          <a:xfrm>
            <a:off x="1245833" y="1712403"/>
            <a:ext cx="2503502" cy="3804466"/>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200" dirty="0"/>
              <a:t>Signes ?</a:t>
            </a:r>
          </a:p>
          <a:p>
            <a:pPr algn="l"/>
            <a:endParaRPr lang="fr-FR" sz="2200" dirty="0"/>
          </a:p>
          <a:p>
            <a:pPr algn="l"/>
            <a:endParaRPr lang="fr-FR" sz="2200" dirty="0"/>
          </a:p>
          <a:p>
            <a:pPr algn="l"/>
            <a:endParaRPr lang="fr-FR" sz="2200" dirty="0"/>
          </a:p>
          <a:p>
            <a:pPr algn="l"/>
            <a:endParaRPr lang="fr-FR" sz="2200" dirty="0"/>
          </a:p>
          <a:p>
            <a:pPr algn="l"/>
            <a:r>
              <a:rPr lang="fr-FR" sz="2200" dirty="0"/>
              <a:t>Causes ?</a:t>
            </a:r>
          </a:p>
          <a:p>
            <a:pPr algn="l"/>
            <a:endParaRPr lang="fr-FR" sz="2200" dirty="0"/>
          </a:p>
          <a:p>
            <a:pPr algn="l"/>
            <a:endParaRPr lang="fr-FR" sz="2200" dirty="0"/>
          </a:p>
          <a:p>
            <a:pPr algn="l"/>
            <a:endParaRPr lang="fr-FR" sz="2200" dirty="0"/>
          </a:p>
          <a:p>
            <a:pPr algn="l"/>
            <a:endParaRPr lang="fr-FR" sz="2200" dirty="0"/>
          </a:p>
          <a:p>
            <a:pPr algn="l"/>
            <a:r>
              <a:rPr lang="fr-FR" sz="2200" dirty="0"/>
              <a:t>Risques ?</a:t>
            </a:r>
          </a:p>
          <a:p>
            <a:pPr algn="l"/>
            <a:endParaRPr lang="fr-FR" dirty="0"/>
          </a:p>
        </p:txBody>
      </p:sp>
      <p:pic>
        <p:nvPicPr>
          <p:cNvPr id="2" name="Image 1">
            <a:extLst>
              <a:ext uri="{FF2B5EF4-FFF2-40B4-BE49-F238E27FC236}">
                <a16:creationId xmlns:a16="http://schemas.microsoft.com/office/drawing/2014/main" id="{2EEDD3ED-331E-5FD2-41BC-264615F340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7614" y="1078637"/>
            <a:ext cx="7638553" cy="5071999"/>
          </a:xfrm>
          <a:prstGeom prst="rect">
            <a:avLst/>
          </a:prstGeom>
        </p:spPr>
      </p:pic>
      <p:sp>
        <p:nvSpPr>
          <p:cNvPr id="4" name="Espace réservé du pied de page 3">
            <a:extLst>
              <a:ext uri="{FF2B5EF4-FFF2-40B4-BE49-F238E27FC236}">
                <a16:creationId xmlns:a16="http://schemas.microsoft.com/office/drawing/2014/main" id="{A8BE8539-AF18-D720-ABCB-1B060A78AD3E}"/>
              </a:ext>
            </a:extLst>
          </p:cNvPr>
          <p:cNvSpPr>
            <a:spLocks noGrp="1"/>
          </p:cNvSpPr>
          <p:nvPr>
            <p:ph type="ftr" sz="quarter" idx="12"/>
          </p:nvPr>
        </p:nvSpPr>
        <p:spPr>
          <a:xfrm>
            <a:off x="11013141" y="6654484"/>
            <a:ext cx="1178859" cy="206935"/>
          </a:xfrm>
        </p:spPr>
        <p:txBody>
          <a:bodyPr/>
          <a:lstStyle/>
          <a:p>
            <a:r>
              <a:rPr lang="fr-FR"/>
              <a:t>Version 2026 - JF</a:t>
            </a:r>
            <a:endParaRPr lang="fr-FR" dirty="0"/>
          </a:p>
        </p:txBody>
      </p:sp>
      <p:sp>
        <p:nvSpPr>
          <p:cNvPr id="11" name="Sous-titre 4">
            <a:extLst>
              <a:ext uri="{FF2B5EF4-FFF2-40B4-BE49-F238E27FC236}">
                <a16:creationId xmlns:a16="http://schemas.microsoft.com/office/drawing/2014/main" id="{13589B7B-AB01-A629-45F4-02AF424C8F8E}"/>
              </a:ext>
            </a:extLst>
          </p:cNvPr>
          <p:cNvSpPr txBox="1">
            <a:spLocks/>
          </p:cNvSpPr>
          <p:nvPr/>
        </p:nvSpPr>
        <p:spPr>
          <a:xfrm>
            <a:off x="0" y="531881"/>
            <a:ext cx="1464722" cy="45297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400" dirty="0"/>
              <a:t>S07</a:t>
            </a:r>
          </a:p>
        </p:txBody>
      </p:sp>
      <p:sp>
        <p:nvSpPr>
          <p:cNvPr id="5" name="ZoneTexte 2">
            <a:extLst>
              <a:ext uri="{FF2B5EF4-FFF2-40B4-BE49-F238E27FC236}">
                <a16:creationId xmlns:a16="http://schemas.microsoft.com/office/drawing/2014/main" id="{45AC9F83-892E-B942-ACA3-4C3D1024BB44}"/>
              </a:ext>
            </a:extLst>
          </p:cNvPr>
          <p:cNvSpPr txBox="1">
            <a:spLocks noChangeArrowheads="1"/>
          </p:cNvSpPr>
          <p:nvPr/>
        </p:nvSpPr>
        <p:spPr bwMode="auto">
          <a:xfrm>
            <a:off x="3277702" y="0"/>
            <a:ext cx="72865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fr-FR" altLang="fr-FR" sz="2800" b="1" u="sng" dirty="0">
                <a:latin typeface="+mj-lt"/>
                <a:ea typeface="Verdana" panose="020B0604030504040204" pitchFamily="34" charset="0"/>
                <a:cs typeface="Verdana" panose="020B0604030504040204" pitchFamily="34" charset="0"/>
              </a:rPr>
              <a:t>Etude de cas</a:t>
            </a:r>
            <a:endParaRPr kumimoji="0" lang="fr-FR" altLang="fr-FR" sz="2800" b="1" i="0" u="sng" strike="noStrike" kern="1200" cap="none" spc="0" normalizeH="0" baseline="0" noProof="0" dirty="0">
              <a:ln>
                <a:noFill/>
              </a:ln>
              <a:effectLst/>
              <a:uLnTx/>
              <a:uFillTx/>
              <a:latin typeface="+mj-lt"/>
              <a:ea typeface="Verdana" panose="020B0604030504040204" pitchFamily="34" charset="0"/>
              <a:cs typeface="Verdana" panose="020B0604030504040204" pitchFamily="34" charset="0"/>
            </a:endParaRPr>
          </a:p>
        </p:txBody>
      </p:sp>
      <p:sp>
        <p:nvSpPr>
          <p:cNvPr id="7" name="Ellipse 6">
            <a:extLst>
              <a:ext uri="{FF2B5EF4-FFF2-40B4-BE49-F238E27FC236}">
                <a16:creationId xmlns:a16="http://schemas.microsoft.com/office/drawing/2014/main" id="{89A9FE44-86B0-02B2-5494-52EBC1FC9D49}"/>
              </a:ext>
            </a:extLst>
          </p:cNvPr>
          <p:cNvSpPr/>
          <p:nvPr/>
        </p:nvSpPr>
        <p:spPr>
          <a:xfrm>
            <a:off x="2548474" y="12527"/>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257867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0D5E3AEF-9EBF-FA79-C7F1-16D5196E33C4}"/>
              </a:ext>
            </a:extLst>
          </p:cNvPr>
          <p:cNvSpPr>
            <a:spLocks noGrp="1"/>
          </p:cNvSpPr>
          <p:nvPr>
            <p:ph type="ftr" sz="quarter" idx="12"/>
          </p:nvPr>
        </p:nvSpPr>
        <p:spPr/>
        <p:txBody>
          <a:bodyPr/>
          <a:lstStyle/>
          <a:p>
            <a:r>
              <a:rPr lang="fr-FR"/>
              <a:t>Version 2026 - JF</a:t>
            </a:r>
            <a:endParaRPr lang="fr-FR" dirty="0"/>
          </a:p>
        </p:txBody>
      </p:sp>
      <p:sp>
        <p:nvSpPr>
          <p:cNvPr id="3" name="Espace réservé du numéro de diapositive 2">
            <a:extLst>
              <a:ext uri="{FF2B5EF4-FFF2-40B4-BE49-F238E27FC236}">
                <a16:creationId xmlns:a16="http://schemas.microsoft.com/office/drawing/2014/main" id="{D766315B-B9DF-CEAB-6566-9299BFE0BC8D}"/>
              </a:ext>
            </a:extLst>
          </p:cNvPr>
          <p:cNvSpPr>
            <a:spLocks noGrp="1"/>
          </p:cNvSpPr>
          <p:nvPr>
            <p:ph type="sldNum" sz="quarter" idx="13"/>
          </p:nvPr>
        </p:nvSpPr>
        <p:spPr/>
        <p:txBody>
          <a:bodyPr/>
          <a:lstStyle/>
          <a:p>
            <a:fld id="{E08ED9A5-DC0D-4841-8E77-55016E9FD6AD}" type="slidenum">
              <a:rPr lang="fr-FR" smtClean="0"/>
              <a:pPr/>
              <a:t>74</a:t>
            </a:fld>
            <a:endParaRPr lang="fr-FR"/>
          </a:p>
        </p:txBody>
      </p:sp>
      <p:sp>
        <p:nvSpPr>
          <p:cNvPr id="6" name="Sous-titre 4">
            <a:extLst>
              <a:ext uri="{FF2B5EF4-FFF2-40B4-BE49-F238E27FC236}">
                <a16:creationId xmlns:a16="http://schemas.microsoft.com/office/drawing/2014/main" id="{DE1BAFC8-BCD7-D1DB-B030-989B208FEA36}"/>
              </a:ext>
            </a:extLst>
          </p:cNvPr>
          <p:cNvSpPr txBox="1">
            <a:spLocks/>
          </p:cNvSpPr>
          <p:nvPr/>
        </p:nvSpPr>
        <p:spPr>
          <a:xfrm>
            <a:off x="432904" y="1355385"/>
            <a:ext cx="11522390" cy="432500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200" u="sng" dirty="0"/>
              <a:t>Définition</a:t>
            </a:r>
            <a:r>
              <a:rPr lang="fr-FR" sz="2200" dirty="0"/>
              <a:t> :</a:t>
            </a:r>
          </a:p>
          <a:p>
            <a:pPr algn="l"/>
            <a:r>
              <a:rPr lang="fr-FR" sz="2200" b="0" dirty="0"/>
              <a:t>Les traumatismes sont des lésions des os (fractures), des articulations (entorses ou luxations), des organes ou de la peau.</a:t>
            </a:r>
          </a:p>
          <a:p>
            <a:pPr algn="l"/>
            <a:endParaRPr lang="fr-FR" sz="2200" b="0" dirty="0"/>
          </a:p>
          <a:p>
            <a:pPr algn="l"/>
            <a:r>
              <a:rPr lang="fr-FR" sz="2200" u="sng" dirty="0"/>
              <a:t>Signes</a:t>
            </a:r>
            <a:r>
              <a:rPr lang="fr-FR" sz="2200" dirty="0"/>
              <a:t> :</a:t>
            </a:r>
          </a:p>
          <a:p>
            <a:pPr algn="l"/>
            <a:r>
              <a:rPr lang="fr-FR" sz="2200" b="0" dirty="0"/>
              <a:t>Une douleur vive, une difficulté ou une impossibilité de bouger, éventuellement accompagnées d’un gonflement ou d’une déformation de la zone atteinte.</a:t>
            </a:r>
          </a:p>
          <a:p>
            <a:pPr algn="l"/>
            <a:endParaRPr lang="fr-FR" sz="2200" b="0" dirty="0"/>
          </a:p>
          <a:p>
            <a:pPr algn="l"/>
            <a:r>
              <a:rPr lang="fr-FR" sz="2200" u="sng" dirty="0"/>
              <a:t>Causes</a:t>
            </a:r>
            <a:r>
              <a:rPr lang="fr-FR" sz="2200" dirty="0"/>
              <a:t> :</a:t>
            </a:r>
          </a:p>
          <a:p>
            <a:pPr algn="l"/>
            <a:r>
              <a:rPr lang="fr-FR" sz="2200" b="0" dirty="0"/>
              <a:t>Les traumatismes peuvent être le résultat d’un choc, d’un coup, d’une chute ou d’un faux mouvement et peuvent atteindre toutes les parties du corps.</a:t>
            </a:r>
          </a:p>
          <a:p>
            <a:pPr algn="l"/>
            <a:endParaRPr lang="fr-FR" sz="2200" b="0" dirty="0"/>
          </a:p>
        </p:txBody>
      </p:sp>
      <p:grpSp>
        <p:nvGrpSpPr>
          <p:cNvPr id="12" name="Groupe 11">
            <a:extLst>
              <a:ext uri="{FF2B5EF4-FFF2-40B4-BE49-F238E27FC236}">
                <a16:creationId xmlns:a16="http://schemas.microsoft.com/office/drawing/2014/main" id="{E013E59B-FFC7-1E58-069D-AA0719D0268D}"/>
              </a:ext>
            </a:extLst>
          </p:cNvPr>
          <p:cNvGrpSpPr/>
          <p:nvPr/>
        </p:nvGrpSpPr>
        <p:grpSpPr>
          <a:xfrm>
            <a:off x="1234447" y="43522"/>
            <a:ext cx="706977" cy="552082"/>
            <a:chOff x="2701895" y="0"/>
            <a:chExt cx="706977" cy="552082"/>
          </a:xfrm>
        </p:grpSpPr>
        <p:sp>
          <p:nvSpPr>
            <p:cNvPr id="13" name="Ellipse 12">
              <a:extLst>
                <a:ext uri="{FF2B5EF4-FFF2-40B4-BE49-F238E27FC236}">
                  <a16:creationId xmlns:a16="http://schemas.microsoft.com/office/drawing/2014/main" id="{A7C6BCC3-729D-8027-A411-1821EA8D43A2}"/>
                </a:ext>
              </a:extLst>
            </p:cNvPr>
            <p:cNvSpPr/>
            <p:nvPr/>
          </p:nvSpPr>
          <p:spPr>
            <a:xfrm>
              <a:off x="2743478" y="0"/>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solidFill>
                  <a:srgbClr val="00529B"/>
                </a:solidFill>
              </a:endParaRPr>
            </a:p>
          </p:txBody>
        </p:sp>
        <p:sp>
          <p:nvSpPr>
            <p:cNvPr id="14" name="Sous-titre 4">
              <a:extLst>
                <a:ext uri="{FF2B5EF4-FFF2-40B4-BE49-F238E27FC236}">
                  <a16:creationId xmlns:a16="http://schemas.microsoft.com/office/drawing/2014/main" id="{AF23D553-0E47-1C02-8A86-C833278577E0}"/>
                </a:ext>
              </a:extLst>
            </p:cNvPr>
            <p:cNvSpPr txBox="1">
              <a:spLocks/>
            </p:cNvSpPr>
            <p:nvPr/>
          </p:nvSpPr>
          <p:spPr>
            <a:xfrm>
              <a:off x="2701895" y="153875"/>
              <a:ext cx="706977" cy="324486"/>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a:solidFill>
                    <a:srgbClr val="00529B"/>
                  </a:solidFill>
                </a:rPr>
                <a:t>S07</a:t>
              </a:r>
            </a:p>
          </p:txBody>
        </p:sp>
      </p:grpSp>
      <p:graphicFrame>
        <p:nvGraphicFramePr>
          <p:cNvPr id="15" name="Diagramme 14">
            <a:extLst>
              <a:ext uri="{FF2B5EF4-FFF2-40B4-BE49-F238E27FC236}">
                <a16:creationId xmlns:a16="http://schemas.microsoft.com/office/drawing/2014/main" id="{C79B046B-7B27-C537-E8A1-294EAFBE9D21}"/>
              </a:ext>
            </a:extLst>
          </p:cNvPr>
          <p:cNvGraphicFramePr/>
          <p:nvPr>
            <p:extLst>
              <p:ext uri="{D42A27DB-BD31-4B8C-83A1-F6EECF244321}">
                <p14:modId xmlns:p14="http://schemas.microsoft.com/office/powerpoint/2010/main" val="3185341955"/>
              </p:ext>
            </p:extLst>
          </p:nvPr>
        </p:nvGraphicFramePr>
        <p:xfrm>
          <a:off x="2160640" y="6461808"/>
          <a:ext cx="8128000" cy="4592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269980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50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fade">
                                      <p:cBhvr>
                                        <p:cTn id="22" dur="500"/>
                                        <p:tgtEl>
                                          <p:spTgt spid="6">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animEffect transition="in" filter="fade">
                                      <p:cBhvr>
                                        <p:cTn id="27"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D766315B-B9DF-CEAB-6566-9299BFE0BC8D}"/>
              </a:ext>
            </a:extLst>
          </p:cNvPr>
          <p:cNvSpPr>
            <a:spLocks noGrp="1"/>
          </p:cNvSpPr>
          <p:nvPr>
            <p:ph type="sldNum" sz="quarter" idx="13"/>
          </p:nvPr>
        </p:nvSpPr>
        <p:spPr>
          <a:xfrm>
            <a:off x="11325224" y="6408128"/>
            <a:ext cx="752475" cy="381442"/>
          </a:xfrm>
        </p:spPr>
        <p:txBody>
          <a:bodyPr/>
          <a:lstStyle/>
          <a:p>
            <a:fld id="{E08ED9A5-DC0D-4841-8E77-55016E9FD6AD}" type="slidenum">
              <a:rPr lang="fr-FR" smtClean="0"/>
              <a:pPr/>
              <a:t>75</a:t>
            </a:fld>
            <a:endParaRPr lang="fr-FR"/>
          </a:p>
        </p:txBody>
      </p:sp>
      <p:sp>
        <p:nvSpPr>
          <p:cNvPr id="2" name="Oval 14">
            <a:extLst>
              <a:ext uri="{FF2B5EF4-FFF2-40B4-BE49-F238E27FC236}">
                <a16:creationId xmlns:a16="http://schemas.microsoft.com/office/drawing/2014/main" id="{D1F2D317-57C7-703A-455F-4E53D57369A6}"/>
              </a:ext>
            </a:extLst>
          </p:cNvPr>
          <p:cNvSpPr/>
          <p:nvPr/>
        </p:nvSpPr>
        <p:spPr>
          <a:xfrm>
            <a:off x="398254" y="2684675"/>
            <a:ext cx="3581571" cy="72384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mj-lt"/>
              </a:rPr>
              <a:t>TRAUMATISME</a:t>
            </a:r>
          </a:p>
          <a:p>
            <a:pPr algn="ctr"/>
            <a:r>
              <a:rPr lang="fr-FR" b="1" dirty="0">
                <a:solidFill>
                  <a:schemeClr val="tx1"/>
                </a:solidFill>
                <a:latin typeface="+mj-lt"/>
              </a:rPr>
              <a:t>avec douleur au COU</a:t>
            </a:r>
          </a:p>
        </p:txBody>
      </p:sp>
      <p:sp>
        <p:nvSpPr>
          <p:cNvPr id="12" name="Arrow: Down 16">
            <a:extLst>
              <a:ext uri="{FF2B5EF4-FFF2-40B4-BE49-F238E27FC236}">
                <a16:creationId xmlns:a16="http://schemas.microsoft.com/office/drawing/2014/main" id="{F9D2CB9A-AA07-8C99-0794-5734CC305D1F}"/>
              </a:ext>
            </a:extLst>
          </p:cNvPr>
          <p:cNvSpPr/>
          <p:nvPr/>
        </p:nvSpPr>
        <p:spPr>
          <a:xfrm>
            <a:off x="2045547" y="3400023"/>
            <a:ext cx="280201" cy="294846"/>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5" name="ZoneTexte 13">
            <a:extLst>
              <a:ext uri="{FF2B5EF4-FFF2-40B4-BE49-F238E27FC236}">
                <a16:creationId xmlns:a16="http://schemas.microsoft.com/office/drawing/2014/main" id="{C740FF8C-B41A-985B-B6B3-597F3BE2417C}"/>
              </a:ext>
            </a:extLst>
          </p:cNvPr>
          <p:cNvSpPr txBox="1"/>
          <p:nvPr/>
        </p:nvSpPr>
        <p:spPr>
          <a:xfrm>
            <a:off x="769464" y="3682880"/>
            <a:ext cx="2825580" cy="369332"/>
          </a:xfrm>
          <a:prstGeom prst="rect">
            <a:avLst/>
          </a:prstGeom>
          <a:noFill/>
          <a:ln>
            <a:solidFill>
              <a:schemeClr val="tx1"/>
            </a:solidFill>
          </a:ln>
        </p:spPr>
        <p:txBody>
          <a:bodyPr wrap="square" rtlCol="0">
            <a:spAutoFit/>
          </a:bodyPr>
          <a:lstStyle/>
          <a:p>
            <a:pPr algn="ctr"/>
            <a:r>
              <a:rPr lang="fr-FR" b="1" dirty="0">
                <a:solidFill>
                  <a:srgbClr val="114175"/>
                </a:solidFill>
                <a:latin typeface="+mj-lt"/>
              </a:rPr>
              <a:t>Ne pas mobiliser la tête </a:t>
            </a:r>
          </a:p>
        </p:txBody>
      </p:sp>
      <p:sp>
        <p:nvSpPr>
          <p:cNvPr id="19" name="Arrow: Down 16">
            <a:extLst>
              <a:ext uri="{FF2B5EF4-FFF2-40B4-BE49-F238E27FC236}">
                <a16:creationId xmlns:a16="http://schemas.microsoft.com/office/drawing/2014/main" id="{833AC437-14CA-AE2E-3237-75BB3D482AAF}"/>
              </a:ext>
            </a:extLst>
          </p:cNvPr>
          <p:cNvSpPr/>
          <p:nvPr/>
        </p:nvSpPr>
        <p:spPr>
          <a:xfrm>
            <a:off x="2038760" y="4140564"/>
            <a:ext cx="286988" cy="273292"/>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4" name="ZoneTexte 13">
            <a:extLst>
              <a:ext uri="{FF2B5EF4-FFF2-40B4-BE49-F238E27FC236}">
                <a16:creationId xmlns:a16="http://schemas.microsoft.com/office/drawing/2014/main" id="{82D7291D-AA5B-C925-F9C4-A18EB7D11E6F}"/>
              </a:ext>
            </a:extLst>
          </p:cNvPr>
          <p:cNvSpPr txBox="1"/>
          <p:nvPr/>
        </p:nvSpPr>
        <p:spPr>
          <a:xfrm>
            <a:off x="1446455" y="4414080"/>
            <a:ext cx="1485171" cy="369332"/>
          </a:xfrm>
          <a:prstGeom prst="rect">
            <a:avLst/>
          </a:prstGeom>
          <a:noFill/>
          <a:ln>
            <a:solidFill>
              <a:schemeClr val="tx1"/>
            </a:solidFill>
          </a:ln>
        </p:spPr>
        <p:txBody>
          <a:bodyPr wrap="square" rtlCol="0">
            <a:spAutoFit/>
          </a:bodyPr>
          <a:lstStyle/>
          <a:p>
            <a:pPr algn="ctr"/>
            <a:r>
              <a:rPr lang="fr-FR" b="1" dirty="0">
                <a:solidFill>
                  <a:srgbClr val="114175"/>
                </a:solidFill>
                <a:latin typeface="+mj-lt"/>
              </a:rPr>
              <a:t>ALERTER</a:t>
            </a:r>
          </a:p>
        </p:txBody>
      </p:sp>
      <p:sp>
        <p:nvSpPr>
          <p:cNvPr id="8" name="Arrow: Down 16">
            <a:extLst>
              <a:ext uri="{FF2B5EF4-FFF2-40B4-BE49-F238E27FC236}">
                <a16:creationId xmlns:a16="http://schemas.microsoft.com/office/drawing/2014/main" id="{98370E3F-20B5-5E2A-4790-C5811722104A}"/>
              </a:ext>
            </a:extLst>
          </p:cNvPr>
          <p:cNvSpPr/>
          <p:nvPr/>
        </p:nvSpPr>
        <p:spPr>
          <a:xfrm>
            <a:off x="2045547" y="4853981"/>
            <a:ext cx="280201" cy="294846"/>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9" name="ZoneTexte 13">
            <a:extLst>
              <a:ext uri="{FF2B5EF4-FFF2-40B4-BE49-F238E27FC236}">
                <a16:creationId xmlns:a16="http://schemas.microsoft.com/office/drawing/2014/main" id="{1BE5339E-961C-2613-296A-FC4C1DFB2F4E}"/>
              </a:ext>
            </a:extLst>
          </p:cNvPr>
          <p:cNvSpPr txBox="1"/>
          <p:nvPr/>
        </p:nvSpPr>
        <p:spPr>
          <a:xfrm>
            <a:off x="769464" y="5136838"/>
            <a:ext cx="2825580" cy="646331"/>
          </a:xfrm>
          <a:prstGeom prst="rect">
            <a:avLst/>
          </a:prstGeom>
          <a:noFill/>
          <a:ln>
            <a:solidFill>
              <a:schemeClr val="tx1"/>
            </a:solidFill>
          </a:ln>
        </p:spPr>
        <p:txBody>
          <a:bodyPr wrap="square" rtlCol="0">
            <a:spAutoFit/>
          </a:bodyPr>
          <a:lstStyle/>
          <a:p>
            <a:pPr algn="ctr"/>
            <a:r>
              <a:rPr lang="fr-FR" dirty="0">
                <a:solidFill>
                  <a:srgbClr val="114175"/>
                </a:solidFill>
                <a:latin typeface="+mj-lt"/>
              </a:rPr>
              <a:t>Maintien de la tête si possible</a:t>
            </a:r>
          </a:p>
        </p:txBody>
      </p:sp>
      <p:sp>
        <p:nvSpPr>
          <p:cNvPr id="13" name="Arrow: Down 16">
            <a:extLst>
              <a:ext uri="{FF2B5EF4-FFF2-40B4-BE49-F238E27FC236}">
                <a16:creationId xmlns:a16="http://schemas.microsoft.com/office/drawing/2014/main" id="{145FBFEF-3BA9-17EE-2386-4F71DE9D88DB}"/>
              </a:ext>
            </a:extLst>
          </p:cNvPr>
          <p:cNvSpPr/>
          <p:nvPr/>
        </p:nvSpPr>
        <p:spPr>
          <a:xfrm>
            <a:off x="2049276" y="5771333"/>
            <a:ext cx="286988" cy="273292"/>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6" name="ZoneTexte 13">
            <a:extLst>
              <a:ext uri="{FF2B5EF4-FFF2-40B4-BE49-F238E27FC236}">
                <a16:creationId xmlns:a16="http://schemas.microsoft.com/office/drawing/2014/main" id="{0FD6E4E9-3865-3814-D805-A1FE9BE297DA}"/>
              </a:ext>
            </a:extLst>
          </p:cNvPr>
          <p:cNvSpPr txBox="1"/>
          <p:nvPr/>
        </p:nvSpPr>
        <p:spPr>
          <a:xfrm>
            <a:off x="1316026" y="6044625"/>
            <a:ext cx="1767060" cy="369332"/>
          </a:xfrm>
          <a:prstGeom prst="rect">
            <a:avLst/>
          </a:prstGeom>
          <a:noFill/>
          <a:ln>
            <a:solidFill>
              <a:schemeClr val="tx1"/>
            </a:solidFill>
          </a:ln>
        </p:spPr>
        <p:txBody>
          <a:bodyPr wrap="square" rtlCol="0">
            <a:spAutoFit/>
          </a:bodyPr>
          <a:lstStyle/>
          <a:p>
            <a:pPr algn="ctr"/>
            <a:r>
              <a:rPr lang="fr-FR" b="1" dirty="0">
                <a:solidFill>
                  <a:srgbClr val="114175"/>
                </a:solidFill>
                <a:latin typeface="+mj-lt"/>
              </a:rPr>
              <a:t>SURVEILLER</a:t>
            </a:r>
          </a:p>
        </p:txBody>
      </p:sp>
      <p:sp>
        <p:nvSpPr>
          <p:cNvPr id="17" name="Oval 14">
            <a:extLst>
              <a:ext uri="{FF2B5EF4-FFF2-40B4-BE49-F238E27FC236}">
                <a16:creationId xmlns:a16="http://schemas.microsoft.com/office/drawing/2014/main" id="{A53DF373-44ED-5235-AAF5-9C9D8BE03770}"/>
              </a:ext>
            </a:extLst>
          </p:cNvPr>
          <p:cNvSpPr/>
          <p:nvPr/>
        </p:nvSpPr>
        <p:spPr>
          <a:xfrm>
            <a:off x="4423681" y="2707890"/>
            <a:ext cx="3320526" cy="76005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mj-lt"/>
              </a:rPr>
              <a:t>FRACTURE de membre DEPLACE</a:t>
            </a:r>
          </a:p>
        </p:txBody>
      </p:sp>
      <p:sp>
        <p:nvSpPr>
          <p:cNvPr id="18" name="Arrow: Down 16">
            <a:extLst>
              <a:ext uri="{FF2B5EF4-FFF2-40B4-BE49-F238E27FC236}">
                <a16:creationId xmlns:a16="http://schemas.microsoft.com/office/drawing/2014/main" id="{B2FB22F6-F588-CC67-08AC-27FB93BE143F}"/>
              </a:ext>
            </a:extLst>
          </p:cNvPr>
          <p:cNvSpPr/>
          <p:nvPr/>
        </p:nvSpPr>
        <p:spPr>
          <a:xfrm>
            <a:off x="5947237" y="3468169"/>
            <a:ext cx="280201" cy="294846"/>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25" name="ZoneTexte 13">
            <a:extLst>
              <a:ext uri="{FF2B5EF4-FFF2-40B4-BE49-F238E27FC236}">
                <a16:creationId xmlns:a16="http://schemas.microsoft.com/office/drawing/2014/main" id="{678B3994-B9BE-08E8-233A-9FD69E26F610}"/>
              </a:ext>
            </a:extLst>
          </p:cNvPr>
          <p:cNvSpPr txBox="1"/>
          <p:nvPr/>
        </p:nvSpPr>
        <p:spPr>
          <a:xfrm>
            <a:off x="4671154" y="3751026"/>
            <a:ext cx="2825580" cy="369332"/>
          </a:xfrm>
          <a:prstGeom prst="rect">
            <a:avLst/>
          </a:prstGeom>
          <a:noFill/>
          <a:ln>
            <a:solidFill>
              <a:schemeClr val="tx1"/>
            </a:solidFill>
          </a:ln>
        </p:spPr>
        <p:txBody>
          <a:bodyPr wrap="square" rtlCol="0">
            <a:spAutoFit/>
          </a:bodyPr>
          <a:lstStyle/>
          <a:p>
            <a:pPr algn="ctr"/>
            <a:r>
              <a:rPr lang="fr-FR" b="1" dirty="0">
                <a:solidFill>
                  <a:srgbClr val="114175"/>
                </a:solidFill>
                <a:latin typeface="+mj-lt"/>
              </a:rPr>
              <a:t>Ne pas réaligner </a:t>
            </a:r>
          </a:p>
        </p:txBody>
      </p:sp>
      <p:sp>
        <p:nvSpPr>
          <p:cNvPr id="27" name="Arrow: Down 16">
            <a:extLst>
              <a:ext uri="{FF2B5EF4-FFF2-40B4-BE49-F238E27FC236}">
                <a16:creationId xmlns:a16="http://schemas.microsoft.com/office/drawing/2014/main" id="{DDF700C1-7376-BDE6-1F08-C968FB0A2098}"/>
              </a:ext>
            </a:extLst>
          </p:cNvPr>
          <p:cNvSpPr/>
          <p:nvPr/>
        </p:nvSpPr>
        <p:spPr>
          <a:xfrm>
            <a:off x="5940450" y="4208710"/>
            <a:ext cx="286988" cy="273292"/>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28" name="ZoneTexte 13">
            <a:extLst>
              <a:ext uri="{FF2B5EF4-FFF2-40B4-BE49-F238E27FC236}">
                <a16:creationId xmlns:a16="http://schemas.microsoft.com/office/drawing/2014/main" id="{1352A552-B243-E506-7E3B-263DEF42E2A7}"/>
              </a:ext>
            </a:extLst>
          </p:cNvPr>
          <p:cNvSpPr txBox="1"/>
          <p:nvPr/>
        </p:nvSpPr>
        <p:spPr>
          <a:xfrm>
            <a:off x="5348145" y="4482226"/>
            <a:ext cx="1485171" cy="369332"/>
          </a:xfrm>
          <a:prstGeom prst="rect">
            <a:avLst/>
          </a:prstGeom>
          <a:noFill/>
          <a:ln>
            <a:solidFill>
              <a:schemeClr val="tx1"/>
            </a:solidFill>
          </a:ln>
        </p:spPr>
        <p:txBody>
          <a:bodyPr wrap="square" rtlCol="0">
            <a:spAutoFit/>
          </a:bodyPr>
          <a:lstStyle/>
          <a:p>
            <a:pPr algn="ctr"/>
            <a:r>
              <a:rPr lang="fr-FR" b="1" dirty="0">
                <a:solidFill>
                  <a:srgbClr val="114175"/>
                </a:solidFill>
                <a:latin typeface="+mj-lt"/>
              </a:rPr>
              <a:t>ALERTER</a:t>
            </a:r>
          </a:p>
        </p:txBody>
      </p:sp>
      <p:sp>
        <p:nvSpPr>
          <p:cNvPr id="29" name="Arrow: Down 16">
            <a:extLst>
              <a:ext uri="{FF2B5EF4-FFF2-40B4-BE49-F238E27FC236}">
                <a16:creationId xmlns:a16="http://schemas.microsoft.com/office/drawing/2014/main" id="{90C5FE5F-BF2F-6052-67C9-25A3EDE8DD1C}"/>
              </a:ext>
            </a:extLst>
          </p:cNvPr>
          <p:cNvSpPr/>
          <p:nvPr/>
        </p:nvSpPr>
        <p:spPr>
          <a:xfrm>
            <a:off x="5947237" y="4922127"/>
            <a:ext cx="280201" cy="294846"/>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32" name="ZoneTexte 13">
            <a:extLst>
              <a:ext uri="{FF2B5EF4-FFF2-40B4-BE49-F238E27FC236}">
                <a16:creationId xmlns:a16="http://schemas.microsoft.com/office/drawing/2014/main" id="{BAC5D173-9932-60B1-0A53-60863F0A6FBA}"/>
              </a:ext>
            </a:extLst>
          </p:cNvPr>
          <p:cNvSpPr txBox="1"/>
          <p:nvPr/>
        </p:nvSpPr>
        <p:spPr>
          <a:xfrm>
            <a:off x="5125538" y="5247018"/>
            <a:ext cx="1767060" cy="369332"/>
          </a:xfrm>
          <a:prstGeom prst="rect">
            <a:avLst/>
          </a:prstGeom>
          <a:noFill/>
          <a:ln>
            <a:solidFill>
              <a:schemeClr val="tx1"/>
            </a:solidFill>
          </a:ln>
        </p:spPr>
        <p:txBody>
          <a:bodyPr wrap="square" rtlCol="0">
            <a:spAutoFit/>
          </a:bodyPr>
          <a:lstStyle/>
          <a:p>
            <a:pPr algn="ctr"/>
            <a:r>
              <a:rPr lang="fr-FR" b="1" dirty="0">
                <a:solidFill>
                  <a:srgbClr val="114175"/>
                </a:solidFill>
                <a:latin typeface="+mj-lt"/>
              </a:rPr>
              <a:t>SURVEILLER</a:t>
            </a:r>
          </a:p>
        </p:txBody>
      </p:sp>
      <p:sp>
        <p:nvSpPr>
          <p:cNvPr id="33" name="Oval 14">
            <a:extLst>
              <a:ext uri="{FF2B5EF4-FFF2-40B4-BE49-F238E27FC236}">
                <a16:creationId xmlns:a16="http://schemas.microsoft.com/office/drawing/2014/main" id="{D3E40322-1CE9-FA2F-11E6-1F0E1BCAECE1}"/>
              </a:ext>
            </a:extLst>
          </p:cNvPr>
          <p:cNvSpPr/>
          <p:nvPr/>
        </p:nvSpPr>
        <p:spPr>
          <a:xfrm>
            <a:off x="8188063" y="2641786"/>
            <a:ext cx="3409086" cy="80440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mj-lt"/>
              </a:rPr>
              <a:t>SIGNES de traumatisme AUTRE </a:t>
            </a:r>
          </a:p>
        </p:txBody>
      </p:sp>
      <p:sp>
        <p:nvSpPr>
          <p:cNvPr id="34" name="Arrow: Down 16">
            <a:extLst>
              <a:ext uri="{FF2B5EF4-FFF2-40B4-BE49-F238E27FC236}">
                <a16:creationId xmlns:a16="http://schemas.microsoft.com/office/drawing/2014/main" id="{A4C3278F-2C06-EDE1-6BBC-0C8797575F89}"/>
              </a:ext>
            </a:extLst>
          </p:cNvPr>
          <p:cNvSpPr/>
          <p:nvPr/>
        </p:nvSpPr>
        <p:spPr>
          <a:xfrm>
            <a:off x="9749113" y="3454788"/>
            <a:ext cx="280201" cy="294846"/>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35" name="ZoneTexte 13">
            <a:extLst>
              <a:ext uri="{FF2B5EF4-FFF2-40B4-BE49-F238E27FC236}">
                <a16:creationId xmlns:a16="http://schemas.microsoft.com/office/drawing/2014/main" id="{A896A496-03D3-EAA8-794A-14EBF9998122}"/>
              </a:ext>
            </a:extLst>
          </p:cNvPr>
          <p:cNvSpPr txBox="1"/>
          <p:nvPr/>
        </p:nvSpPr>
        <p:spPr>
          <a:xfrm>
            <a:off x="8473030" y="3737645"/>
            <a:ext cx="2825580" cy="646331"/>
          </a:xfrm>
          <a:prstGeom prst="rect">
            <a:avLst/>
          </a:prstGeom>
          <a:noFill/>
          <a:ln>
            <a:solidFill>
              <a:schemeClr val="tx1"/>
            </a:solidFill>
          </a:ln>
        </p:spPr>
        <p:txBody>
          <a:bodyPr wrap="square" rtlCol="0">
            <a:spAutoFit/>
          </a:bodyPr>
          <a:lstStyle/>
          <a:p>
            <a:pPr algn="ctr"/>
            <a:r>
              <a:rPr lang="fr-FR" b="1" dirty="0">
                <a:solidFill>
                  <a:srgbClr val="114175"/>
                </a:solidFill>
                <a:latin typeface="+mj-lt"/>
              </a:rPr>
              <a:t>Ne pas mobiliser la partie atteinte</a:t>
            </a:r>
          </a:p>
        </p:txBody>
      </p:sp>
      <p:sp>
        <p:nvSpPr>
          <p:cNvPr id="36" name="Arrow: Down 16">
            <a:extLst>
              <a:ext uri="{FF2B5EF4-FFF2-40B4-BE49-F238E27FC236}">
                <a16:creationId xmlns:a16="http://schemas.microsoft.com/office/drawing/2014/main" id="{5C9FE16B-2F09-6765-5C71-3BD8D4F42636}"/>
              </a:ext>
            </a:extLst>
          </p:cNvPr>
          <p:cNvSpPr/>
          <p:nvPr/>
        </p:nvSpPr>
        <p:spPr>
          <a:xfrm>
            <a:off x="9742326" y="4423421"/>
            <a:ext cx="286988" cy="273292"/>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37" name="ZoneTexte 13">
            <a:extLst>
              <a:ext uri="{FF2B5EF4-FFF2-40B4-BE49-F238E27FC236}">
                <a16:creationId xmlns:a16="http://schemas.microsoft.com/office/drawing/2014/main" id="{6F7A6EC3-6914-C691-1683-98B5D164DE80}"/>
              </a:ext>
            </a:extLst>
          </p:cNvPr>
          <p:cNvSpPr txBox="1"/>
          <p:nvPr/>
        </p:nvSpPr>
        <p:spPr>
          <a:xfrm>
            <a:off x="9150021" y="4696937"/>
            <a:ext cx="1485171" cy="369332"/>
          </a:xfrm>
          <a:prstGeom prst="rect">
            <a:avLst/>
          </a:prstGeom>
          <a:noFill/>
          <a:ln>
            <a:solidFill>
              <a:schemeClr val="tx1"/>
            </a:solidFill>
          </a:ln>
        </p:spPr>
        <p:txBody>
          <a:bodyPr wrap="square" rtlCol="0">
            <a:spAutoFit/>
          </a:bodyPr>
          <a:lstStyle/>
          <a:p>
            <a:pPr algn="ctr"/>
            <a:r>
              <a:rPr lang="fr-FR" b="1" dirty="0">
                <a:solidFill>
                  <a:srgbClr val="114175"/>
                </a:solidFill>
                <a:latin typeface="+mj-lt"/>
              </a:rPr>
              <a:t>ALERTER</a:t>
            </a:r>
          </a:p>
        </p:txBody>
      </p:sp>
      <p:sp>
        <p:nvSpPr>
          <p:cNvPr id="38" name="Arrow: Down 16">
            <a:extLst>
              <a:ext uri="{FF2B5EF4-FFF2-40B4-BE49-F238E27FC236}">
                <a16:creationId xmlns:a16="http://schemas.microsoft.com/office/drawing/2014/main" id="{5A02CAA4-8E0D-A5CA-C0ED-87F3E10D74EF}"/>
              </a:ext>
            </a:extLst>
          </p:cNvPr>
          <p:cNvSpPr/>
          <p:nvPr/>
        </p:nvSpPr>
        <p:spPr>
          <a:xfrm>
            <a:off x="9749113" y="5136838"/>
            <a:ext cx="280201" cy="294846"/>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41" name="ZoneTexte 13">
            <a:extLst>
              <a:ext uri="{FF2B5EF4-FFF2-40B4-BE49-F238E27FC236}">
                <a16:creationId xmlns:a16="http://schemas.microsoft.com/office/drawing/2014/main" id="{AFE7196C-FA50-3392-60D4-98EB8F9E1D4C}"/>
              </a:ext>
            </a:extLst>
          </p:cNvPr>
          <p:cNvSpPr txBox="1"/>
          <p:nvPr/>
        </p:nvSpPr>
        <p:spPr>
          <a:xfrm>
            <a:off x="9002290" y="5408159"/>
            <a:ext cx="1767060" cy="369332"/>
          </a:xfrm>
          <a:prstGeom prst="rect">
            <a:avLst/>
          </a:prstGeom>
          <a:noFill/>
          <a:ln>
            <a:solidFill>
              <a:schemeClr val="tx1"/>
            </a:solidFill>
          </a:ln>
        </p:spPr>
        <p:txBody>
          <a:bodyPr wrap="square" rtlCol="0">
            <a:spAutoFit/>
          </a:bodyPr>
          <a:lstStyle/>
          <a:p>
            <a:pPr algn="ctr"/>
            <a:r>
              <a:rPr lang="fr-FR" b="1" dirty="0">
                <a:solidFill>
                  <a:srgbClr val="114175"/>
                </a:solidFill>
                <a:latin typeface="+mj-lt"/>
              </a:rPr>
              <a:t>SURVEILLER</a:t>
            </a:r>
          </a:p>
        </p:txBody>
      </p:sp>
      <p:pic>
        <p:nvPicPr>
          <p:cNvPr id="14" name="Image 13">
            <a:extLst>
              <a:ext uri="{FF2B5EF4-FFF2-40B4-BE49-F238E27FC236}">
                <a16:creationId xmlns:a16="http://schemas.microsoft.com/office/drawing/2014/main" id="{C8208A18-4FAC-3AE5-3268-EF904605AA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9983" y="795956"/>
            <a:ext cx="2656008" cy="1763590"/>
          </a:xfrm>
          <a:prstGeom prst="rect">
            <a:avLst/>
          </a:prstGeom>
        </p:spPr>
      </p:pic>
      <p:pic>
        <p:nvPicPr>
          <p:cNvPr id="21" name="Image 20">
            <a:extLst>
              <a:ext uri="{FF2B5EF4-FFF2-40B4-BE49-F238E27FC236}">
                <a16:creationId xmlns:a16="http://schemas.microsoft.com/office/drawing/2014/main" id="{5AD554CE-6740-D187-9201-4828F0EC8BF5}"/>
              </a:ext>
            </a:extLst>
          </p:cNvPr>
          <p:cNvPicPr>
            <a:picLocks noChangeAspect="1"/>
          </p:cNvPicPr>
          <p:nvPr/>
        </p:nvPicPr>
        <p:blipFill>
          <a:blip r:embed="rId3"/>
          <a:stretch>
            <a:fillRect/>
          </a:stretch>
        </p:blipFill>
        <p:spPr>
          <a:xfrm>
            <a:off x="4667372" y="850092"/>
            <a:ext cx="2829362" cy="1757817"/>
          </a:xfrm>
          <a:prstGeom prst="rect">
            <a:avLst/>
          </a:prstGeom>
        </p:spPr>
      </p:pic>
      <p:pic>
        <p:nvPicPr>
          <p:cNvPr id="23" name="Image 22" descr="Une image contenant sol, plein air, herbe, personne&#10;&#10;Description générée automatiquement">
            <a:extLst>
              <a:ext uri="{FF2B5EF4-FFF2-40B4-BE49-F238E27FC236}">
                <a16:creationId xmlns:a16="http://schemas.microsoft.com/office/drawing/2014/main" id="{98A53E04-8816-35DC-A24E-05B4557E654B}"/>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3556" t="5892" r="8465" b="8207"/>
          <a:stretch/>
        </p:blipFill>
        <p:spPr>
          <a:xfrm>
            <a:off x="1536817" y="835160"/>
            <a:ext cx="2546156" cy="1755737"/>
          </a:xfrm>
          <a:prstGeom prst="rect">
            <a:avLst/>
          </a:prstGeom>
        </p:spPr>
      </p:pic>
      <p:sp>
        <p:nvSpPr>
          <p:cNvPr id="24" name="Bulle narrative : ronde 23">
            <a:extLst>
              <a:ext uri="{FF2B5EF4-FFF2-40B4-BE49-F238E27FC236}">
                <a16:creationId xmlns:a16="http://schemas.microsoft.com/office/drawing/2014/main" id="{3286B998-42DB-9D79-8A05-6147E352C985}"/>
              </a:ext>
            </a:extLst>
          </p:cNvPr>
          <p:cNvSpPr/>
          <p:nvPr/>
        </p:nvSpPr>
        <p:spPr>
          <a:xfrm>
            <a:off x="541538" y="1861957"/>
            <a:ext cx="1164281" cy="650424"/>
          </a:xfrm>
          <a:prstGeom prst="wedgeEllipseCallout">
            <a:avLst>
              <a:gd name="adj1" fmla="val 82867"/>
              <a:gd name="adj2" fmla="val -99924"/>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0" name="ZoneTexte 29">
            <a:extLst>
              <a:ext uri="{FF2B5EF4-FFF2-40B4-BE49-F238E27FC236}">
                <a16:creationId xmlns:a16="http://schemas.microsoft.com/office/drawing/2014/main" id="{F2B54D25-F753-29DE-CE11-F757F6277843}"/>
              </a:ext>
            </a:extLst>
          </p:cNvPr>
          <p:cNvSpPr txBox="1"/>
          <p:nvPr/>
        </p:nvSpPr>
        <p:spPr>
          <a:xfrm>
            <a:off x="594011" y="1872780"/>
            <a:ext cx="1059336" cy="646331"/>
          </a:xfrm>
          <a:prstGeom prst="rect">
            <a:avLst/>
          </a:prstGeom>
          <a:noFill/>
        </p:spPr>
        <p:txBody>
          <a:bodyPr wrap="square" rtlCol="0">
            <a:spAutoFit/>
          </a:bodyPr>
          <a:lstStyle/>
          <a:p>
            <a:pPr algn="ctr"/>
            <a:r>
              <a:rPr lang="fr-FR" dirty="0">
                <a:solidFill>
                  <a:srgbClr val="C00000"/>
                </a:solidFill>
              </a:rPr>
              <a:t>J’ai mal au cou</a:t>
            </a:r>
          </a:p>
        </p:txBody>
      </p:sp>
      <p:sp>
        <p:nvSpPr>
          <p:cNvPr id="20" name="Espace réservé du pied de page 19">
            <a:extLst>
              <a:ext uri="{FF2B5EF4-FFF2-40B4-BE49-F238E27FC236}">
                <a16:creationId xmlns:a16="http://schemas.microsoft.com/office/drawing/2014/main" id="{99C7484C-058A-E19F-0B78-B68BC4F2237D}"/>
              </a:ext>
            </a:extLst>
          </p:cNvPr>
          <p:cNvSpPr>
            <a:spLocks noGrp="1"/>
          </p:cNvSpPr>
          <p:nvPr>
            <p:ph type="ftr" sz="quarter" idx="12"/>
          </p:nvPr>
        </p:nvSpPr>
        <p:spPr>
          <a:xfrm>
            <a:off x="11013141" y="6654484"/>
            <a:ext cx="1178859" cy="206935"/>
          </a:xfrm>
        </p:spPr>
        <p:txBody>
          <a:bodyPr/>
          <a:lstStyle/>
          <a:p>
            <a:r>
              <a:rPr lang="fr-FR"/>
              <a:t>Version 2026 - JF</a:t>
            </a:r>
            <a:endParaRPr lang="fr-FR" dirty="0"/>
          </a:p>
        </p:txBody>
      </p:sp>
      <p:sp>
        <p:nvSpPr>
          <p:cNvPr id="22" name="Sous-titre 4">
            <a:extLst>
              <a:ext uri="{FF2B5EF4-FFF2-40B4-BE49-F238E27FC236}">
                <a16:creationId xmlns:a16="http://schemas.microsoft.com/office/drawing/2014/main" id="{5EF2ABD6-D786-F218-37CC-43DF61A502A6}"/>
              </a:ext>
            </a:extLst>
          </p:cNvPr>
          <p:cNvSpPr txBox="1">
            <a:spLocks/>
          </p:cNvSpPr>
          <p:nvPr/>
        </p:nvSpPr>
        <p:spPr>
          <a:xfrm>
            <a:off x="0" y="531881"/>
            <a:ext cx="1464722" cy="45297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400" dirty="0"/>
              <a:t>S07</a:t>
            </a:r>
          </a:p>
        </p:txBody>
      </p:sp>
      <p:sp>
        <p:nvSpPr>
          <p:cNvPr id="5" name="ZoneTexte 2">
            <a:extLst>
              <a:ext uri="{FF2B5EF4-FFF2-40B4-BE49-F238E27FC236}">
                <a16:creationId xmlns:a16="http://schemas.microsoft.com/office/drawing/2014/main" id="{F64F28F8-1F32-1CAD-DB67-2230F99AB894}"/>
              </a:ext>
            </a:extLst>
          </p:cNvPr>
          <p:cNvSpPr txBox="1">
            <a:spLocks noChangeArrowheads="1"/>
          </p:cNvSpPr>
          <p:nvPr/>
        </p:nvSpPr>
        <p:spPr bwMode="auto">
          <a:xfrm>
            <a:off x="3277702" y="0"/>
            <a:ext cx="72865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fr-FR" altLang="fr-FR" sz="2800" b="1" u="sng" dirty="0">
                <a:solidFill>
                  <a:srgbClr val="C10435"/>
                </a:solidFill>
                <a:latin typeface="+mj-lt"/>
                <a:ea typeface="Verdana" panose="020B0604030504040204" pitchFamily="34" charset="0"/>
                <a:cs typeface="Verdana" panose="020B0604030504040204" pitchFamily="34" charset="0"/>
              </a:rPr>
              <a:t>Conduite à tenir traumatismes</a:t>
            </a:r>
            <a:endParaRPr kumimoji="0" lang="fr-FR" altLang="fr-FR" sz="2800" b="1" i="0" u="sng" strike="noStrike" kern="1200" cap="none" spc="0" normalizeH="0" baseline="0" noProof="0" dirty="0">
              <a:ln>
                <a:noFill/>
              </a:ln>
              <a:solidFill>
                <a:srgbClr val="C10435"/>
              </a:solidFill>
              <a:effectLst/>
              <a:uLnTx/>
              <a:uFillTx/>
              <a:latin typeface="+mj-lt"/>
              <a:ea typeface="Verdana" panose="020B0604030504040204" pitchFamily="34" charset="0"/>
              <a:cs typeface="Verdana" panose="020B0604030504040204" pitchFamily="34" charset="0"/>
            </a:endParaRPr>
          </a:p>
        </p:txBody>
      </p:sp>
      <p:sp>
        <p:nvSpPr>
          <p:cNvPr id="6" name="Ellipse 5">
            <a:extLst>
              <a:ext uri="{FF2B5EF4-FFF2-40B4-BE49-F238E27FC236}">
                <a16:creationId xmlns:a16="http://schemas.microsoft.com/office/drawing/2014/main" id="{92A56288-F751-BDEC-39DB-B7F60E855669}"/>
              </a:ext>
            </a:extLst>
          </p:cNvPr>
          <p:cNvSpPr/>
          <p:nvPr/>
        </p:nvSpPr>
        <p:spPr>
          <a:xfrm>
            <a:off x="2548474" y="12527"/>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202585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5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500"/>
                                        <p:tgtEl>
                                          <p:spTgt spid="18"/>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fade">
                                      <p:cBhvr>
                                        <p:cTn id="68" dur="500"/>
                                        <p:tgtEl>
                                          <p:spTgt spid="25"/>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fade">
                                      <p:cBhvr>
                                        <p:cTn id="73" dur="500"/>
                                        <p:tgtEl>
                                          <p:spTgt spid="27"/>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fade">
                                      <p:cBhvr>
                                        <p:cTn id="76" dur="500"/>
                                        <p:tgtEl>
                                          <p:spTgt spid="28"/>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fade">
                                      <p:cBhvr>
                                        <p:cTn id="81" dur="500"/>
                                        <p:tgtEl>
                                          <p:spTgt spid="29"/>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fade">
                                      <p:cBhvr>
                                        <p:cTn id="84" dur="500"/>
                                        <p:tgtEl>
                                          <p:spTgt spid="32"/>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14"/>
                                        </p:tgtEl>
                                        <p:attrNameLst>
                                          <p:attrName>style.visibility</p:attrName>
                                        </p:attrNameLst>
                                      </p:cBhvr>
                                      <p:to>
                                        <p:strVal val="visible"/>
                                      </p:to>
                                    </p:set>
                                    <p:animEffect transition="in" filter="fade">
                                      <p:cBhvr>
                                        <p:cTn id="89" dur="500"/>
                                        <p:tgtEl>
                                          <p:spTgt spid="14"/>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33"/>
                                        </p:tgtEl>
                                        <p:attrNameLst>
                                          <p:attrName>style.visibility</p:attrName>
                                        </p:attrNameLst>
                                      </p:cBhvr>
                                      <p:to>
                                        <p:strVal val="visible"/>
                                      </p:to>
                                    </p:set>
                                    <p:animEffect transition="in" filter="fade">
                                      <p:cBhvr>
                                        <p:cTn id="94" dur="500"/>
                                        <p:tgtEl>
                                          <p:spTgt spid="33"/>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34"/>
                                        </p:tgtEl>
                                        <p:attrNameLst>
                                          <p:attrName>style.visibility</p:attrName>
                                        </p:attrNameLst>
                                      </p:cBhvr>
                                      <p:to>
                                        <p:strVal val="visible"/>
                                      </p:to>
                                    </p:set>
                                    <p:animEffect transition="in" filter="fade">
                                      <p:cBhvr>
                                        <p:cTn id="99" dur="500"/>
                                        <p:tgtEl>
                                          <p:spTgt spid="34"/>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35"/>
                                        </p:tgtEl>
                                        <p:attrNameLst>
                                          <p:attrName>style.visibility</p:attrName>
                                        </p:attrNameLst>
                                      </p:cBhvr>
                                      <p:to>
                                        <p:strVal val="visible"/>
                                      </p:to>
                                    </p:set>
                                    <p:animEffect transition="in" filter="fade">
                                      <p:cBhvr>
                                        <p:cTn id="102" dur="500"/>
                                        <p:tgtEl>
                                          <p:spTgt spid="35"/>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36"/>
                                        </p:tgtEl>
                                        <p:attrNameLst>
                                          <p:attrName>style.visibility</p:attrName>
                                        </p:attrNameLst>
                                      </p:cBhvr>
                                      <p:to>
                                        <p:strVal val="visible"/>
                                      </p:to>
                                    </p:set>
                                    <p:animEffect transition="in" filter="fade">
                                      <p:cBhvr>
                                        <p:cTn id="107" dur="500"/>
                                        <p:tgtEl>
                                          <p:spTgt spid="36"/>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37"/>
                                        </p:tgtEl>
                                        <p:attrNameLst>
                                          <p:attrName>style.visibility</p:attrName>
                                        </p:attrNameLst>
                                      </p:cBhvr>
                                      <p:to>
                                        <p:strVal val="visible"/>
                                      </p:to>
                                    </p:set>
                                    <p:animEffect transition="in" filter="fade">
                                      <p:cBhvr>
                                        <p:cTn id="110" dur="500"/>
                                        <p:tgtEl>
                                          <p:spTgt spid="37"/>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41"/>
                                        </p:tgtEl>
                                        <p:attrNameLst>
                                          <p:attrName>style.visibility</p:attrName>
                                        </p:attrNameLst>
                                      </p:cBhvr>
                                      <p:to>
                                        <p:strVal val="visible"/>
                                      </p:to>
                                    </p:set>
                                    <p:animEffect transition="in" filter="fade">
                                      <p:cBhvr>
                                        <p:cTn id="115" dur="500"/>
                                        <p:tgtEl>
                                          <p:spTgt spid="41"/>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38"/>
                                        </p:tgtEl>
                                        <p:attrNameLst>
                                          <p:attrName>style.visibility</p:attrName>
                                        </p:attrNameLst>
                                      </p:cBhvr>
                                      <p:to>
                                        <p:strVal val="visible"/>
                                      </p:to>
                                    </p:set>
                                    <p:animEffect transition="in" filter="fade">
                                      <p:cBhvr>
                                        <p:cTn id="11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5" grpId="0" animBg="1"/>
      <p:bldP spid="19" grpId="0" animBg="1"/>
      <p:bldP spid="4" grpId="0" animBg="1"/>
      <p:bldP spid="8" grpId="0" animBg="1"/>
      <p:bldP spid="9" grpId="0" animBg="1"/>
      <p:bldP spid="13" grpId="0" animBg="1"/>
      <p:bldP spid="16" grpId="0" animBg="1"/>
      <p:bldP spid="17" grpId="0" animBg="1"/>
      <p:bldP spid="18" grpId="0" animBg="1"/>
      <p:bldP spid="25" grpId="0" animBg="1"/>
      <p:bldP spid="27" grpId="0" animBg="1"/>
      <p:bldP spid="28" grpId="0" animBg="1"/>
      <p:bldP spid="29" grpId="0" animBg="1"/>
      <p:bldP spid="32" grpId="0" animBg="1"/>
      <p:bldP spid="33" grpId="0" animBg="1"/>
      <p:bldP spid="34" grpId="0" animBg="1"/>
      <p:bldP spid="35" grpId="0" animBg="1"/>
      <p:bldP spid="36" grpId="0" animBg="1"/>
      <p:bldP spid="37" grpId="0" animBg="1"/>
      <p:bldP spid="38" grpId="0" animBg="1"/>
      <p:bldP spid="41" grpId="0" animBg="1"/>
      <p:bldP spid="24" grpId="0" animBg="1"/>
      <p:bldP spid="3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C835DD-131E-443A-15A2-3234B511545B}"/>
              </a:ext>
            </a:extLst>
          </p:cNvPr>
          <p:cNvSpPr>
            <a:spLocks noGrp="1"/>
          </p:cNvSpPr>
          <p:nvPr>
            <p:ph type="ctrTitle"/>
          </p:nvPr>
        </p:nvSpPr>
        <p:spPr>
          <a:xfrm>
            <a:off x="3842922" y="2869470"/>
            <a:ext cx="8349078" cy="2032987"/>
          </a:xfrm>
        </p:spPr>
        <p:txBody>
          <a:bodyPr>
            <a:normAutofit/>
          </a:bodyPr>
          <a:lstStyle/>
          <a:p>
            <a:r>
              <a:rPr lang="fr-FR" b="1" dirty="0"/>
              <a:t>LES MALAISES</a:t>
            </a:r>
            <a:br>
              <a:rPr lang="fr-FR" b="1" dirty="0"/>
            </a:br>
            <a:r>
              <a:rPr lang="fr-FR" sz="4000" b="1" dirty="0"/>
              <a:t>Séquence 08</a:t>
            </a:r>
            <a:endParaRPr lang="fr-FR" b="1" dirty="0"/>
          </a:p>
        </p:txBody>
      </p:sp>
      <p:sp>
        <p:nvSpPr>
          <p:cNvPr id="3" name="Espace réservé du numéro de diapositive 2">
            <a:extLst>
              <a:ext uri="{FF2B5EF4-FFF2-40B4-BE49-F238E27FC236}">
                <a16:creationId xmlns:a16="http://schemas.microsoft.com/office/drawing/2014/main" id="{853A84B9-C92F-C33A-1465-75979A7433D7}"/>
              </a:ext>
            </a:extLst>
          </p:cNvPr>
          <p:cNvSpPr>
            <a:spLocks noGrp="1"/>
          </p:cNvSpPr>
          <p:nvPr>
            <p:ph type="sldNum" sz="quarter" idx="4"/>
          </p:nvPr>
        </p:nvSpPr>
        <p:spPr>
          <a:xfrm>
            <a:off x="11325224" y="6408128"/>
            <a:ext cx="752475" cy="381442"/>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8ED9A5-DC0D-4841-8E77-55016E9FD6AD}" type="slidenum">
              <a:rPr lang="fr-FR" smtClean="0"/>
              <a:pPr/>
              <a:t>76</a:t>
            </a:fld>
            <a:endParaRPr lang="fr-FR"/>
          </a:p>
        </p:txBody>
      </p:sp>
    </p:spTree>
    <p:extLst>
      <p:ext uri="{BB962C8B-B14F-4D97-AF65-F5344CB8AC3E}">
        <p14:creationId xmlns:p14="http://schemas.microsoft.com/office/powerpoint/2010/main" val="39059002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B503B2B2-958F-F5E3-732D-4A4656441D7C}"/>
              </a:ext>
            </a:extLst>
          </p:cNvPr>
          <p:cNvSpPr>
            <a:spLocks noGrp="1"/>
          </p:cNvSpPr>
          <p:nvPr>
            <p:ph type="subTitle" idx="1"/>
          </p:nvPr>
        </p:nvSpPr>
        <p:spPr>
          <a:xfrm>
            <a:off x="312555" y="2121763"/>
            <a:ext cx="4596798" cy="1074198"/>
          </a:xfrm>
        </p:spPr>
        <p:txBody>
          <a:bodyPr>
            <a:normAutofit/>
          </a:bodyPr>
          <a:lstStyle/>
          <a:p>
            <a:r>
              <a:rPr lang="fr-FR" sz="3600" dirty="0">
                <a:solidFill>
                  <a:srgbClr val="00529B"/>
                </a:solidFill>
              </a:rPr>
              <a:t>Les malaises</a:t>
            </a:r>
          </a:p>
        </p:txBody>
      </p:sp>
      <p:sp>
        <p:nvSpPr>
          <p:cNvPr id="3" name="Espace réservé du texte 2">
            <a:extLst>
              <a:ext uri="{FF2B5EF4-FFF2-40B4-BE49-F238E27FC236}">
                <a16:creationId xmlns:a16="http://schemas.microsoft.com/office/drawing/2014/main" id="{F2E52BA9-F3D3-9E94-7072-EA4101513115}"/>
              </a:ext>
            </a:extLst>
          </p:cNvPr>
          <p:cNvSpPr>
            <a:spLocks noGrp="1"/>
          </p:cNvSpPr>
          <p:nvPr>
            <p:ph type="body" sz="quarter" idx="10"/>
          </p:nvPr>
        </p:nvSpPr>
        <p:spPr>
          <a:xfrm>
            <a:off x="5930282" y="1491449"/>
            <a:ext cx="6147417" cy="3435658"/>
          </a:xfrm>
        </p:spPr>
        <p:txBody>
          <a:bodyPr>
            <a:normAutofit/>
          </a:bodyPr>
          <a:lstStyle/>
          <a:p>
            <a:pPr algn="ctr"/>
            <a:r>
              <a:rPr lang="fr-FR" sz="3500" b="1" u="sng" dirty="0">
                <a:solidFill>
                  <a:srgbClr val="C10435"/>
                </a:solidFill>
                <a:latin typeface="+mj-lt"/>
              </a:rPr>
              <a:t>OBJECTIF</a:t>
            </a:r>
            <a:r>
              <a:rPr lang="fr-FR" sz="3500" b="1" dirty="0">
                <a:solidFill>
                  <a:srgbClr val="C10435"/>
                </a:solidFill>
                <a:latin typeface="+mj-lt"/>
              </a:rPr>
              <a:t> :</a:t>
            </a:r>
          </a:p>
          <a:p>
            <a:pPr algn="ctr"/>
            <a:endParaRPr lang="fr-FR" dirty="0">
              <a:solidFill>
                <a:srgbClr val="C10435"/>
              </a:solidFill>
              <a:latin typeface="+mj-lt"/>
            </a:endParaRPr>
          </a:p>
          <a:p>
            <a:pPr algn="ctr"/>
            <a:r>
              <a:rPr lang="fr-FR" sz="2800" dirty="0">
                <a:solidFill>
                  <a:srgbClr val="C10435"/>
                </a:solidFill>
                <a:latin typeface="+mj-lt"/>
              </a:rPr>
              <a:t>Après avoir mis la victime au repos, </a:t>
            </a:r>
            <a:r>
              <a:rPr lang="fr-FR" dirty="0">
                <a:solidFill>
                  <a:srgbClr val="C10435"/>
                </a:solidFill>
                <a:latin typeface="+mj-lt"/>
              </a:rPr>
              <a:t>être capable de </a:t>
            </a:r>
            <a:r>
              <a:rPr lang="fr-FR" sz="2800" dirty="0">
                <a:solidFill>
                  <a:srgbClr val="C10435"/>
                </a:solidFill>
                <a:latin typeface="+mj-lt"/>
              </a:rPr>
              <a:t>recueillir et transmettre les informations afin d’obtenir un avis médical</a:t>
            </a:r>
          </a:p>
        </p:txBody>
      </p:sp>
      <p:sp>
        <p:nvSpPr>
          <p:cNvPr id="4" name="Espace réservé du texte 3">
            <a:extLst>
              <a:ext uri="{FF2B5EF4-FFF2-40B4-BE49-F238E27FC236}">
                <a16:creationId xmlns:a16="http://schemas.microsoft.com/office/drawing/2014/main" id="{0C828031-3C42-70D9-FD32-56E0032215FD}"/>
              </a:ext>
            </a:extLst>
          </p:cNvPr>
          <p:cNvSpPr>
            <a:spLocks noGrp="1"/>
          </p:cNvSpPr>
          <p:nvPr>
            <p:ph type="body" sz="quarter" idx="11"/>
          </p:nvPr>
        </p:nvSpPr>
        <p:spPr>
          <a:xfrm>
            <a:off x="2733743" y="6115481"/>
            <a:ext cx="1802746" cy="381442"/>
          </a:xfrm>
        </p:spPr>
        <p:txBody>
          <a:bodyPr>
            <a:normAutofit/>
          </a:bodyPr>
          <a:lstStyle/>
          <a:p>
            <a:r>
              <a:rPr lang="fr-FR" dirty="0"/>
              <a:t>25 min</a:t>
            </a:r>
          </a:p>
        </p:txBody>
      </p:sp>
      <p:sp>
        <p:nvSpPr>
          <p:cNvPr id="5" name="Espace réservé du numéro de diapositive 4">
            <a:extLst>
              <a:ext uri="{FF2B5EF4-FFF2-40B4-BE49-F238E27FC236}">
                <a16:creationId xmlns:a16="http://schemas.microsoft.com/office/drawing/2014/main" id="{CBA93FB0-9FB8-C81E-601E-C02EC33E2CA4}"/>
              </a:ext>
            </a:extLst>
          </p:cNvPr>
          <p:cNvSpPr>
            <a:spLocks noGrp="1"/>
          </p:cNvSpPr>
          <p:nvPr>
            <p:ph type="sldNum" sz="quarter" idx="4"/>
          </p:nvPr>
        </p:nvSpPr>
        <p:spPr>
          <a:xfrm>
            <a:off x="11325224" y="6408128"/>
            <a:ext cx="752475" cy="381442"/>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8ED9A5-DC0D-4841-8E77-55016E9FD6AD}" type="slidenum">
              <a:rPr lang="fr-FR" smtClean="0"/>
              <a:pPr/>
              <a:t>77</a:t>
            </a:fld>
            <a:endParaRPr lang="fr-FR"/>
          </a:p>
        </p:txBody>
      </p:sp>
    </p:spTree>
    <p:extLst>
      <p:ext uri="{BB962C8B-B14F-4D97-AF65-F5344CB8AC3E}">
        <p14:creationId xmlns:p14="http://schemas.microsoft.com/office/powerpoint/2010/main" val="21407401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F78EC9EC-3691-81DD-1F51-4E112CF03242}"/>
              </a:ext>
            </a:extLst>
          </p:cNvPr>
          <p:cNvSpPr>
            <a:spLocks noGrp="1"/>
          </p:cNvSpPr>
          <p:nvPr>
            <p:ph type="body" sz="quarter" idx="10"/>
          </p:nvPr>
        </p:nvSpPr>
        <p:spPr>
          <a:xfrm>
            <a:off x="793730" y="1506905"/>
            <a:ext cx="2999305" cy="1120885"/>
          </a:xfrm>
        </p:spPr>
        <p:txBody>
          <a:bodyPr>
            <a:normAutofit/>
          </a:bodyPr>
          <a:lstStyle/>
          <a:p>
            <a:r>
              <a:rPr lang="fr-FR" sz="4800" dirty="0"/>
              <a:t>PLAN</a:t>
            </a:r>
          </a:p>
        </p:txBody>
      </p:sp>
      <p:sp>
        <p:nvSpPr>
          <p:cNvPr id="5" name="Espace réservé du numéro de diapositive 4">
            <a:extLst>
              <a:ext uri="{FF2B5EF4-FFF2-40B4-BE49-F238E27FC236}">
                <a16:creationId xmlns:a16="http://schemas.microsoft.com/office/drawing/2014/main" id="{FE394C53-E848-4780-B0D8-B2B3889F3192}"/>
              </a:ext>
            </a:extLst>
          </p:cNvPr>
          <p:cNvSpPr>
            <a:spLocks noGrp="1"/>
          </p:cNvSpPr>
          <p:nvPr>
            <p:ph type="sldNum" sz="quarter" idx="4"/>
          </p:nvPr>
        </p:nvSpPr>
        <p:spPr>
          <a:xfrm>
            <a:off x="11325224" y="6408128"/>
            <a:ext cx="752475" cy="381442"/>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8ED9A5-DC0D-4841-8E77-55016E9FD6AD}" type="slidenum">
              <a:rPr lang="fr-FR" smtClean="0"/>
              <a:pPr/>
              <a:t>78</a:t>
            </a:fld>
            <a:endParaRPr lang="fr-FR"/>
          </a:p>
        </p:txBody>
      </p:sp>
      <p:sp>
        <p:nvSpPr>
          <p:cNvPr id="17" name="Ellipse 16">
            <a:extLst>
              <a:ext uri="{FF2B5EF4-FFF2-40B4-BE49-F238E27FC236}">
                <a16:creationId xmlns:a16="http://schemas.microsoft.com/office/drawing/2014/main" id="{53267373-323A-EFAA-5C37-175E4AF959BE}"/>
              </a:ext>
            </a:extLst>
          </p:cNvPr>
          <p:cNvSpPr/>
          <p:nvPr/>
        </p:nvSpPr>
        <p:spPr>
          <a:xfrm>
            <a:off x="4356859" y="2708886"/>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372838B7-986C-DF4B-4C3F-FD4801B3DF6F}"/>
              </a:ext>
            </a:extLst>
          </p:cNvPr>
          <p:cNvSpPr/>
          <p:nvPr/>
        </p:nvSpPr>
        <p:spPr>
          <a:xfrm>
            <a:off x="3885188" y="3225669"/>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space réservé du contenu 6">
            <a:extLst>
              <a:ext uri="{FF2B5EF4-FFF2-40B4-BE49-F238E27FC236}">
                <a16:creationId xmlns:a16="http://schemas.microsoft.com/office/drawing/2014/main" id="{03DEB994-7E5F-DFD3-758D-552B43475410}"/>
              </a:ext>
            </a:extLst>
          </p:cNvPr>
          <p:cNvSpPr txBox="1">
            <a:spLocks/>
          </p:cNvSpPr>
          <p:nvPr/>
        </p:nvSpPr>
        <p:spPr>
          <a:xfrm>
            <a:off x="4941902" y="2851011"/>
            <a:ext cx="4004129" cy="35434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000" dirty="0"/>
              <a:t>Métaplan</a:t>
            </a:r>
          </a:p>
        </p:txBody>
      </p:sp>
      <p:sp>
        <p:nvSpPr>
          <p:cNvPr id="23" name="Espace réservé du contenu 6">
            <a:extLst>
              <a:ext uri="{FF2B5EF4-FFF2-40B4-BE49-F238E27FC236}">
                <a16:creationId xmlns:a16="http://schemas.microsoft.com/office/drawing/2014/main" id="{A9BBCE62-05E7-8F6B-7AD0-D19899EE9B11}"/>
              </a:ext>
            </a:extLst>
          </p:cNvPr>
          <p:cNvSpPr txBox="1">
            <a:spLocks/>
          </p:cNvSpPr>
          <p:nvPr/>
        </p:nvSpPr>
        <p:spPr>
          <a:xfrm>
            <a:off x="4470231" y="3429000"/>
            <a:ext cx="5623679" cy="35434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000" dirty="0"/>
              <a:t>Conduite à tenir pour les malaises</a:t>
            </a:r>
          </a:p>
        </p:txBody>
      </p:sp>
      <p:sp>
        <p:nvSpPr>
          <p:cNvPr id="3" name="Ellipse 2">
            <a:extLst>
              <a:ext uri="{FF2B5EF4-FFF2-40B4-BE49-F238E27FC236}">
                <a16:creationId xmlns:a16="http://schemas.microsoft.com/office/drawing/2014/main" id="{15EA575B-D6CC-5921-2538-36ECA1FF4D46}"/>
              </a:ext>
            </a:extLst>
          </p:cNvPr>
          <p:cNvSpPr/>
          <p:nvPr/>
        </p:nvSpPr>
        <p:spPr>
          <a:xfrm>
            <a:off x="3300145" y="3768967"/>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ce réservé du contenu 6">
            <a:extLst>
              <a:ext uri="{FF2B5EF4-FFF2-40B4-BE49-F238E27FC236}">
                <a16:creationId xmlns:a16="http://schemas.microsoft.com/office/drawing/2014/main" id="{33A17DDB-9A6C-4614-824D-DB5445E641FB}"/>
              </a:ext>
            </a:extLst>
          </p:cNvPr>
          <p:cNvSpPr txBox="1">
            <a:spLocks/>
          </p:cNvSpPr>
          <p:nvPr/>
        </p:nvSpPr>
        <p:spPr>
          <a:xfrm>
            <a:off x="3885188" y="3972298"/>
            <a:ext cx="5623679" cy="35434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000" dirty="0"/>
              <a:t>Cas particuliers</a:t>
            </a:r>
          </a:p>
        </p:txBody>
      </p:sp>
    </p:spTree>
    <p:extLst>
      <p:ext uri="{BB962C8B-B14F-4D97-AF65-F5344CB8AC3E}">
        <p14:creationId xmlns:p14="http://schemas.microsoft.com/office/powerpoint/2010/main" val="3778927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D766315B-B9DF-CEAB-6566-9299BFE0BC8D}"/>
              </a:ext>
            </a:extLst>
          </p:cNvPr>
          <p:cNvSpPr>
            <a:spLocks noGrp="1"/>
          </p:cNvSpPr>
          <p:nvPr>
            <p:ph type="sldNum" sz="quarter" idx="13"/>
          </p:nvPr>
        </p:nvSpPr>
        <p:spPr>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8ED9A5-DC0D-4841-8E77-55016E9FD6AD}" type="slidenum">
              <a:rPr lang="fr-FR" smtClean="0"/>
              <a:pPr/>
              <a:t>79</a:t>
            </a:fld>
            <a:endParaRPr lang="fr-FR"/>
          </a:p>
        </p:txBody>
      </p:sp>
      <p:sp>
        <p:nvSpPr>
          <p:cNvPr id="8" name="Espace réservé du contenu 6">
            <a:extLst>
              <a:ext uri="{FF2B5EF4-FFF2-40B4-BE49-F238E27FC236}">
                <a16:creationId xmlns:a16="http://schemas.microsoft.com/office/drawing/2014/main" id="{3CEC7808-95B2-76AE-E204-37A3C6D1632C}"/>
              </a:ext>
            </a:extLst>
          </p:cNvPr>
          <p:cNvSpPr txBox="1">
            <a:spLocks/>
          </p:cNvSpPr>
          <p:nvPr/>
        </p:nvSpPr>
        <p:spPr>
          <a:xfrm>
            <a:off x="3441575" y="83380"/>
            <a:ext cx="6314983" cy="565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FR" b="1" u="sng" dirty="0"/>
          </a:p>
        </p:txBody>
      </p:sp>
      <p:graphicFrame>
        <p:nvGraphicFramePr>
          <p:cNvPr id="15" name="Diagramme 14">
            <a:extLst>
              <a:ext uri="{FF2B5EF4-FFF2-40B4-BE49-F238E27FC236}">
                <a16:creationId xmlns:a16="http://schemas.microsoft.com/office/drawing/2014/main" id="{22E777AB-689A-C3A9-B165-8E310A98E3E2}"/>
              </a:ext>
            </a:extLst>
          </p:cNvPr>
          <p:cNvGraphicFramePr/>
          <p:nvPr>
            <p:extLst>
              <p:ext uri="{D42A27DB-BD31-4B8C-83A1-F6EECF244321}">
                <p14:modId xmlns:p14="http://schemas.microsoft.com/office/powerpoint/2010/main" val="620889281"/>
              </p:ext>
            </p:extLst>
          </p:nvPr>
        </p:nvGraphicFramePr>
        <p:xfrm>
          <a:off x="2160640" y="6461808"/>
          <a:ext cx="8128000" cy="4592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Sous-titre 4">
            <a:extLst>
              <a:ext uri="{FF2B5EF4-FFF2-40B4-BE49-F238E27FC236}">
                <a16:creationId xmlns:a16="http://schemas.microsoft.com/office/drawing/2014/main" id="{0DFA1159-798A-A649-B2D1-597BC5F83D64}"/>
              </a:ext>
            </a:extLst>
          </p:cNvPr>
          <p:cNvSpPr txBox="1">
            <a:spLocks/>
          </p:cNvSpPr>
          <p:nvPr/>
        </p:nvSpPr>
        <p:spPr>
          <a:xfrm>
            <a:off x="859742" y="939600"/>
            <a:ext cx="11208188" cy="342377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400" i="0" u="sng" strike="noStrike" baseline="0" dirty="0">
                <a:latin typeface="+mj-lt"/>
              </a:rPr>
              <a:t>Définition</a:t>
            </a:r>
            <a:r>
              <a:rPr lang="fr-FR" sz="2400" b="0" i="0" u="none" strike="noStrike" baseline="0" dirty="0">
                <a:latin typeface="+mj-lt"/>
              </a:rPr>
              <a:t> :</a:t>
            </a:r>
          </a:p>
          <a:p>
            <a:pPr algn="l"/>
            <a:endParaRPr lang="fr-FR" sz="2400" b="0" dirty="0">
              <a:latin typeface="+mj-lt"/>
            </a:endParaRPr>
          </a:p>
          <a:p>
            <a:pPr algn="l"/>
            <a:r>
              <a:rPr lang="fr-FR" sz="2400" b="0" i="0" u="none" strike="noStrike" baseline="0" dirty="0">
                <a:latin typeface="+mj-lt"/>
              </a:rPr>
              <a:t>Le malaise est une sensation pénible traduisant un trouble du fonctionnement de l’organisme, sans pouvoir en identifier obligatoirement l’origine. Cette sensation, parfois répétitive, peut être fugace ou durable, de survenue brutale ou progressive.</a:t>
            </a:r>
          </a:p>
          <a:p>
            <a:pPr algn="l"/>
            <a:endParaRPr lang="fr-FR" sz="2400" b="0" i="0" u="none" strike="noStrike" baseline="0" dirty="0">
              <a:latin typeface="+mj-lt"/>
            </a:endParaRPr>
          </a:p>
          <a:p>
            <a:pPr algn="l"/>
            <a:r>
              <a:rPr lang="fr-FR" sz="2400" b="0" i="0" u="none" strike="noStrike" baseline="0" dirty="0">
                <a:latin typeface="+mj-lt"/>
              </a:rPr>
              <a:t>La victime, consciente, ne se sent pas bien et présente des signes inhabituels</a:t>
            </a:r>
            <a:endParaRPr lang="fr-FR" sz="2400" b="0" i="1" dirty="0">
              <a:latin typeface="+mj-lt"/>
            </a:endParaRPr>
          </a:p>
        </p:txBody>
      </p:sp>
      <p:sp>
        <p:nvSpPr>
          <p:cNvPr id="21" name="Sous-titre 4">
            <a:extLst>
              <a:ext uri="{FF2B5EF4-FFF2-40B4-BE49-F238E27FC236}">
                <a16:creationId xmlns:a16="http://schemas.microsoft.com/office/drawing/2014/main" id="{F828EEEC-8523-2AA6-3F7F-C4C891520694}"/>
              </a:ext>
            </a:extLst>
          </p:cNvPr>
          <p:cNvSpPr txBox="1">
            <a:spLocks/>
          </p:cNvSpPr>
          <p:nvPr/>
        </p:nvSpPr>
        <p:spPr>
          <a:xfrm>
            <a:off x="723555" y="4494098"/>
            <a:ext cx="1912641" cy="55262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400" u="sng" dirty="0"/>
              <a:t>Causes</a:t>
            </a:r>
          </a:p>
        </p:txBody>
      </p:sp>
      <p:grpSp>
        <p:nvGrpSpPr>
          <p:cNvPr id="22" name="Groupe 21">
            <a:extLst>
              <a:ext uri="{FF2B5EF4-FFF2-40B4-BE49-F238E27FC236}">
                <a16:creationId xmlns:a16="http://schemas.microsoft.com/office/drawing/2014/main" id="{6FDBCF64-3A59-7A76-7975-EAC68B677F6B}"/>
              </a:ext>
            </a:extLst>
          </p:cNvPr>
          <p:cNvGrpSpPr/>
          <p:nvPr/>
        </p:nvGrpSpPr>
        <p:grpSpPr>
          <a:xfrm>
            <a:off x="1234447" y="43522"/>
            <a:ext cx="706977" cy="552082"/>
            <a:chOff x="2701895" y="0"/>
            <a:chExt cx="706977" cy="552082"/>
          </a:xfrm>
        </p:grpSpPr>
        <p:sp>
          <p:nvSpPr>
            <p:cNvPr id="23" name="Ellipse 22">
              <a:extLst>
                <a:ext uri="{FF2B5EF4-FFF2-40B4-BE49-F238E27FC236}">
                  <a16:creationId xmlns:a16="http://schemas.microsoft.com/office/drawing/2014/main" id="{8B8897B7-638E-6624-BC7F-BBE1835F337F}"/>
                </a:ext>
              </a:extLst>
            </p:cNvPr>
            <p:cNvSpPr/>
            <p:nvPr/>
          </p:nvSpPr>
          <p:spPr>
            <a:xfrm>
              <a:off x="2743478" y="0"/>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solidFill>
                  <a:srgbClr val="00529B"/>
                </a:solidFill>
              </a:endParaRPr>
            </a:p>
          </p:txBody>
        </p:sp>
        <p:sp>
          <p:nvSpPr>
            <p:cNvPr id="24" name="Sous-titre 4">
              <a:extLst>
                <a:ext uri="{FF2B5EF4-FFF2-40B4-BE49-F238E27FC236}">
                  <a16:creationId xmlns:a16="http://schemas.microsoft.com/office/drawing/2014/main" id="{EB56F991-6A3B-C717-AEA2-347EDA25B655}"/>
                </a:ext>
              </a:extLst>
            </p:cNvPr>
            <p:cNvSpPr txBox="1">
              <a:spLocks/>
            </p:cNvSpPr>
            <p:nvPr/>
          </p:nvSpPr>
          <p:spPr>
            <a:xfrm>
              <a:off x="2701895" y="153875"/>
              <a:ext cx="706977" cy="324486"/>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a:solidFill>
                    <a:srgbClr val="00529B"/>
                  </a:solidFill>
                </a:rPr>
                <a:t>S08</a:t>
              </a:r>
            </a:p>
          </p:txBody>
        </p:sp>
      </p:grpSp>
      <p:pic>
        <p:nvPicPr>
          <p:cNvPr id="4" name="Image 3">
            <a:extLst>
              <a:ext uri="{FF2B5EF4-FFF2-40B4-BE49-F238E27FC236}">
                <a16:creationId xmlns:a16="http://schemas.microsoft.com/office/drawing/2014/main" id="{7AE4EF45-2FB1-05FF-48E8-7F75AB9B64ED}"/>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978318" y="4416746"/>
            <a:ext cx="1825176" cy="1825176"/>
          </a:xfrm>
          <a:prstGeom prst="rect">
            <a:avLst/>
          </a:prstGeom>
        </p:spPr>
      </p:pic>
      <p:grpSp>
        <p:nvGrpSpPr>
          <p:cNvPr id="9" name="Groupe 8">
            <a:extLst>
              <a:ext uri="{FF2B5EF4-FFF2-40B4-BE49-F238E27FC236}">
                <a16:creationId xmlns:a16="http://schemas.microsoft.com/office/drawing/2014/main" id="{4D2AA9C3-7093-5D94-2F7F-ED1D0BF9A554}"/>
              </a:ext>
            </a:extLst>
          </p:cNvPr>
          <p:cNvGrpSpPr/>
          <p:nvPr/>
        </p:nvGrpSpPr>
        <p:grpSpPr>
          <a:xfrm>
            <a:off x="3890959" y="4494097"/>
            <a:ext cx="2205041" cy="1658875"/>
            <a:chOff x="4114283" y="4494098"/>
            <a:chExt cx="1981717" cy="1495440"/>
          </a:xfrm>
        </p:grpSpPr>
        <p:pic>
          <p:nvPicPr>
            <p:cNvPr id="6" name="Image 5">
              <a:extLst>
                <a:ext uri="{FF2B5EF4-FFF2-40B4-BE49-F238E27FC236}">
                  <a16:creationId xmlns:a16="http://schemas.microsoft.com/office/drawing/2014/main" id="{6FE1C72A-FFAC-CA33-CB0B-6D2289B7E061}"/>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4114283" y="4494098"/>
              <a:ext cx="1724025" cy="1495440"/>
            </a:xfrm>
            <a:prstGeom prst="rect">
              <a:avLst/>
            </a:prstGeom>
          </p:spPr>
        </p:pic>
        <p:sp>
          <p:nvSpPr>
            <p:cNvPr id="7" name="Sous-titre 4">
              <a:extLst>
                <a:ext uri="{FF2B5EF4-FFF2-40B4-BE49-F238E27FC236}">
                  <a16:creationId xmlns:a16="http://schemas.microsoft.com/office/drawing/2014/main" id="{B867EF6E-B1F0-D246-9C36-E648E395AD31}"/>
                </a:ext>
              </a:extLst>
            </p:cNvPr>
            <p:cNvSpPr txBox="1">
              <a:spLocks/>
            </p:cNvSpPr>
            <p:nvPr/>
          </p:nvSpPr>
          <p:spPr>
            <a:xfrm>
              <a:off x="4674304" y="5686700"/>
              <a:ext cx="1421696" cy="3028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1400" b="0" dirty="0"/>
                <a:t>Maladie</a:t>
              </a:r>
            </a:p>
          </p:txBody>
        </p:sp>
      </p:grpSp>
      <p:pic>
        <p:nvPicPr>
          <p:cNvPr id="11" name="Image 10">
            <a:extLst>
              <a:ext uri="{FF2B5EF4-FFF2-40B4-BE49-F238E27FC236}">
                <a16:creationId xmlns:a16="http://schemas.microsoft.com/office/drawing/2014/main" id="{E149F247-F8A1-7E5E-9E7C-7C9D9D89FB6C}"/>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t="4397" b="12663"/>
          <a:stretch/>
        </p:blipFill>
        <p:spPr>
          <a:xfrm>
            <a:off x="6174111" y="4450095"/>
            <a:ext cx="1851950" cy="1658875"/>
          </a:xfrm>
          <a:prstGeom prst="rect">
            <a:avLst/>
          </a:prstGeom>
        </p:spPr>
      </p:pic>
      <p:pic>
        <p:nvPicPr>
          <p:cNvPr id="13" name="Image 12">
            <a:extLst>
              <a:ext uri="{FF2B5EF4-FFF2-40B4-BE49-F238E27FC236}">
                <a16:creationId xmlns:a16="http://schemas.microsoft.com/office/drawing/2014/main" id="{CA911252-07C9-C7CC-D10A-DDF74C6C7231}"/>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rcRect t="7801"/>
          <a:stretch/>
        </p:blipFill>
        <p:spPr>
          <a:xfrm>
            <a:off x="8306060" y="4309464"/>
            <a:ext cx="1450498" cy="1783133"/>
          </a:xfrm>
          <a:prstGeom prst="rect">
            <a:avLst/>
          </a:prstGeom>
        </p:spPr>
      </p:pic>
    </p:spTree>
    <p:extLst>
      <p:ext uri="{BB962C8B-B14F-4D97-AF65-F5344CB8AC3E}">
        <p14:creationId xmlns:p14="http://schemas.microsoft.com/office/powerpoint/2010/main" val="345046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2" end="2"/>
                                            </p:txEl>
                                          </p:spTgt>
                                        </p:tgtEl>
                                        <p:attrNameLst>
                                          <p:attrName>style.visibility</p:attrName>
                                        </p:attrNameLst>
                                      </p:cBhvr>
                                      <p:to>
                                        <p:strVal val="visible"/>
                                      </p:to>
                                    </p:set>
                                    <p:animEffect transition="in" filter="fade">
                                      <p:cBhvr>
                                        <p:cTn id="12" dur="500"/>
                                        <p:tgtEl>
                                          <p:spTgt spid="19">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xEl>
                                              <p:pRg st="4" end="4"/>
                                            </p:txEl>
                                          </p:spTgt>
                                        </p:tgtEl>
                                        <p:attrNameLst>
                                          <p:attrName>style.visibility</p:attrName>
                                        </p:attrNameLst>
                                      </p:cBhvr>
                                      <p:to>
                                        <p:strVal val="visible"/>
                                      </p:to>
                                    </p:set>
                                    <p:animEffect transition="in" filter="fade">
                                      <p:cBhvr>
                                        <p:cTn id="15" dur="500"/>
                                        <p:tgtEl>
                                          <p:spTgt spid="19">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C835DD-131E-443A-15A2-3234B511545B}"/>
              </a:ext>
            </a:extLst>
          </p:cNvPr>
          <p:cNvSpPr>
            <a:spLocks noGrp="1"/>
          </p:cNvSpPr>
          <p:nvPr>
            <p:ph type="ctrTitle"/>
          </p:nvPr>
        </p:nvSpPr>
        <p:spPr>
          <a:xfrm>
            <a:off x="3352383" y="2917825"/>
            <a:ext cx="8349078" cy="2032987"/>
          </a:xfrm>
        </p:spPr>
        <p:txBody>
          <a:bodyPr>
            <a:normAutofit/>
          </a:bodyPr>
          <a:lstStyle/>
          <a:p>
            <a:r>
              <a:rPr lang="fr-FR" b="1" dirty="0"/>
              <a:t>LA PROTECTION</a:t>
            </a:r>
            <a:br>
              <a:rPr lang="fr-FR" b="1" dirty="0"/>
            </a:br>
            <a:r>
              <a:rPr lang="fr-FR" sz="4000" b="1" dirty="0"/>
              <a:t>Séquence 01</a:t>
            </a:r>
            <a:endParaRPr lang="fr-FR" b="1" dirty="0"/>
          </a:p>
        </p:txBody>
      </p:sp>
      <p:sp>
        <p:nvSpPr>
          <p:cNvPr id="3" name="Espace réservé du numéro de diapositive 2">
            <a:extLst>
              <a:ext uri="{FF2B5EF4-FFF2-40B4-BE49-F238E27FC236}">
                <a16:creationId xmlns:a16="http://schemas.microsoft.com/office/drawing/2014/main" id="{853A84B9-C92F-C33A-1465-75979A7433D7}"/>
              </a:ext>
            </a:extLst>
          </p:cNvPr>
          <p:cNvSpPr>
            <a:spLocks noGrp="1"/>
          </p:cNvSpPr>
          <p:nvPr>
            <p:ph type="sldNum" sz="quarter" idx="13"/>
          </p:nvPr>
        </p:nvSpPr>
        <p:spPr>
          <a:xfrm>
            <a:off x="11325224" y="6300548"/>
            <a:ext cx="752475" cy="381442"/>
          </a:xfrm>
        </p:spPr>
        <p:txBody>
          <a:bodyPr/>
          <a:lstStyle/>
          <a:p>
            <a:fld id="{E08ED9A5-DC0D-4841-8E77-55016E9FD6AD}" type="slidenum">
              <a:rPr lang="fr-FR" smtClean="0"/>
              <a:pPr/>
              <a:t>8</a:t>
            </a:fld>
            <a:endParaRPr lang="fr-FR"/>
          </a:p>
        </p:txBody>
      </p:sp>
      <p:sp>
        <p:nvSpPr>
          <p:cNvPr id="4" name="Espace réservé du pied de page 3">
            <a:extLst>
              <a:ext uri="{FF2B5EF4-FFF2-40B4-BE49-F238E27FC236}">
                <a16:creationId xmlns:a16="http://schemas.microsoft.com/office/drawing/2014/main" id="{F7D0DBF5-CD5E-F94A-F38B-CBE1E7578BD2}"/>
              </a:ext>
            </a:extLst>
          </p:cNvPr>
          <p:cNvSpPr>
            <a:spLocks noGrp="1"/>
          </p:cNvSpPr>
          <p:nvPr>
            <p:ph type="ftr" sz="quarter" idx="12"/>
          </p:nvPr>
        </p:nvSpPr>
        <p:spPr/>
        <p:txBody>
          <a:bodyPr/>
          <a:lstStyle/>
          <a:p>
            <a:r>
              <a:rPr lang="fr-FR"/>
              <a:t>Version 2026 - JF</a:t>
            </a:r>
            <a:endParaRPr lang="fr-FR" dirty="0"/>
          </a:p>
        </p:txBody>
      </p:sp>
    </p:spTree>
    <p:extLst>
      <p:ext uri="{BB962C8B-B14F-4D97-AF65-F5344CB8AC3E}">
        <p14:creationId xmlns:p14="http://schemas.microsoft.com/office/powerpoint/2010/main" val="25349399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D766315B-B9DF-CEAB-6566-9299BFE0BC8D}"/>
              </a:ext>
            </a:extLst>
          </p:cNvPr>
          <p:cNvSpPr>
            <a:spLocks noGrp="1"/>
          </p:cNvSpPr>
          <p:nvPr>
            <p:ph type="sldNum" sz="quarter" idx="4"/>
          </p:nvPr>
        </p:nvSpPr>
        <p:spPr>
          <a:xfrm>
            <a:off x="11325224" y="6408128"/>
            <a:ext cx="752475" cy="381442"/>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8ED9A5-DC0D-4841-8E77-55016E9FD6AD}" type="slidenum">
              <a:rPr lang="fr-FR" smtClean="0"/>
              <a:pPr/>
              <a:t>80</a:t>
            </a:fld>
            <a:endParaRPr lang="fr-FR"/>
          </a:p>
        </p:txBody>
      </p:sp>
      <p:sp>
        <p:nvSpPr>
          <p:cNvPr id="13" name="Sous-titre 4">
            <a:extLst>
              <a:ext uri="{FF2B5EF4-FFF2-40B4-BE49-F238E27FC236}">
                <a16:creationId xmlns:a16="http://schemas.microsoft.com/office/drawing/2014/main" id="{B87B8581-F609-248D-FD1D-93F64B409511}"/>
              </a:ext>
            </a:extLst>
          </p:cNvPr>
          <p:cNvSpPr txBox="1">
            <a:spLocks/>
          </p:cNvSpPr>
          <p:nvPr/>
        </p:nvSpPr>
        <p:spPr>
          <a:xfrm>
            <a:off x="1065180" y="1506985"/>
            <a:ext cx="10386503" cy="16223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400" b="0" i="1" dirty="0"/>
              <a:t>Sur chaque feuille qui vous est distribuée, vous noterez un signe de malaise, puis vous viendrez à tour de rôle disposer la feuille sur le tableau là où le formateur vous le demandera. </a:t>
            </a:r>
          </a:p>
        </p:txBody>
      </p:sp>
      <p:pic>
        <p:nvPicPr>
          <p:cNvPr id="15" name="Image 14" descr="Une image contenant texte&#10;&#10;Description générée automatiquement">
            <a:extLst>
              <a:ext uri="{FF2B5EF4-FFF2-40B4-BE49-F238E27FC236}">
                <a16:creationId xmlns:a16="http://schemas.microsoft.com/office/drawing/2014/main" id="{74849F7D-08D9-4EC4-FEB1-9AE5E0C43E5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008068" y="2713179"/>
            <a:ext cx="3482276" cy="3482276"/>
          </a:xfrm>
          <a:prstGeom prst="rect">
            <a:avLst/>
          </a:prstGeom>
        </p:spPr>
      </p:pic>
      <p:sp>
        <p:nvSpPr>
          <p:cNvPr id="6" name="Sous-titre 4">
            <a:extLst>
              <a:ext uri="{FF2B5EF4-FFF2-40B4-BE49-F238E27FC236}">
                <a16:creationId xmlns:a16="http://schemas.microsoft.com/office/drawing/2014/main" id="{B6867022-133A-6AF7-6B18-743D87C0443E}"/>
              </a:ext>
            </a:extLst>
          </p:cNvPr>
          <p:cNvSpPr txBox="1">
            <a:spLocks/>
          </p:cNvSpPr>
          <p:nvPr/>
        </p:nvSpPr>
        <p:spPr>
          <a:xfrm>
            <a:off x="0" y="531881"/>
            <a:ext cx="1464722" cy="45297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400" dirty="0"/>
              <a:t>S08</a:t>
            </a:r>
          </a:p>
        </p:txBody>
      </p:sp>
      <p:sp>
        <p:nvSpPr>
          <p:cNvPr id="2" name="ZoneTexte 2">
            <a:extLst>
              <a:ext uri="{FF2B5EF4-FFF2-40B4-BE49-F238E27FC236}">
                <a16:creationId xmlns:a16="http://schemas.microsoft.com/office/drawing/2014/main" id="{04D17271-9957-F3C5-0D56-91396A46262F}"/>
              </a:ext>
            </a:extLst>
          </p:cNvPr>
          <p:cNvSpPr txBox="1">
            <a:spLocks noChangeArrowheads="1"/>
          </p:cNvSpPr>
          <p:nvPr/>
        </p:nvSpPr>
        <p:spPr bwMode="auto">
          <a:xfrm>
            <a:off x="3277702" y="0"/>
            <a:ext cx="72865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fr-FR" altLang="fr-FR" sz="2800" b="1" u="sng" dirty="0">
                <a:latin typeface="+mj-lt"/>
                <a:ea typeface="Verdana" panose="020B0604030504040204" pitchFamily="34" charset="0"/>
                <a:cs typeface="Verdana" panose="020B0604030504040204" pitchFamily="34" charset="0"/>
              </a:rPr>
              <a:t>Travail individuel</a:t>
            </a:r>
            <a:endParaRPr kumimoji="0" lang="fr-FR" altLang="fr-FR" sz="2800" b="1" i="0" u="sng" strike="noStrike" kern="1200" cap="none" spc="0" normalizeH="0" baseline="0" noProof="0" dirty="0">
              <a:ln>
                <a:noFill/>
              </a:ln>
              <a:effectLst/>
              <a:uLnTx/>
              <a:uFillTx/>
              <a:latin typeface="+mj-lt"/>
              <a:ea typeface="Verdana" panose="020B0604030504040204" pitchFamily="34" charset="0"/>
              <a:cs typeface="Verdana" panose="020B0604030504040204" pitchFamily="34" charset="0"/>
            </a:endParaRPr>
          </a:p>
        </p:txBody>
      </p:sp>
      <p:sp>
        <p:nvSpPr>
          <p:cNvPr id="4" name="Ellipse 3">
            <a:extLst>
              <a:ext uri="{FF2B5EF4-FFF2-40B4-BE49-F238E27FC236}">
                <a16:creationId xmlns:a16="http://schemas.microsoft.com/office/drawing/2014/main" id="{1F5D4C90-A845-9844-4620-050DC19B03D7}"/>
              </a:ext>
            </a:extLst>
          </p:cNvPr>
          <p:cNvSpPr/>
          <p:nvPr/>
        </p:nvSpPr>
        <p:spPr>
          <a:xfrm>
            <a:off x="2548474" y="12527"/>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856513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D766315B-B9DF-CEAB-6566-9299BFE0BC8D}"/>
              </a:ext>
            </a:extLst>
          </p:cNvPr>
          <p:cNvSpPr>
            <a:spLocks noGrp="1"/>
          </p:cNvSpPr>
          <p:nvPr>
            <p:ph type="sldNum" sz="quarter" idx="13"/>
          </p:nvPr>
        </p:nvSpPr>
        <p:spPr>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8ED9A5-DC0D-4841-8E77-55016E9FD6AD}" type="slidenum">
              <a:rPr lang="fr-FR" smtClean="0"/>
              <a:pPr/>
              <a:t>81</a:t>
            </a:fld>
            <a:endParaRPr lang="fr-FR"/>
          </a:p>
        </p:txBody>
      </p:sp>
      <p:graphicFrame>
        <p:nvGraphicFramePr>
          <p:cNvPr id="15" name="Diagramme 14">
            <a:extLst>
              <a:ext uri="{FF2B5EF4-FFF2-40B4-BE49-F238E27FC236}">
                <a16:creationId xmlns:a16="http://schemas.microsoft.com/office/drawing/2014/main" id="{22E777AB-689A-C3A9-B165-8E310A98E3E2}"/>
              </a:ext>
            </a:extLst>
          </p:cNvPr>
          <p:cNvGraphicFramePr/>
          <p:nvPr/>
        </p:nvGraphicFramePr>
        <p:xfrm>
          <a:off x="2160640" y="6461808"/>
          <a:ext cx="8128000" cy="4592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 name="Groupe 1">
            <a:extLst>
              <a:ext uri="{FF2B5EF4-FFF2-40B4-BE49-F238E27FC236}">
                <a16:creationId xmlns:a16="http://schemas.microsoft.com/office/drawing/2014/main" id="{2D17B148-A634-3643-355B-4CDF626D7DF7}"/>
              </a:ext>
            </a:extLst>
          </p:cNvPr>
          <p:cNvGrpSpPr/>
          <p:nvPr/>
        </p:nvGrpSpPr>
        <p:grpSpPr>
          <a:xfrm>
            <a:off x="1234447" y="43522"/>
            <a:ext cx="706977" cy="552082"/>
            <a:chOff x="2701895" y="0"/>
            <a:chExt cx="706977" cy="552082"/>
          </a:xfrm>
        </p:grpSpPr>
        <p:sp>
          <p:nvSpPr>
            <p:cNvPr id="4" name="Ellipse 3">
              <a:extLst>
                <a:ext uri="{FF2B5EF4-FFF2-40B4-BE49-F238E27FC236}">
                  <a16:creationId xmlns:a16="http://schemas.microsoft.com/office/drawing/2014/main" id="{3A0839D7-2381-A352-D468-AAA7365889ED}"/>
                </a:ext>
              </a:extLst>
            </p:cNvPr>
            <p:cNvSpPr/>
            <p:nvPr/>
          </p:nvSpPr>
          <p:spPr>
            <a:xfrm>
              <a:off x="2743478" y="0"/>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solidFill>
                  <a:srgbClr val="00529B"/>
                </a:solidFill>
              </a:endParaRPr>
            </a:p>
          </p:txBody>
        </p:sp>
        <p:sp>
          <p:nvSpPr>
            <p:cNvPr id="5" name="Sous-titre 4">
              <a:extLst>
                <a:ext uri="{FF2B5EF4-FFF2-40B4-BE49-F238E27FC236}">
                  <a16:creationId xmlns:a16="http://schemas.microsoft.com/office/drawing/2014/main" id="{DB55D864-1FA7-A9F5-5126-E2C5B957846D}"/>
                </a:ext>
              </a:extLst>
            </p:cNvPr>
            <p:cNvSpPr txBox="1">
              <a:spLocks/>
            </p:cNvSpPr>
            <p:nvPr/>
          </p:nvSpPr>
          <p:spPr>
            <a:xfrm>
              <a:off x="2701895" y="153875"/>
              <a:ext cx="706977" cy="324486"/>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a:solidFill>
                    <a:srgbClr val="00529B"/>
                  </a:solidFill>
                </a:rPr>
                <a:t>S08</a:t>
              </a:r>
            </a:p>
          </p:txBody>
        </p:sp>
      </p:grpSp>
      <p:sp>
        <p:nvSpPr>
          <p:cNvPr id="16" name="Arc partiel 15">
            <a:extLst>
              <a:ext uri="{FF2B5EF4-FFF2-40B4-BE49-F238E27FC236}">
                <a16:creationId xmlns:a16="http://schemas.microsoft.com/office/drawing/2014/main" id="{EE97782D-B9B5-E02F-FD31-2EB19BC498B1}"/>
              </a:ext>
            </a:extLst>
          </p:cNvPr>
          <p:cNvSpPr>
            <a:spLocks noChangeAspect="1"/>
          </p:cNvSpPr>
          <p:nvPr/>
        </p:nvSpPr>
        <p:spPr>
          <a:xfrm rot="10800000">
            <a:off x="3082199" y="197398"/>
            <a:ext cx="6027602" cy="6027602"/>
          </a:xfrm>
          <a:prstGeom prst="pie">
            <a:avLst>
              <a:gd name="adj1" fmla="val 0"/>
              <a:gd name="adj2" fmla="val 5381114"/>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 name="ZoneTexte 5">
            <a:extLst>
              <a:ext uri="{FF2B5EF4-FFF2-40B4-BE49-F238E27FC236}">
                <a16:creationId xmlns:a16="http://schemas.microsoft.com/office/drawing/2014/main" id="{25595329-D64E-6F3E-7AA8-7194028711E5}"/>
              </a:ext>
            </a:extLst>
          </p:cNvPr>
          <p:cNvSpPr txBox="1"/>
          <p:nvPr/>
        </p:nvSpPr>
        <p:spPr>
          <a:xfrm>
            <a:off x="3484414" y="1640419"/>
            <a:ext cx="2611586" cy="830997"/>
          </a:xfrm>
          <a:prstGeom prst="rect">
            <a:avLst/>
          </a:prstGeom>
          <a:noFill/>
        </p:spPr>
        <p:txBody>
          <a:bodyPr wrap="square" rtlCol="0">
            <a:spAutoFit/>
          </a:bodyPr>
          <a:lstStyle/>
          <a:p>
            <a:pPr algn="ctr"/>
            <a:r>
              <a:rPr lang="fr-FR" sz="2400" b="1" dirty="0"/>
              <a:t>ACCIDENT CARDIAQUE</a:t>
            </a:r>
          </a:p>
        </p:txBody>
      </p:sp>
      <p:sp>
        <p:nvSpPr>
          <p:cNvPr id="7" name="Arc partiel 6">
            <a:extLst>
              <a:ext uri="{FF2B5EF4-FFF2-40B4-BE49-F238E27FC236}">
                <a16:creationId xmlns:a16="http://schemas.microsoft.com/office/drawing/2014/main" id="{8577B0B1-F420-B942-B636-944BA4086E52}"/>
              </a:ext>
            </a:extLst>
          </p:cNvPr>
          <p:cNvSpPr>
            <a:spLocks noChangeAspect="1"/>
          </p:cNvSpPr>
          <p:nvPr/>
        </p:nvSpPr>
        <p:spPr>
          <a:xfrm rot="5400000">
            <a:off x="3082199" y="199053"/>
            <a:ext cx="6027602" cy="6027602"/>
          </a:xfrm>
          <a:prstGeom prst="pie">
            <a:avLst>
              <a:gd name="adj1" fmla="val 10786707"/>
              <a:gd name="adj2" fmla="val 5381114"/>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Tree>
    <p:extLst>
      <p:ext uri="{BB962C8B-B14F-4D97-AF65-F5344CB8AC3E}">
        <p14:creationId xmlns:p14="http://schemas.microsoft.com/office/powerpoint/2010/main" val="3882166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rc partiel 15">
            <a:extLst>
              <a:ext uri="{FF2B5EF4-FFF2-40B4-BE49-F238E27FC236}">
                <a16:creationId xmlns:a16="http://schemas.microsoft.com/office/drawing/2014/main" id="{EE97782D-B9B5-E02F-FD31-2EB19BC498B1}"/>
              </a:ext>
            </a:extLst>
          </p:cNvPr>
          <p:cNvSpPr>
            <a:spLocks noChangeAspect="1"/>
          </p:cNvSpPr>
          <p:nvPr/>
        </p:nvSpPr>
        <p:spPr>
          <a:xfrm rot="10800000">
            <a:off x="3082199" y="197398"/>
            <a:ext cx="6027602" cy="6027602"/>
          </a:xfrm>
          <a:prstGeom prst="pie">
            <a:avLst>
              <a:gd name="adj1" fmla="val 0"/>
              <a:gd name="adj2" fmla="val 5381114"/>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3" name="Arc partiel 12">
            <a:extLst>
              <a:ext uri="{FF2B5EF4-FFF2-40B4-BE49-F238E27FC236}">
                <a16:creationId xmlns:a16="http://schemas.microsoft.com/office/drawing/2014/main" id="{0FEFCF7C-1EE6-F2CE-3F1A-4251D471CBF0}"/>
              </a:ext>
            </a:extLst>
          </p:cNvPr>
          <p:cNvSpPr>
            <a:spLocks noChangeAspect="1"/>
          </p:cNvSpPr>
          <p:nvPr/>
        </p:nvSpPr>
        <p:spPr>
          <a:xfrm rot="5400000">
            <a:off x="3082199" y="197397"/>
            <a:ext cx="6027602" cy="6027602"/>
          </a:xfrm>
          <a:prstGeom prst="pie">
            <a:avLst>
              <a:gd name="adj1" fmla="val 0"/>
              <a:gd name="adj2" fmla="val 5381114"/>
            </a:avLst>
          </a:prstGeom>
          <a:noFill/>
          <a:ln w="57150">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4" name="Arc partiel 13">
            <a:extLst>
              <a:ext uri="{FF2B5EF4-FFF2-40B4-BE49-F238E27FC236}">
                <a16:creationId xmlns:a16="http://schemas.microsoft.com/office/drawing/2014/main" id="{D2F8BC77-B6DE-BA6E-B046-73B8C224B89D}"/>
              </a:ext>
            </a:extLst>
          </p:cNvPr>
          <p:cNvSpPr>
            <a:spLocks noChangeAspect="1"/>
          </p:cNvSpPr>
          <p:nvPr/>
        </p:nvSpPr>
        <p:spPr>
          <a:xfrm>
            <a:off x="3082199" y="197397"/>
            <a:ext cx="6027602" cy="6027602"/>
          </a:xfrm>
          <a:prstGeom prst="pie">
            <a:avLst>
              <a:gd name="adj1" fmla="val 0"/>
              <a:gd name="adj2" fmla="val 5381114"/>
            </a:avLst>
          </a:prstGeom>
          <a:no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8" name="Arc partiel 17">
            <a:extLst>
              <a:ext uri="{FF2B5EF4-FFF2-40B4-BE49-F238E27FC236}">
                <a16:creationId xmlns:a16="http://schemas.microsoft.com/office/drawing/2014/main" id="{636CF070-0FE3-F71F-110C-2F87FAE92A01}"/>
              </a:ext>
            </a:extLst>
          </p:cNvPr>
          <p:cNvSpPr>
            <a:spLocks noChangeAspect="1"/>
          </p:cNvSpPr>
          <p:nvPr/>
        </p:nvSpPr>
        <p:spPr>
          <a:xfrm rot="10800000">
            <a:off x="3095699" y="199323"/>
            <a:ext cx="6027602" cy="6027602"/>
          </a:xfrm>
          <a:prstGeom prst="pie">
            <a:avLst>
              <a:gd name="adj1" fmla="val 10786707"/>
              <a:gd name="adj2" fmla="val 5381114"/>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3" name="Espace réservé du numéro de diapositive 2">
            <a:extLst>
              <a:ext uri="{FF2B5EF4-FFF2-40B4-BE49-F238E27FC236}">
                <a16:creationId xmlns:a16="http://schemas.microsoft.com/office/drawing/2014/main" id="{D766315B-B9DF-CEAB-6566-9299BFE0BC8D}"/>
              </a:ext>
            </a:extLst>
          </p:cNvPr>
          <p:cNvSpPr>
            <a:spLocks noGrp="1"/>
          </p:cNvSpPr>
          <p:nvPr>
            <p:ph type="sldNum" sz="quarter" idx="13"/>
          </p:nvPr>
        </p:nvSpPr>
        <p:spPr>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8ED9A5-DC0D-4841-8E77-55016E9FD6AD}" type="slidenum">
              <a:rPr lang="fr-FR" smtClean="0"/>
              <a:pPr/>
              <a:t>82</a:t>
            </a:fld>
            <a:endParaRPr lang="fr-FR"/>
          </a:p>
        </p:txBody>
      </p:sp>
      <p:graphicFrame>
        <p:nvGraphicFramePr>
          <p:cNvPr id="15" name="Diagramme 14">
            <a:extLst>
              <a:ext uri="{FF2B5EF4-FFF2-40B4-BE49-F238E27FC236}">
                <a16:creationId xmlns:a16="http://schemas.microsoft.com/office/drawing/2014/main" id="{22E777AB-689A-C3A9-B165-8E310A98E3E2}"/>
              </a:ext>
            </a:extLst>
          </p:cNvPr>
          <p:cNvGraphicFramePr/>
          <p:nvPr>
            <p:extLst>
              <p:ext uri="{D42A27DB-BD31-4B8C-83A1-F6EECF244321}">
                <p14:modId xmlns:p14="http://schemas.microsoft.com/office/powerpoint/2010/main" val="2077612048"/>
              </p:ext>
            </p:extLst>
          </p:nvPr>
        </p:nvGraphicFramePr>
        <p:xfrm>
          <a:off x="2160640" y="6461808"/>
          <a:ext cx="8128000" cy="4592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 name="Groupe 1">
            <a:extLst>
              <a:ext uri="{FF2B5EF4-FFF2-40B4-BE49-F238E27FC236}">
                <a16:creationId xmlns:a16="http://schemas.microsoft.com/office/drawing/2014/main" id="{2D17B148-A634-3643-355B-4CDF626D7DF7}"/>
              </a:ext>
            </a:extLst>
          </p:cNvPr>
          <p:cNvGrpSpPr/>
          <p:nvPr/>
        </p:nvGrpSpPr>
        <p:grpSpPr>
          <a:xfrm>
            <a:off x="1234447" y="43522"/>
            <a:ext cx="706977" cy="552082"/>
            <a:chOff x="2701895" y="0"/>
            <a:chExt cx="706977" cy="552082"/>
          </a:xfrm>
        </p:grpSpPr>
        <p:sp>
          <p:nvSpPr>
            <p:cNvPr id="4" name="Ellipse 3">
              <a:extLst>
                <a:ext uri="{FF2B5EF4-FFF2-40B4-BE49-F238E27FC236}">
                  <a16:creationId xmlns:a16="http://schemas.microsoft.com/office/drawing/2014/main" id="{3A0839D7-2381-A352-D468-AAA7365889ED}"/>
                </a:ext>
              </a:extLst>
            </p:cNvPr>
            <p:cNvSpPr/>
            <p:nvPr/>
          </p:nvSpPr>
          <p:spPr>
            <a:xfrm>
              <a:off x="2743478" y="0"/>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solidFill>
                  <a:srgbClr val="00529B"/>
                </a:solidFill>
              </a:endParaRPr>
            </a:p>
          </p:txBody>
        </p:sp>
        <p:sp>
          <p:nvSpPr>
            <p:cNvPr id="5" name="Sous-titre 4">
              <a:extLst>
                <a:ext uri="{FF2B5EF4-FFF2-40B4-BE49-F238E27FC236}">
                  <a16:creationId xmlns:a16="http://schemas.microsoft.com/office/drawing/2014/main" id="{DB55D864-1FA7-A9F5-5126-E2C5B957846D}"/>
                </a:ext>
              </a:extLst>
            </p:cNvPr>
            <p:cNvSpPr txBox="1">
              <a:spLocks/>
            </p:cNvSpPr>
            <p:nvPr/>
          </p:nvSpPr>
          <p:spPr>
            <a:xfrm>
              <a:off x="2701895" y="153875"/>
              <a:ext cx="706977" cy="324486"/>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a:solidFill>
                    <a:srgbClr val="00529B"/>
                  </a:solidFill>
                </a:rPr>
                <a:t>S08</a:t>
              </a:r>
            </a:p>
          </p:txBody>
        </p:sp>
      </p:grpSp>
      <p:sp>
        <p:nvSpPr>
          <p:cNvPr id="17" name="Arc partiel 16">
            <a:extLst>
              <a:ext uri="{FF2B5EF4-FFF2-40B4-BE49-F238E27FC236}">
                <a16:creationId xmlns:a16="http://schemas.microsoft.com/office/drawing/2014/main" id="{2AF0ADC0-BEC1-2B3C-0D7C-5E0297D2BC14}"/>
              </a:ext>
            </a:extLst>
          </p:cNvPr>
          <p:cNvSpPr>
            <a:spLocks noChangeAspect="1"/>
          </p:cNvSpPr>
          <p:nvPr/>
        </p:nvSpPr>
        <p:spPr>
          <a:xfrm rot="16200000">
            <a:off x="3082200" y="197398"/>
            <a:ext cx="6027602" cy="6027602"/>
          </a:xfrm>
          <a:prstGeom prst="pie">
            <a:avLst>
              <a:gd name="adj1" fmla="val 0"/>
              <a:gd name="adj2" fmla="val 5381114"/>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9" name="ZoneTexte 18">
            <a:extLst>
              <a:ext uri="{FF2B5EF4-FFF2-40B4-BE49-F238E27FC236}">
                <a16:creationId xmlns:a16="http://schemas.microsoft.com/office/drawing/2014/main" id="{E8545741-9A91-D40A-1CDD-764109193FEE}"/>
              </a:ext>
            </a:extLst>
          </p:cNvPr>
          <p:cNvSpPr txBox="1"/>
          <p:nvPr/>
        </p:nvSpPr>
        <p:spPr>
          <a:xfrm>
            <a:off x="7030125" y="1814039"/>
            <a:ext cx="1616164" cy="461665"/>
          </a:xfrm>
          <a:prstGeom prst="rect">
            <a:avLst/>
          </a:prstGeom>
          <a:noFill/>
        </p:spPr>
        <p:txBody>
          <a:bodyPr wrap="square" rtlCol="0">
            <a:spAutoFit/>
          </a:bodyPr>
          <a:lstStyle/>
          <a:p>
            <a:r>
              <a:rPr lang="fr-FR" sz="2400" b="1" dirty="0">
                <a:solidFill>
                  <a:schemeClr val="accent2">
                    <a:lumMod val="75000"/>
                  </a:schemeClr>
                </a:solidFill>
              </a:rPr>
              <a:t>AVC</a:t>
            </a:r>
          </a:p>
        </p:txBody>
      </p:sp>
    </p:spTree>
    <p:extLst>
      <p:ext uri="{BB962C8B-B14F-4D97-AF65-F5344CB8AC3E}">
        <p14:creationId xmlns:p14="http://schemas.microsoft.com/office/powerpoint/2010/main" val="12651382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D766315B-B9DF-CEAB-6566-9299BFE0BC8D}"/>
              </a:ext>
            </a:extLst>
          </p:cNvPr>
          <p:cNvSpPr>
            <a:spLocks noGrp="1"/>
          </p:cNvSpPr>
          <p:nvPr>
            <p:ph type="sldNum" sz="quarter" idx="13"/>
          </p:nvPr>
        </p:nvSpPr>
        <p:spPr>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8ED9A5-DC0D-4841-8E77-55016E9FD6AD}" type="slidenum">
              <a:rPr lang="fr-FR" smtClean="0"/>
              <a:pPr/>
              <a:t>83</a:t>
            </a:fld>
            <a:endParaRPr lang="fr-FR"/>
          </a:p>
        </p:txBody>
      </p:sp>
      <p:graphicFrame>
        <p:nvGraphicFramePr>
          <p:cNvPr id="15" name="Diagramme 14">
            <a:extLst>
              <a:ext uri="{FF2B5EF4-FFF2-40B4-BE49-F238E27FC236}">
                <a16:creationId xmlns:a16="http://schemas.microsoft.com/office/drawing/2014/main" id="{22E777AB-689A-C3A9-B165-8E310A98E3E2}"/>
              </a:ext>
            </a:extLst>
          </p:cNvPr>
          <p:cNvGraphicFramePr/>
          <p:nvPr/>
        </p:nvGraphicFramePr>
        <p:xfrm>
          <a:off x="2160640" y="6461808"/>
          <a:ext cx="8128000" cy="4592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 name="Groupe 1">
            <a:extLst>
              <a:ext uri="{FF2B5EF4-FFF2-40B4-BE49-F238E27FC236}">
                <a16:creationId xmlns:a16="http://schemas.microsoft.com/office/drawing/2014/main" id="{2D17B148-A634-3643-355B-4CDF626D7DF7}"/>
              </a:ext>
            </a:extLst>
          </p:cNvPr>
          <p:cNvGrpSpPr/>
          <p:nvPr/>
        </p:nvGrpSpPr>
        <p:grpSpPr>
          <a:xfrm>
            <a:off x="1234447" y="43522"/>
            <a:ext cx="706977" cy="552082"/>
            <a:chOff x="2701895" y="0"/>
            <a:chExt cx="706977" cy="552082"/>
          </a:xfrm>
        </p:grpSpPr>
        <p:sp>
          <p:nvSpPr>
            <p:cNvPr id="4" name="Ellipse 3">
              <a:extLst>
                <a:ext uri="{FF2B5EF4-FFF2-40B4-BE49-F238E27FC236}">
                  <a16:creationId xmlns:a16="http://schemas.microsoft.com/office/drawing/2014/main" id="{3A0839D7-2381-A352-D468-AAA7365889ED}"/>
                </a:ext>
              </a:extLst>
            </p:cNvPr>
            <p:cNvSpPr/>
            <p:nvPr/>
          </p:nvSpPr>
          <p:spPr>
            <a:xfrm>
              <a:off x="2743478" y="0"/>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solidFill>
                  <a:srgbClr val="00529B"/>
                </a:solidFill>
              </a:endParaRPr>
            </a:p>
          </p:txBody>
        </p:sp>
        <p:sp>
          <p:nvSpPr>
            <p:cNvPr id="5" name="Sous-titre 4">
              <a:extLst>
                <a:ext uri="{FF2B5EF4-FFF2-40B4-BE49-F238E27FC236}">
                  <a16:creationId xmlns:a16="http://schemas.microsoft.com/office/drawing/2014/main" id="{DB55D864-1FA7-A9F5-5126-E2C5B957846D}"/>
                </a:ext>
              </a:extLst>
            </p:cNvPr>
            <p:cNvSpPr txBox="1">
              <a:spLocks/>
            </p:cNvSpPr>
            <p:nvPr/>
          </p:nvSpPr>
          <p:spPr>
            <a:xfrm>
              <a:off x="2701895" y="153875"/>
              <a:ext cx="706977" cy="324486"/>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a:solidFill>
                    <a:srgbClr val="00529B"/>
                  </a:solidFill>
                </a:rPr>
                <a:t>S08</a:t>
              </a:r>
            </a:p>
          </p:txBody>
        </p:sp>
      </p:grpSp>
      <p:sp>
        <p:nvSpPr>
          <p:cNvPr id="13" name="Arc partiel 12">
            <a:extLst>
              <a:ext uri="{FF2B5EF4-FFF2-40B4-BE49-F238E27FC236}">
                <a16:creationId xmlns:a16="http://schemas.microsoft.com/office/drawing/2014/main" id="{0FEFCF7C-1EE6-F2CE-3F1A-4251D471CBF0}"/>
              </a:ext>
            </a:extLst>
          </p:cNvPr>
          <p:cNvSpPr>
            <a:spLocks noChangeAspect="1"/>
          </p:cNvSpPr>
          <p:nvPr/>
        </p:nvSpPr>
        <p:spPr>
          <a:xfrm rot="5400000">
            <a:off x="3082199" y="197397"/>
            <a:ext cx="6027602" cy="6027602"/>
          </a:xfrm>
          <a:prstGeom prst="pie">
            <a:avLst>
              <a:gd name="adj1" fmla="val 0"/>
              <a:gd name="adj2" fmla="val 5381114"/>
            </a:avLst>
          </a:prstGeom>
          <a:noFill/>
          <a:ln w="57150">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6" name="Arc partiel 15">
            <a:extLst>
              <a:ext uri="{FF2B5EF4-FFF2-40B4-BE49-F238E27FC236}">
                <a16:creationId xmlns:a16="http://schemas.microsoft.com/office/drawing/2014/main" id="{EE97782D-B9B5-E02F-FD31-2EB19BC498B1}"/>
              </a:ext>
            </a:extLst>
          </p:cNvPr>
          <p:cNvSpPr>
            <a:spLocks noChangeAspect="1"/>
          </p:cNvSpPr>
          <p:nvPr/>
        </p:nvSpPr>
        <p:spPr>
          <a:xfrm rot="10800000">
            <a:off x="3082199" y="197398"/>
            <a:ext cx="6027602" cy="6027602"/>
          </a:xfrm>
          <a:prstGeom prst="pie">
            <a:avLst>
              <a:gd name="adj1" fmla="val 0"/>
              <a:gd name="adj2" fmla="val 5381114"/>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7" name="Arc partiel 16">
            <a:extLst>
              <a:ext uri="{FF2B5EF4-FFF2-40B4-BE49-F238E27FC236}">
                <a16:creationId xmlns:a16="http://schemas.microsoft.com/office/drawing/2014/main" id="{2AF0ADC0-BEC1-2B3C-0D7C-5E0297D2BC14}"/>
              </a:ext>
            </a:extLst>
          </p:cNvPr>
          <p:cNvSpPr>
            <a:spLocks noChangeAspect="1"/>
          </p:cNvSpPr>
          <p:nvPr/>
        </p:nvSpPr>
        <p:spPr>
          <a:xfrm rot="16200000">
            <a:off x="3082200" y="197398"/>
            <a:ext cx="6027602" cy="6027602"/>
          </a:xfrm>
          <a:prstGeom prst="pie">
            <a:avLst>
              <a:gd name="adj1" fmla="val 0"/>
              <a:gd name="adj2" fmla="val 5381114"/>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6" name="Arc partiel 5">
            <a:extLst>
              <a:ext uri="{FF2B5EF4-FFF2-40B4-BE49-F238E27FC236}">
                <a16:creationId xmlns:a16="http://schemas.microsoft.com/office/drawing/2014/main" id="{FFD9A091-2C8F-D79B-6694-E3C402F90FA3}"/>
              </a:ext>
            </a:extLst>
          </p:cNvPr>
          <p:cNvSpPr>
            <a:spLocks noChangeAspect="1"/>
          </p:cNvSpPr>
          <p:nvPr/>
        </p:nvSpPr>
        <p:spPr>
          <a:xfrm rot="16200000">
            <a:off x="3095699" y="199323"/>
            <a:ext cx="6027602" cy="6027602"/>
          </a:xfrm>
          <a:prstGeom prst="pie">
            <a:avLst>
              <a:gd name="adj1" fmla="val 10786707"/>
              <a:gd name="adj2" fmla="val 5381114"/>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4" name="Arc partiel 13">
            <a:extLst>
              <a:ext uri="{FF2B5EF4-FFF2-40B4-BE49-F238E27FC236}">
                <a16:creationId xmlns:a16="http://schemas.microsoft.com/office/drawing/2014/main" id="{D2F8BC77-B6DE-BA6E-B046-73B8C224B89D}"/>
              </a:ext>
            </a:extLst>
          </p:cNvPr>
          <p:cNvSpPr>
            <a:spLocks noChangeAspect="1"/>
          </p:cNvSpPr>
          <p:nvPr/>
        </p:nvSpPr>
        <p:spPr>
          <a:xfrm>
            <a:off x="3082199" y="197397"/>
            <a:ext cx="6027602" cy="6027602"/>
          </a:xfrm>
          <a:prstGeom prst="pie">
            <a:avLst>
              <a:gd name="adj1" fmla="val 0"/>
              <a:gd name="adj2" fmla="val 5381114"/>
            </a:avLst>
          </a:prstGeom>
          <a:no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ZoneTexte 6">
            <a:extLst>
              <a:ext uri="{FF2B5EF4-FFF2-40B4-BE49-F238E27FC236}">
                <a16:creationId xmlns:a16="http://schemas.microsoft.com/office/drawing/2014/main" id="{92D214E4-00CE-A3DB-8E5A-90359869989D}"/>
              </a:ext>
            </a:extLst>
          </p:cNvPr>
          <p:cNvSpPr txBox="1"/>
          <p:nvPr/>
        </p:nvSpPr>
        <p:spPr>
          <a:xfrm>
            <a:off x="6523511" y="4082677"/>
            <a:ext cx="1616164" cy="830997"/>
          </a:xfrm>
          <a:prstGeom prst="rect">
            <a:avLst/>
          </a:prstGeom>
          <a:noFill/>
        </p:spPr>
        <p:txBody>
          <a:bodyPr wrap="square" rtlCol="0">
            <a:spAutoFit/>
          </a:bodyPr>
          <a:lstStyle/>
          <a:p>
            <a:pPr algn="ctr"/>
            <a:r>
              <a:rPr lang="fr-FR" sz="2400" b="1" dirty="0">
                <a:solidFill>
                  <a:schemeClr val="accent6">
                    <a:lumMod val="75000"/>
                  </a:schemeClr>
                </a:solidFill>
              </a:rPr>
              <a:t>MALAISE</a:t>
            </a:r>
          </a:p>
          <a:p>
            <a:pPr algn="ctr"/>
            <a:r>
              <a:rPr lang="fr-FR" sz="2400" b="1" dirty="0">
                <a:solidFill>
                  <a:schemeClr val="accent6">
                    <a:lumMod val="75000"/>
                  </a:schemeClr>
                </a:solidFill>
              </a:rPr>
              <a:t>VAGAL</a:t>
            </a:r>
          </a:p>
        </p:txBody>
      </p:sp>
    </p:spTree>
    <p:extLst>
      <p:ext uri="{BB962C8B-B14F-4D97-AF65-F5344CB8AC3E}">
        <p14:creationId xmlns:p14="http://schemas.microsoft.com/office/powerpoint/2010/main" val="2198193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D766315B-B9DF-CEAB-6566-9299BFE0BC8D}"/>
              </a:ext>
            </a:extLst>
          </p:cNvPr>
          <p:cNvSpPr>
            <a:spLocks noGrp="1"/>
          </p:cNvSpPr>
          <p:nvPr>
            <p:ph type="sldNum" sz="quarter" idx="13"/>
          </p:nvPr>
        </p:nvSpPr>
        <p:spPr>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8ED9A5-DC0D-4841-8E77-55016E9FD6AD}" type="slidenum">
              <a:rPr lang="fr-FR" smtClean="0"/>
              <a:pPr/>
              <a:t>84</a:t>
            </a:fld>
            <a:endParaRPr lang="fr-FR"/>
          </a:p>
        </p:txBody>
      </p:sp>
      <p:graphicFrame>
        <p:nvGraphicFramePr>
          <p:cNvPr id="15" name="Diagramme 14">
            <a:extLst>
              <a:ext uri="{FF2B5EF4-FFF2-40B4-BE49-F238E27FC236}">
                <a16:creationId xmlns:a16="http://schemas.microsoft.com/office/drawing/2014/main" id="{22E777AB-689A-C3A9-B165-8E310A98E3E2}"/>
              </a:ext>
            </a:extLst>
          </p:cNvPr>
          <p:cNvGraphicFramePr/>
          <p:nvPr/>
        </p:nvGraphicFramePr>
        <p:xfrm>
          <a:off x="2160640" y="6461808"/>
          <a:ext cx="8128000" cy="4592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 name="Groupe 1">
            <a:extLst>
              <a:ext uri="{FF2B5EF4-FFF2-40B4-BE49-F238E27FC236}">
                <a16:creationId xmlns:a16="http://schemas.microsoft.com/office/drawing/2014/main" id="{2D17B148-A634-3643-355B-4CDF626D7DF7}"/>
              </a:ext>
            </a:extLst>
          </p:cNvPr>
          <p:cNvGrpSpPr/>
          <p:nvPr/>
        </p:nvGrpSpPr>
        <p:grpSpPr>
          <a:xfrm>
            <a:off x="1234447" y="43522"/>
            <a:ext cx="706977" cy="552082"/>
            <a:chOff x="2701895" y="0"/>
            <a:chExt cx="706977" cy="552082"/>
          </a:xfrm>
        </p:grpSpPr>
        <p:sp>
          <p:nvSpPr>
            <p:cNvPr id="4" name="Ellipse 3">
              <a:extLst>
                <a:ext uri="{FF2B5EF4-FFF2-40B4-BE49-F238E27FC236}">
                  <a16:creationId xmlns:a16="http://schemas.microsoft.com/office/drawing/2014/main" id="{3A0839D7-2381-A352-D468-AAA7365889ED}"/>
                </a:ext>
              </a:extLst>
            </p:cNvPr>
            <p:cNvSpPr/>
            <p:nvPr/>
          </p:nvSpPr>
          <p:spPr>
            <a:xfrm>
              <a:off x="2743478" y="0"/>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solidFill>
                  <a:srgbClr val="00529B"/>
                </a:solidFill>
              </a:endParaRPr>
            </a:p>
          </p:txBody>
        </p:sp>
        <p:sp>
          <p:nvSpPr>
            <p:cNvPr id="5" name="Sous-titre 4">
              <a:extLst>
                <a:ext uri="{FF2B5EF4-FFF2-40B4-BE49-F238E27FC236}">
                  <a16:creationId xmlns:a16="http://schemas.microsoft.com/office/drawing/2014/main" id="{DB55D864-1FA7-A9F5-5126-E2C5B957846D}"/>
                </a:ext>
              </a:extLst>
            </p:cNvPr>
            <p:cNvSpPr txBox="1">
              <a:spLocks/>
            </p:cNvSpPr>
            <p:nvPr/>
          </p:nvSpPr>
          <p:spPr>
            <a:xfrm>
              <a:off x="2701895" y="153875"/>
              <a:ext cx="706977" cy="324486"/>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a:solidFill>
                    <a:srgbClr val="00529B"/>
                  </a:solidFill>
                </a:rPr>
                <a:t>S08</a:t>
              </a:r>
            </a:p>
          </p:txBody>
        </p:sp>
      </p:grpSp>
      <p:sp>
        <p:nvSpPr>
          <p:cNvPr id="14" name="Arc partiel 13">
            <a:extLst>
              <a:ext uri="{FF2B5EF4-FFF2-40B4-BE49-F238E27FC236}">
                <a16:creationId xmlns:a16="http://schemas.microsoft.com/office/drawing/2014/main" id="{D2F8BC77-B6DE-BA6E-B046-73B8C224B89D}"/>
              </a:ext>
            </a:extLst>
          </p:cNvPr>
          <p:cNvSpPr>
            <a:spLocks noChangeAspect="1"/>
          </p:cNvSpPr>
          <p:nvPr/>
        </p:nvSpPr>
        <p:spPr>
          <a:xfrm>
            <a:off x="3082199" y="197397"/>
            <a:ext cx="6027602" cy="6027602"/>
          </a:xfrm>
          <a:prstGeom prst="pie">
            <a:avLst>
              <a:gd name="adj1" fmla="val 0"/>
              <a:gd name="adj2" fmla="val 5381114"/>
            </a:avLst>
          </a:prstGeom>
          <a:no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6" name="Arc partiel 15">
            <a:extLst>
              <a:ext uri="{FF2B5EF4-FFF2-40B4-BE49-F238E27FC236}">
                <a16:creationId xmlns:a16="http://schemas.microsoft.com/office/drawing/2014/main" id="{EE97782D-B9B5-E02F-FD31-2EB19BC498B1}"/>
              </a:ext>
            </a:extLst>
          </p:cNvPr>
          <p:cNvSpPr>
            <a:spLocks noChangeAspect="1"/>
          </p:cNvSpPr>
          <p:nvPr/>
        </p:nvSpPr>
        <p:spPr>
          <a:xfrm rot="10800000">
            <a:off x="3082199" y="197398"/>
            <a:ext cx="6027602" cy="6027602"/>
          </a:xfrm>
          <a:prstGeom prst="pie">
            <a:avLst>
              <a:gd name="adj1" fmla="val 0"/>
              <a:gd name="adj2" fmla="val 5381114"/>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7" name="Arc partiel 16">
            <a:extLst>
              <a:ext uri="{FF2B5EF4-FFF2-40B4-BE49-F238E27FC236}">
                <a16:creationId xmlns:a16="http://schemas.microsoft.com/office/drawing/2014/main" id="{2AF0ADC0-BEC1-2B3C-0D7C-5E0297D2BC14}"/>
              </a:ext>
            </a:extLst>
          </p:cNvPr>
          <p:cNvSpPr>
            <a:spLocks noChangeAspect="1"/>
          </p:cNvSpPr>
          <p:nvPr/>
        </p:nvSpPr>
        <p:spPr>
          <a:xfrm rot="16200000">
            <a:off x="3082200" y="197398"/>
            <a:ext cx="6027602" cy="6027602"/>
          </a:xfrm>
          <a:prstGeom prst="pie">
            <a:avLst>
              <a:gd name="adj1" fmla="val 0"/>
              <a:gd name="adj2" fmla="val 5381114"/>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6" name="Arc partiel 5">
            <a:extLst>
              <a:ext uri="{FF2B5EF4-FFF2-40B4-BE49-F238E27FC236}">
                <a16:creationId xmlns:a16="http://schemas.microsoft.com/office/drawing/2014/main" id="{E1E0F94F-4011-B53D-733E-0D05F587E6A3}"/>
              </a:ext>
            </a:extLst>
          </p:cNvPr>
          <p:cNvSpPr>
            <a:spLocks noChangeAspect="1"/>
          </p:cNvSpPr>
          <p:nvPr/>
        </p:nvSpPr>
        <p:spPr>
          <a:xfrm>
            <a:off x="3095699" y="199323"/>
            <a:ext cx="6027602" cy="6027602"/>
          </a:xfrm>
          <a:prstGeom prst="pie">
            <a:avLst>
              <a:gd name="adj1" fmla="val 10786707"/>
              <a:gd name="adj2" fmla="val 5381114"/>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3" name="Arc partiel 12">
            <a:extLst>
              <a:ext uri="{FF2B5EF4-FFF2-40B4-BE49-F238E27FC236}">
                <a16:creationId xmlns:a16="http://schemas.microsoft.com/office/drawing/2014/main" id="{0FEFCF7C-1EE6-F2CE-3F1A-4251D471CBF0}"/>
              </a:ext>
            </a:extLst>
          </p:cNvPr>
          <p:cNvSpPr>
            <a:spLocks noChangeAspect="1"/>
          </p:cNvSpPr>
          <p:nvPr/>
        </p:nvSpPr>
        <p:spPr>
          <a:xfrm rot="5400000">
            <a:off x="3082199" y="197397"/>
            <a:ext cx="6027602" cy="6027602"/>
          </a:xfrm>
          <a:prstGeom prst="pie">
            <a:avLst>
              <a:gd name="adj1" fmla="val 0"/>
              <a:gd name="adj2" fmla="val 5381114"/>
            </a:avLst>
          </a:prstGeom>
          <a:noFill/>
          <a:ln w="57150">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ZoneTexte 6">
            <a:extLst>
              <a:ext uri="{FF2B5EF4-FFF2-40B4-BE49-F238E27FC236}">
                <a16:creationId xmlns:a16="http://schemas.microsoft.com/office/drawing/2014/main" id="{4261F4D7-60B1-89A7-03EB-ADA8EA819198}"/>
              </a:ext>
            </a:extLst>
          </p:cNvPr>
          <p:cNvSpPr txBox="1"/>
          <p:nvPr/>
        </p:nvSpPr>
        <p:spPr>
          <a:xfrm>
            <a:off x="4159604" y="3851183"/>
            <a:ext cx="1616164" cy="830997"/>
          </a:xfrm>
          <a:prstGeom prst="rect">
            <a:avLst/>
          </a:prstGeom>
          <a:noFill/>
        </p:spPr>
        <p:txBody>
          <a:bodyPr wrap="square" rtlCol="0">
            <a:spAutoFit/>
          </a:bodyPr>
          <a:lstStyle/>
          <a:p>
            <a:pPr algn="ctr"/>
            <a:r>
              <a:rPr lang="fr-FR" sz="2400" b="1" dirty="0">
                <a:solidFill>
                  <a:schemeClr val="tx2">
                    <a:lumMod val="75000"/>
                    <a:lumOff val="25000"/>
                  </a:schemeClr>
                </a:solidFill>
              </a:rPr>
              <a:t>AUTRE </a:t>
            </a:r>
          </a:p>
          <a:p>
            <a:pPr algn="ctr"/>
            <a:r>
              <a:rPr lang="fr-FR" sz="2400" b="1" dirty="0">
                <a:solidFill>
                  <a:schemeClr val="tx2">
                    <a:lumMod val="75000"/>
                    <a:lumOff val="25000"/>
                  </a:schemeClr>
                </a:solidFill>
              </a:rPr>
              <a:t>TYPE</a:t>
            </a:r>
          </a:p>
        </p:txBody>
      </p:sp>
    </p:spTree>
    <p:extLst>
      <p:ext uri="{BB962C8B-B14F-4D97-AF65-F5344CB8AC3E}">
        <p14:creationId xmlns:p14="http://schemas.microsoft.com/office/powerpoint/2010/main" val="33214990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23E33388-DF8E-5F17-982B-6C4DDD558749}"/>
              </a:ext>
            </a:extLst>
          </p:cNvPr>
          <p:cNvSpPr>
            <a:spLocks noGrp="1"/>
          </p:cNvSpPr>
          <p:nvPr>
            <p:ph type="ftr" sz="quarter" idx="12"/>
          </p:nvPr>
        </p:nvSpPr>
        <p:spPr/>
        <p:txBody>
          <a:bodyPr/>
          <a:lstStyle/>
          <a:p>
            <a:r>
              <a:rPr lang="fr-FR"/>
              <a:t>Version 2026 - JF</a:t>
            </a:r>
            <a:endParaRPr lang="fr-FR" dirty="0"/>
          </a:p>
        </p:txBody>
      </p:sp>
      <p:sp>
        <p:nvSpPr>
          <p:cNvPr id="4" name="Espace réservé du numéro de diapositive 3">
            <a:extLst>
              <a:ext uri="{FF2B5EF4-FFF2-40B4-BE49-F238E27FC236}">
                <a16:creationId xmlns:a16="http://schemas.microsoft.com/office/drawing/2014/main" id="{EBDD29B8-3011-180B-E693-BBD0F06CF2F5}"/>
              </a:ext>
            </a:extLst>
          </p:cNvPr>
          <p:cNvSpPr>
            <a:spLocks noGrp="1"/>
          </p:cNvSpPr>
          <p:nvPr>
            <p:ph type="sldNum" sz="quarter" idx="13"/>
          </p:nvPr>
        </p:nvSpPr>
        <p:spPr/>
        <p:txBody>
          <a:bodyPr/>
          <a:lstStyle/>
          <a:p>
            <a:fld id="{3D4CE6FC-64A4-4AAA-BA35-6D65DD1B778E}" type="slidenum">
              <a:rPr lang="fr-FR" smtClean="0"/>
              <a:pPr/>
              <a:t>85</a:t>
            </a:fld>
            <a:endParaRPr lang="fr-FR"/>
          </a:p>
        </p:txBody>
      </p:sp>
      <p:sp>
        <p:nvSpPr>
          <p:cNvPr id="6" name="Arc partiel 5">
            <a:extLst>
              <a:ext uri="{FF2B5EF4-FFF2-40B4-BE49-F238E27FC236}">
                <a16:creationId xmlns:a16="http://schemas.microsoft.com/office/drawing/2014/main" id="{9E030E97-1934-5880-08DC-2A8FB5E46AD4}"/>
              </a:ext>
            </a:extLst>
          </p:cNvPr>
          <p:cNvSpPr>
            <a:spLocks noChangeAspect="1"/>
          </p:cNvSpPr>
          <p:nvPr/>
        </p:nvSpPr>
        <p:spPr>
          <a:xfrm rot="10800000">
            <a:off x="3082199" y="197398"/>
            <a:ext cx="6027602" cy="6027602"/>
          </a:xfrm>
          <a:prstGeom prst="pie">
            <a:avLst>
              <a:gd name="adj1" fmla="val 0"/>
              <a:gd name="adj2" fmla="val 5381114"/>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ZoneTexte 6">
            <a:extLst>
              <a:ext uri="{FF2B5EF4-FFF2-40B4-BE49-F238E27FC236}">
                <a16:creationId xmlns:a16="http://schemas.microsoft.com/office/drawing/2014/main" id="{5E79F949-DCD0-01D8-3AAB-AA06C44D9FA4}"/>
              </a:ext>
            </a:extLst>
          </p:cNvPr>
          <p:cNvSpPr txBox="1"/>
          <p:nvPr/>
        </p:nvSpPr>
        <p:spPr>
          <a:xfrm>
            <a:off x="3484414" y="1640419"/>
            <a:ext cx="2611586" cy="830997"/>
          </a:xfrm>
          <a:prstGeom prst="rect">
            <a:avLst/>
          </a:prstGeom>
          <a:noFill/>
        </p:spPr>
        <p:txBody>
          <a:bodyPr wrap="square" rtlCol="0">
            <a:spAutoFit/>
          </a:bodyPr>
          <a:lstStyle/>
          <a:p>
            <a:pPr algn="ctr"/>
            <a:r>
              <a:rPr lang="fr-FR" sz="2400" b="1" dirty="0"/>
              <a:t>ACCIDENT CARDIAQUE</a:t>
            </a:r>
          </a:p>
        </p:txBody>
      </p:sp>
      <p:sp>
        <p:nvSpPr>
          <p:cNvPr id="8" name="Arc partiel 7">
            <a:extLst>
              <a:ext uri="{FF2B5EF4-FFF2-40B4-BE49-F238E27FC236}">
                <a16:creationId xmlns:a16="http://schemas.microsoft.com/office/drawing/2014/main" id="{0FA09698-C89D-339A-096C-F4CDE3FC6D17}"/>
              </a:ext>
            </a:extLst>
          </p:cNvPr>
          <p:cNvSpPr>
            <a:spLocks noChangeAspect="1"/>
          </p:cNvSpPr>
          <p:nvPr/>
        </p:nvSpPr>
        <p:spPr>
          <a:xfrm rot="16200000">
            <a:off x="3082200" y="197398"/>
            <a:ext cx="6027602" cy="6027602"/>
          </a:xfrm>
          <a:prstGeom prst="pie">
            <a:avLst>
              <a:gd name="adj1" fmla="val 0"/>
              <a:gd name="adj2" fmla="val 5381114"/>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9" name="ZoneTexte 8">
            <a:extLst>
              <a:ext uri="{FF2B5EF4-FFF2-40B4-BE49-F238E27FC236}">
                <a16:creationId xmlns:a16="http://schemas.microsoft.com/office/drawing/2014/main" id="{129B8D14-4E6B-2BF9-7CC7-647F5B20F359}"/>
              </a:ext>
            </a:extLst>
          </p:cNvPr>
          <p:cNvSpPr txBox="1"/>
          <p:nvPr/>
        </p:nvSpPr>
        <p:spPr>
          <a:xfrm>
            <a:off x="7030125" y="1814039"/>
            <a:ext cx="1616164" cy="461665"/>
          </a:xfrm>
          <a:prstGeom prst="rect">
            <a:avLst/>
          </a:prstGeom>
          <a:noFill/>
        </p:spPr>
        <p:txBody>
          <a:bodyPr wrap="square" rtlCol="0">
            <a:spAutoFit/>
          </a:bodyPr>
          <a:lstStyle/>
          <a:p>
            <a:r>
              <a:rPr lang="fr-FR" sz="2400" b="1" dirty="0">
                <a:solidFill>
                  <a:schemeClr val="accent2">
                    <a:lumMod val="75000"/>
                  </a:schemeClr>
                </a:solidFill>
              </a:rPr>
              <a:t>AVC</a:t>
            </a:r>
          </a:p>
        </p:txBody>
      </p:sp>
      <p:sp>
        <p:nvSpPr>
          <p:cNvPr id="10" name="Arc partiel 9">
            <a:extLst>
              <a:ext uri="{FF2B5EF4-FFF2-40B4-BE49-F238E27FC236}">
                <a16:creationId xmlns:a16="http://schemas.microsoft.com/office/drawing/2014/main" id="{8AAE013D-6FD1-163B-AE3E-1029ECA73BA5}"/>
              </a:ext>
            </a:extLst>
          </p:cNvPr>
          <p:cNvSpPr>
            <a:spLocks noChangeAspect="1"/>
          </p:cNvSpPr>
          <p:nvPr/>
        </p:nvSpPr>
        <p:spPr>
          <a:xfrm>
            <a:off x="3082199" y="197397"/>
            <a:ext cx="6027602" cy="6027602"/>
          </a:xfrm>
          <a:prstGeom prst="pie">
            <a:avLst>
              <a:gd name="adj1" fmla="val 0"/>
              <a:gd name="adj2" fmla="val 5381114"/>
            </a:avLst>
          </a:prstGeom>
          <a:no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1" name="ZoneTexte 10">
            <a:extLst>
              <a:ext uri="{FF2B5EF4-FFF2-40B4-BE49-F238E27FC236}">
                <a16:creationId xmlns:a16="http://schemas.microsoft.com/office/drawing/2014/main" id="{CFE8F8F4-4F15-0A7B-39EE-147B181DAD4E}"/>
              </a:ext>
            </a:extLst>
          </p:cNvPr>
          <p:cNvSpPr txBox="1"/>
          <p:nvPr/>
        </p:nvSpPr>
        <p:spPr>
          <a:xfrm>
            <a:off x="6523511" y="4082677"/>
            <a:ext cx="1616164" cy="830997"/>
          </a:xfrm>
          <a:prstGeom prst="rect">
            <a:avLst/>
          </a:prstGeom>
          <a:noFill/>
        </p:spPr>
        <p:txBody>
          <a:bodyPr wrap="square" rtlCol="0">
            <a:spAutoFit/>
          </a:bodyPr>
          <a:lstStyle/>
          <a:p>
            <a:pPr algn="ctr"/>
            <a:r>
              <a:rPr lang="fr-FR" sz="2400" b="1" dirty="0">
                <a:solidFill>
                  <a:schemeClr val="accent6">
                    <a:lumMod val="75000"/>
                  </a:schemeClr>
                </a:solidFill>
              </a:rPr>
              <a:t>MALAISE</a:t>
            </a:r>
          </a:p>
          <a:p>
            <a:pPr algn="ctr"/>
            <a:r>
              <a:rPr lang="fr-FR" sz="2400" b="1" dirty="0">
                <a:solidFill>
                  <a:schemeClr val="accent6">
                    <a:lumMod val="75000"/>
                  </a:schemeClr>
                </a:solidFill>
              </a:rPr>
              <a:t>VAGAL</a:t>
            </a:r>
          </a:p>
        </p:txBody>
      </p:sp>
      <p:sp>
        <p:nvSpPr>
          <p:cNvPr id="12" name="Arc partiel 11">
            <a:extLst>
              <a:ext uri="{FF2B5EF4-FFF2-40B4-BE49-F238E27FC236}">
                <a16:creationId xmlns:a16="http://schemas.microsoft.com/office/drawing/2014/main" id="{9693F5AC-72B2-DBA9-9BB5-2B7150FD6FA1}"/>
              </a:ext>
            </a:extLst>
          </p:cNvPr>
          <p:cNvSpPr>
            <a:spLocks noChangeAspect="1"/>
          </p:cNvSpPr>
          <p:nvPr/>
        </p:nvSpPr>
        <p:spPr>
          <a:xfrm rot="5400000">
            <a:off x="3082199" y="197397"/>
            <a:ext cx="6027602" cy="6027602"/>
          </a:xfrm>
          <a:prstGeom prst="pie">
            <a:avLst>
              <a:gd name="adj1" fmla="val 0"/>
              <a:gd name="adj2" fmla="val 5381114"/>
            </a:avLst>
          </a:prstGeom>
          <a:noFill/>
          <a:ln w="57150">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3" name="ZoneTexte 12">
            <a:extLst>
              <a:ext uri="{FF2B5EF4-FFF2-40B4-BE49-F238E27FC236}">
                <a16:creationId xmlns:a16="http://schemas.microsoft.com/office/drawing/2014/main" id="{7691D415-A89A-BF57-891F-2A0193855836}"/>
              </a:ext>
            </a:extLst>
          </p:cNvPr>
          <p:cNvSpPr txBox="1"/>
          <p:nvPr/>
        </p:nvSpPr>
        <p:spPr>
          <a:xfrm>
            <a:off x="4159604" y="3851183"/>
            <a:ext cx="1616164" cy="830997"/>
          </a:xfrm>
          <a:prstGeom prst="rect">
            <a:avLst/>
          </a:prstGeom>
          <a:noFill/>
        </p:spPr>
        <p:txBody>
          <a:bodyPr wrap="square" rtlCol="0">
            <a:spAutoFit/>
          </a:bodyPr>
          <a:lstStyle/>
          <a:p>
            <a:pPr algn="ctr"/>
            <a:r>
              <a:rPr lang="fr-FR" sz="2400" b="1" dirty="0">
                <a:solidFill>
                  <a:schemeClr val="tx2">
                    <a:lumMod val="75000"/>
                    <a:lumOff val="25000"/>
                  </a:schemeClr>
                </a:solidFill>
              </a:rPr>
              <a:t>AUTRE </a:t>
            </a:r>
          </a:p>
          <a:p>
            <a:pPr algn="ctr"/>
            <a:r>
              <a:rPr lang="fr-FR" sz="2400" b="1" dirty="0">
                <a:solidFill>
                  <a:schemeClr val="tx2">
                    <a:lumMod val="75000"/>
                    <a:lumOff val="25000"/>
                  </a:schemeClr>
                </a:solidFill>
              </a:rPr>
              <a:t>TYPE</a:t>
            </a:r>
          </a:p>
        </p:txBody>
      </p:sp>
      <p:grpSp>
        <p:nvGrpSpPr>
          <p:cNvPr id="14" name="Groupe 13">
            <a:extLst>
              <a:ext uri="{FF2B5EF4-FFF2-40B4-BE49-F238E27FC236}">
                <a16:creationId xmlns:a16="http://schemas.microsoft.com/office/drawing/2014/main" id="{8F3E79FB-32F2-EE87-56AE-E4CCE6AA4B61}"/>
              </a:ext>
            </a:extLst>
          </p:cNvPr>
          <p:cNvGrpSpPr/>
          <p:nvPr/>
        </p:nvGrpSpPr>
        <p:grpSpPr>
          <a:xfrm>
            <a:off x="1234447" y="43522"/>
            <a:ext cx="706977" cy="552082"/>
            <a:chOff x="2701895" y="0"/>
            <a:chExt cx="706977" cy="552082"/>
          </a:xfrm>
        </p:grpSpPr>
        <p:sp>
          <p:nvSpPr>
            <p:cNvPr id="15" name="Ellipse 14">
              <a:extLst>
                <a:ext uri="{FF2B5EF4-FFF2-40B4-BE49-F238E27FC236}">
                  <a16:creationId xmlns:a16="http://schemas.microsoft.com/office/drawing/2014/main" id="{691575B1-22F4-A045-5BB8-3DDAC5BA6A1B}"/>
                </a:ext>
              </a:extLst>
            </p:cNvPr>
            <p:cNvSpPr/>
            <p:nvPr/>
          </p:nvSpPr>
          <p:spPr>
            <a:xfrm>
              <a:off x="2743478" y="0"/>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solidFill>
                  <a:srgbClr val="00529B"/>
                </a:solidFill>
              </a:endParaRPr>
            </a:p>
          </p:txBody>
        </p:sp>
        <p:sp>
          <p:nvSpPr>
            <p:cNvPr id="16" name="Sous-titre 4">
              <a:extLst>
                <a:ext uri="{FF2B5EF4-FFF2-40B4-BE49-F238E27FC236}">
                  <a16:creationId xmlns:a16="http://schemas.microsoft.com/office/drawing/2014/main" id="{147DE29B-4531-8CC6-94EC-2078AFB6B643}"/>
                </a:ext>
              </a:extLst>
            </p:cNvPr>
            <p:cNvSpPr txBox="1">
              <a:spLocks/>
            </p:cNvSpPr>
            <p:nvPr/>
          </p:nvSpPr>
          <p:spPr>
            <a:xfrm>
              <a:off x="2701895" y="153875"/>
              <a:ext cx="706977" cy="324486"/>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a:solidFill>
                    <a:srgbClr val="00529B"/>
                  </a:solidFill>
                </a:rPr>
                <a:t>S08</a:t>
              </a:r>
            </a:p>
          </p:txBody>
        </p:sp>
      </p:grpSp>
    </p:spTree>
    <p:extLst>
      <p:ext uri="{BB962C8B-B14F-4D97-AF65-F5344CB8AC3E}">
        <p14:creationId xmlns:p14="http://schemas.microsoft.com/office/powerpoint/2010/main" val="23613231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D766315B-B9DF-CEAB-6566-9299BFE0BC8D}"/>
              </a:ext>
            </a:extLst>
          </p:cNvPr>
          <p:cNvSpPr>
            <a:spLocks noGrp="1"/>
          </p:cNvSpPr>
          <p:nvPr>
            <p:ph type="sldNum" sz="quarter" idx="13"/>
          </p:nvPr>
        </p:nvSpPr>
        <p:spPr>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8ED9A5-DC0D-4841-8E77-55016E9FD6AD}" type="slidenum">
              <a:rPr lang="fr-FR" smtClean="0"/>
              <a:pPr/>
              <a:t>86</a:t>
            </a:fld>
            <a:endParaRPr lang="fr-FR"/>
          </a:p>
        </p:txBody>
      </p:sp>
      <p:sp>
        <p:nvSpPr>
          <p:cNvPr id="8" name="Espace réservé du contenu 6">
            <a:extLst>
              <a:ext uri="{FF2B5EF4-FFF2-40B4-BE49-F238E27FC236}">
                <a16:creationId xmlns:a16="http://schemas.microsoft.com/office/drawing/2014/main" id="{3CEC7808-95B2-76AE-E204-37A3C6D1632C}"/>
              </a:ext>
            </a:extLst>
          </p:cNvPr>
          <p:cNvSpPr txBox="1">
            <a:spLocks/>
          </p:cNvSpPr>
          <p:nvPr/>
        </p:nvSpPr>
        <p:spPr>
          <a:xfrm>
            <a:off x="3441575" y="83380"/>
            <a:ext cx="6314983" cy="565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FR" b="1" u="sng" dirty="0"/>
          </a:p>
        </p:txBody>
      </p:sp>
      <p:sp>
        <p:nvSpPr>
          <p:cNvPr id="6" name="Sous-titre 4">
            <a:extLst>
              <a:ext uri="{FF2B5EF4-FFF2-40B4-BE49-F238E27FC236}">
                <a16:creationId xmlns:a16="http://schemas.microsoft.com/office/drawing/2014/main" id="{E6771600-0A90-4722-E942-4B830ED48EA8}"/>
              </a:ext>
            </a:extLst>
          </p:cNvPr>
          <p:cNvSpPr txBox="1">
            <a:spLocks/>
          </p:cNvSpPr>
          <p:nvPr/>
        </p:nvSpPr>
        <p:spPr>
          <a:xfrm>
            <a:off x="4611819" y="457238"/>
            <a:ext cx="2916000" cy="3013801"/>
          </a:xfrm>
          <a:prstGeom prst="rect">
            <a:avLst/>
          </a:prstGeom>
          <a:ln w="28575">
            <a:solidFill>
              <a:schemeClr val="tx1"/>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200" b="0" u="sng" dirty="0">
                <a:solidFill>
                  <a:schemeClr val="tx1">
                    <a:lumMod val="75000"/>
                    <a:lumOff val="25000"/>
                  </a:schemeClr>
                </a:solidFill>
              </a:rPr>
              <a:t>ACCIDENT CARDIAQUE</a:t>
            </a:r>
          </a:p>
          <a:p>
            <a:pPr algn="l"/>
            <a:r>
              <a:rPr lang="fr-FR" sz="2200" b="0" dirty="0">
                <a:solidFill>
                  <a:schemeClr val="tx1">
                    <a:lumMod val="75000"/>
                    <a:lumOff val="25000"/>
                  </a:schemeClr>
                </a:solidFill>
              </a:rPr>
              <a:t>- </a:t>
            </a:r>
            <a:r>
              <a:rPr lang="fr-FR" b="0" dirty="0">
                <a:solidFill>
                  <a:schemeClr val="tx1">
                    <a:lumMod val="75000"/>
                    <a:lumOff val="25000"/>
                  </a:schemeClr>
                </a:solidFill>
              </a:rPr>
              <a:t>Douleur à la poitrine</a:t>
            </a:r>
          </a:p>
          <a:p>
            <a:endParaRPr lang="fr-FR" sz="2200" b="0" dirty="0">
              <a:solidFill>
                <a:schemeClr val="tx1">
                  <a:lumMod val="75000"/>
                  <a:lumOff val="25000"/>
                </a:schemeClr>
              </a:solidFill>
            </a:endParaRPr>
          </a:p>
        </p:txBody>
      </p:sp>
      <p:graphicFrame>
        <p:nvGraphicFramePr>
          <p:cNvPr id="15" name="Diagramme 14">
            <a:extLst>
              <a:ext uri="{FF2B5EF4-FFF2-40B4-BE49-F238E27FC236}">
                <a16:creationId xmlns:a16="http://schemas.microsoft.com/office/drawing/2014/main" id="{22E777AB-689A-C3A9-B165-8E310A98E3E2}"/>
              </a:ext>
            </a:extLst>
          </p:cNvPr>
          <p:cNvGraphicFramePr/>
          <p:nvPr/>
        </p:nvGraphicFramePr>
        <p:xfrm>
          <a:off x="2160640" y="6461808"/>
          <a:ext cx="8128000" cy="4592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 name="Groupe 1">
            <a:extLst>
              <a:ext uri="{FF2B5EF4-FFF2-40B4-BE49-F238E27FC236}">
                <a16:creationId xmlns:a16="http://schemas.microsoft.com/office/drawing/2014/main" id="{2D17B148-A634-3643-355B-4CDF626D7DF7}"/>
              </a:ext>
            </a:extLst>
          </p:cNvPr>
          <p:cNvGrpSpPr/>
          <p:nvPr/>
        </p:nvGrpSpPr>
        <p:grpSpPr>
          <a:xfrm>
            <a:off x="1234447" y="43522"/>
            <a:ext cx="706977" cy="552082"/>
            <a:chOff x="2701895" y="0"/>
            <a:chExt cx="706977" cy="552082"/>
          </a:xfrm>
        </p:grpSpPr>
        <p:sp>
          <p:nvSpPr>
            <p:cNvPr id="4" name="Ellipse 3">
              <a:extLst>
                <a:ext uri="{FF2B5EF4-FFF2-40B4-BE49-F238E27FC236}">
                  <a16:creationId xmlns:a16="http://schemas.microsoft.com/office/drawing/2014/main" id="{3A0839D7-2381-A352-D468-AAA7365889ED}"/>
                </a:ext>
              </a:extLst>
            </p:cNvPr>
            <p:cNvSpPr/>
            <p:nvPr/>
          </p:nvSpPr>
          <p:spPr>
            <a:xfrm>
              <a:off x="2743478" y="0"/>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solidFill>
                  <a:srgbClr val="00529B"/>
                </a:solidFill>
              </a:endParaRPr>
            </a:p>
          </p:txBody>
        </p:sp>
        <p:sp>
          <p:nvSpPr>
            <p:cNvPr id="5" name="Sous-titre 4">
              <a:extLst>
                <a:ext uri="{FF2B5EF4-FFF2-40B4-BE49-F238E27FC236}">
                  <a16:creationId xmlns:a16="http://schemas.microsoft.com/office/drawing/2014/main" id="{DB55D864-1FA7-A9F5-5126-E2C5B957846D}"/>
                </a:ext>
              </a:extLst>
            </p:cNvPr>
            <p:cNvSpPr txBox="1">
              <a:spLocks/>
            </p:cNvSpPr>
            <p:nvPr/>
          </p:nvSpPr>
          <p:spPr>
            <a:xfrm>
              <a:off x="2701895" y="153875"/>
              <a:ext cx="706977" cy="324486"/>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a:solidFill>
                    <a:srgbClr val="00529B"/>
                  </a:solidFill>
                </a:rPr>
                <a:t>S08</a:t>
              </a:r>
            </a:p>
          </p:txBody>
        </p:sp>
      </p:grpSp>
      <p:sp>
        <p:nvSpPr>
          <p:cNvPr id="10" name="Arc partiel 9">
            <a:extLst>
              <a:ext uri="{FF2B5EF4-FFF2-40B4-BE49-F238E27FC236}">
                <a16:creationId xmlns:a16="http://schemas.microsoft.com/office/drawing/2014/main" id="{61DE2C33-B683-628D-6516-E0AD1C3FAA2C}"/>
              </a:ext>
            </a:extLst>
          </p:cNvPr>
          <p:cNvSpPr>
            <a:spLocks noChangeAspect="1"/>
          </p:cNvSpPr>
          <p:nvPr/>
        </p:nvSpPr>
        <p:spPr>
          <a:xfrm rot="10800000">
            <a:off x="1598019" y="457238"/>
            <a:ext cx="6027602" cy="6027602"/>
          </a:xfrm>
          <a:prstGeom prst="pie">
            <a:avLst>
              <a:gd name="adj1" fmla="val 0"/>
              <a:gd name="adj2" fmla="val 5381114"/>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2" name="ZoneTexte 11">
            <a:extLst>
              <a:ext uri="{FF2B5EF4-FFF2-40B4-BE49-F238E27FC236}">
                <a16:creationId xmlns:a16="http://schemas.microsoft.com/office/drawing/2014/main" id="{F4249346-E354-28ED-1C84-3CA8A53AD91C}"/>
              </a:ext>
            </a:extLst>
          </p:cNvPr>
          <p:cNvSpPr txBox="1"/>
          <p:nvPr/>
        </p:nvSpPr>
        <p:spPr>
          <a:xfrm>
            <a:off x="2000234" y="1900259"/>
            <a:ext cx="2611586" cy="830997"/>
          </a:xfrm>
          <a:prstGeom prst="rect">
            <a:avLst/>
          </a:prstGeom>
          <a:noFill/>
        </p:spPr>
        <p:txBody>
          <a:bodyPr wrap="square" rtlCol="0">
            <a:spAutoFit/>
          </a:bodyPr>
          <a:lstStyle/>
          <a:p>
            <a:pPr algn="ctr"/>
            <a:r>
              <a:rPr lang="fr-FR" sz="2400" b="1" dirty="0"/>
              <a:t>ACCIDENT CARDIAQUE</a:t>
            </a:r>
          </a:p>
        </p:txBody>
      </p:sp>
      <p:pic>
        <p:nvPicPr>
          <p:cNvPr id="14" name="Image 13">
            <a:extLst>
              <a:ext uri="{FF2B5EF4-FFF2-40B4-BE49-F238E27FC236}">
                <a16:creationId xmlns:a16="http://schemas.microsoft.com/office/drawing/2014/main" id="{07FF1227-70AB-51FE-22A0-703773FADCFA}"/>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18681" r="4520"/>
          <a:stretch/>
        </p:blipFill>
        <p:spPr>
          <a:xfrm>
            <a:off x="7791966" y="1641496"/>
            <a:ext cx="4124528" cy="3659086"/>
          </a:xfrm>
          <a:prstGeom prst="rect">
            <a:avLst/>
          </a:prstGeom>
        </p:spPr>
      </p:pic>
    </p:spTree>
    <p:extLst>
      <p:ext uri="{BB962C8B-B14F-4D97-AF65-F5344CB8AC3E}">
        <p14:creationId xmlns:p14="http://schemas.microsoft.com/office/powerpoint/2010/main" val="859144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D766315B-B9DF-CEAB-6566-9299BFE0BC8D}"/>
              </a:ext>
            </a:extLst>
          </p:cNvPr>
          <p:cNvSpPr>
            <a:spLocks noGrp="1"/>
          </p:cNvSpPr>
          <p:nvPr>
            <p:ph type="sldNum" sz="quarter" idx="13"/>
          </p:nvPr>
        </p:nvSpPr>
        <p:spPr>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8ED9A5-DC0D-4841-8E77-55016E9FD6AD}" type="slidenum">
              <a:rPr lang="fr-FR" smtClean="0"/>
              <a:pPr/>
              <a:t>87</a:t>
            </a:fld>
            <a:endParaRPr lang="fr-FR"/>
          </a:p>
        </p:txBody>
      </p:sp>
      <p:sp>
        <p:nvSpPr>
          <p:cNvPr id="8" name="Espace réservé du contenu 6">
            <a:extLst>
              <a:ext uri="{FF2B5EF4-FFF2-40B4-BE49-F238E27FC236}">
                <a16:creationId xmlns:a16="http://schemas.microsoft.com/office/drawing/2014/main" id="{3CEC7808-95B2-76AE-E204-37A3C6D1632C}"/>
              </a:ext>
            </a:extLst>
          </p:cNvPr>
          <p:cNvSpPr txBox="1">
            <a:spLocks/>
          </p:cNvSpPr>
          <p:nvPr/>
        </p:nvSpPr>
        <p:spPr>
          <a:xfrm>
            <a:off x="3441575" y="83380"/>
            <a:ext cx="6314983" cy="565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FR" b="1" u="sng" dirty="0"/>
          </a:p>
        </p:txBody>
      </p:sp>
      <p:sp>
        <p:nvSpPr>
          <p:cNvPr id="11" name="Sous-titre 4">
            <a:extLst>
              <a:ext uri="{FF2B5EF4-FFF2-40B4-BE49-F238E27FC236}">
                <a16:creationId xmlns:a16="http://schemas.microsoft.com/office/drawing/2014/main" id="{9B49A457-29D3-A943-C42C-E27974D78D0F}"/>
              </a:ext>
            </a:extLst>
          </p:cNvPr>
          <p:cNvSpPr txBox="1">
            <a:spLocks/>
          </p:cNvSpPr>
          <p:nvPr/>
        </p:nvSpPr>
        <p:spPr>
          <a:xfrm>
            <a:off x="4939846" y="129936"/>
            <a:ext cx="4169955" cy="3075765"/>
          </a:xfrm>
          <a:prstGeom prst="rect">
            <a:avLst/>
          </a:prstGeom>
          <a:ln>
            <a:solidFill>
              <a:schemeClr val="accent2">
                <a:lumMod val="75000"/>
              </a:schemeClr>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200" b="0" u="sng" dirty="0">
                <a:solidFill>
                  <a:schemeClr val="accent2">
                    <a:lumMod val="50000"/>
                  </a:schemeClr>
                </a:solidFill>
              </a:rPr>
              <a:t>Accident Vasculaire Cérébral (AVC)</a:t>
            </a:r>
          </a:p>
          <a:p>
            <a:pPr marL="342900" indent="-342900" algn="l">
              <a:buFontTx/>
              <a:buChar char="-"/>
            </a:pPr>
            <a:r>
              <a:rPr lang="fr-FR" b="0" dirty="0">
                <a:solidFill>
                  <a:schemeClr val="accent2">
                    <a:lumMod val="50000"/>
                  </a:schemeClr>
                </a:solidFill>
              </a:rPr>
              <a:t>Déformation de la face</a:t>
            </a:r>
          </a:p>
          <a:p>
            <a:pPr marL="342900" indent="-342900" algn="l">
              <a:buFontTx/>
              <a:buChar char="-"/>
            </a:pPr>
            <a:r>
              <a:rPr lang="fr-FR" b="0" dirty="0">
                <a:solidFill>
                  <a:schemeClr val="accent2">
                    <a:lumMod val="50000"/>
                  </a:schemeClr>
                </a:solidFill>
              </a:rPr>
              <a:t>Perte de la vision</a:t>
            </a:r>
          </a:p>
          <a:p>
            <a:pPr marL="342900" indent="-342900" algn="l">
              <a:buFontTx/>
              <a:buChar char="-"/>
            </a:pPr>
            <a:r>
              <a:rPr lang="fr-FR" b="0" dirty="0">
                <a:solidFill>
                  <a:schemeClr val="accent2">
                    <a:lumMod val="50000"/>
                  </a:schemeClr>
                </a:solidFill>
              </a:rPr>
              <a:t>Difficulté de langage</a:t>
            </a:r>
          </a:p>
          <a:p>
            <a:pPr marL="342900" indent="-342900" algn="l">
              <a:buFontTx/>
              <a:buChar char="-"/>
            </a:pPr>
            <a:r>
              <a:rPr lang="fr-FR" b="0" dirty="0">
                <a:solidFill>
                  <a:schemeClr val="accent2">
                    <a:lumMod val="50000"/>
                  </a:schemeClr>
                </a:solidFill>
              </a:rPr>
              <a:t>Mal de tête sévère et inhabituel </a:t>
            </a:r>
          </a:p>
          <a:p>
            <a:pPr marL="342900" indent="-342900" algn="l">
              <a:buFontTx/>
              <a:buChar char="-"/>
            </a:pPr>
            <a:r>
              <a:rPr lang="fr-FR" b="0" dirty="0">
                <a:solidFill>
                  <a:schemeClr val="accent2">
                    <a:lumMod val="50000"/>
                  </a:schemeClr>
                </a:solidFill>
              </a:rPr>
              <a:t>Perte d’équilibre</a:t>
            </a:r>
          </a:p>
          <a:p>
            <a:pPr marL="342900" indent="-342900" algn="l">
              <a:buFontTx/>
              <a:buChar char="-"/>
            </a:pPr>
            <a:r>
              <a:rPr lang="fr-FR" b="0" dirty="0">
                <a:solidFill>
                  <a:schemeClr val="accent2">
                    <a:lumMod val="50000"/>
                  </a:schemeClr>
                </a:solidFill>
              </a:rPr>
              <a:t>Faiblesse ou paralysie d’un bras</a:t>
            </a:r>
          </a:p>
          <a:p>
            <a:pPr marL="342900" indent="-342900" algn="l">
              <a:buFontTx/>
              <a:buChar char="-"/>
            </a:pPr>
            <a:endParaRPr lang="fr-FR" b="0" dirty="0">
              <a:solidFill>
                <a:schemeClr val="accent2">
                  <a:lumMod val="50000"/>
                </a:schemeClr>
              </a:solidFill>
            </a:endParaRPr>
          </a:p>
        </p:txBody>
      </p:sp>
      <p:graphicFrame>
        <p:nvGraphicFramePr>
          <p:cNvPr id="15" name="Diagramme 14">
            <a:extLst>
              <a:ext uri="{FF2B5EF4-FFF2-40B4-BE49-F238E27FC236}">
                <a16:creationId xmlns:a16="http://schemas.microsoft.com/office/drawing/2014/main" id="{22E777AB-689A-C3A9-B165-8E310A98E3E2}"/>
              </a:ext>
            </a:extLst>
          </p:cNvPr>
          <p:cNvGraphicFramePr/>
          <p:nvPr/>
        </p:nvGraphicFramePr>
        <p:xfrm>
          <a:off x="2160640" y="6461808"/>
          <a:ext cx="8128000" cy="4592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 name="Groupe 1">
            <a:extLst>
              <a:ext uri="{FF2B5EF4-FFF2-40B4-BE49-F238E27FC236}">
                <a16:creationId xmlns:a16="http://schemas.microsoft.com/office/drawing/2014/main" id="{2D17B148-A634-3643-355B-4CDF626D7DF7}"/>
              </a:ext>
            </a:extLst>
          </p:cNvPr>
          <p:cNvGrpSpPr/>
          <p:nvPr/>
        </p:nvGrpSpPr>
        <p:grpSpPr>
          <a:xfrm>
            <a:off x="1234447" y="43522"/>
            <a:ext cx="706977" cy="552082"/>
            <a:chOff x="2701895" y="0"/>
            <a:chExt cx="706977" cy="552082"/>
          </a:xfrm>
        </p:grpSpPr>
        <p:sp>
          <p:nvSpPr>
            <p:cNvPr id="4" name="Ellipse 3">
              <a:extLst>
                <a:ext uri="{FF2B5EF4-FFF2-40B4-BE49-F238E27FC236}">
                  <a16:creationId xmlns:a16="http://schemas.microsoft.com/office/drawing/2014/main" id="{3A0839D7-2381-A352-D468-AAA7365889ED}"/>
                </a:ext>
              </a:extLst>
            </p:cNvPr>
            <p:cNvSpPr/>
            <p:nvPr/>
          </p:nvSpPr>
          <p:spPr>
            <a:xfrm>
              <a:off x="2743478" y="0"/>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solidFill>
                  <a:srgbClr val="00529B"/>
                </a:solidFill>
              </a:endParaRPr>
            </a:p>
          </p:txBody>
        </p:sp>
        <p:sp>
          <p:nvSpPr>
            <p:cNvPr id="5" name="Sous-titre 4">
              <a:extLst>
                <a:ext uri="{FF2B5EF4-FFF2-40B4-BE49-F238E27FC236}">
                  <a16:creationId xmlns:a16="http://schemas.microsoft.com/office/drawing/2014/main" id="{DB55D864-1FA7-A9F5-5126-E2C5B957846D}"/>
                </a:ext>
              </a:extLst>
            </p:cNvPr>
            <p:cNvSpPr txBox="1">
              <a:spLocks/>
            </p:cNvSpPr>
            <p:nvPr/>
          </p:nvSpPr>
          <p:spPr>
            <a:xfrm>
              <a:off x="2701895" y="153875"/>
              <a:ext cx="706977" cy="324486"/>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a:solidFill>
                    <a:srgbClr val="00529B"/>
                  </a:solidFill>
                </a:rPr>
                <a:t>S08</a:t>
              </a:r>
            </a:p>
          </p:txBody>
        </p:sp>
      </p:grpSp>
      <p:pic>
        <p:nvPicPr>
          <p:cNvPr id="9" name="Image 8">
            <a:extLst>
              <a:ext uri="{FF2B5EF4-FFF2-40B4-BE49-F238E27FC236}">
                <a16:creationId xmlns:a16="http://schemas.microsoft.com/office/drawing/2014/main" id="{4E359498-6C60-6224-E944-F22DB3AD58E6}"/>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404264" y="2664176"/>
            <a:ext cx="4535582" cy="3401687"/>
          </a:xfrm>
          <a:prstGeom prst="rect">
            <a:avLst/>
          </a:prstGeom>
        </p:spPr>
      </p:pic>
      <p:sp>
        <p:nvSpPr>
          <p:cNvPr id="7" name="Arc partiel 6">
            <a:extLst>
              <a:ext uri="{FF2B5EF4-FFF2-40B4-BE49-F238E27FC236}">
                <a16:creationId xmlns:a16="http://schemas.microsoft.com/office/drawing/2014/main" id="{6034C1A9-54F3-FA67-B990-317DB5B28E9C}"/>
              </a:ext>
            </a:extLst>
          </p:cNvPr>
          <p:cNvSpPr>
            <a:spLocks noChangeAspect="1"/>
          </p:cNvSpPr>
          <p:nvPr/>
        </p:nvSpPr>
        <p:spPr>
          <a:xfrm rot="16200000">
            <a:off x="6096000" y="157854"/>
            <a:ext cx="6027602" cy="6027602"/>
          </a:xfrm>
          <a:prstGeom prst="pie">
            <a:avLst>
              <a:gd name="adj1" fmla="val 0"/>
              <a:gd name="adj2" fmla="val 5381114"/>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3" name="ZoneTexte 12">
            <a:extLst>
              <a:ext uri="{FF2B5EF4-FFF2-40B4-BE49-F238E27FC236}">
                <a16:creationId xmlns:a16="http://schemas.microsoft.com/office/drawing/2014/main" id="{F02CC6DF-EB58-DBD9-F9AB-A797D59F6773}"/>
              </a:ext>
            </a:extLst>
          </p:cNvPr>
          <p:cNvSpPr txBox="1"/>
          <p:nvPr/>
        </p:nvSpPr>
        <p:spPr>
          <a:xfrm>
            <a:off x="10043925" y="1774495"/>
            <a:ext cx="1616164" cy="461665"/>
          </a:xfrm>
          <a:prstGeom prst="rect">
            <a:avLst/>
          </a:prstGeom>
          <a:noFill/>
        </p:spPr>
        <p:txBody>
          <a:bodyPr wrap="square" rtlCol="0">
            <a:spAutoFit/>
          </a:bodyPr>
          <a:lstStyle/>
          <a:p>
            <a:r>
              <a:rPr lang="fr-FR" sz="2400" b="1" dirty="0">
                <a:solidFill>
                  <a:schemeClr val="accent2">
                    <a:lumMod val="75000"/>
                  </a:schemeClr>
                </a:solidFill>
              </a:rPr>
              <a:t>AVC</a:t>
            </a:r>
          </a:p>
        </p:txBody>
      </p:sp>
    </p:spTree>
    <p:extLst>
      <p:ext uri="{BB962C8B-B14F-4D97-AF65-F5344CB8AC3E}">
        <p14:creationId xmlns:p14="http://schemas.microsoft.com/office/powerpoint/2010/main" val="36823765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D766315B-B9DF-CEAB-6566-9299BFE0BC8D}"/>
              </a:ext>
            </a:extLst>
          </p:cNvPr>
          <p:cNvSpPr>
            <a:spLocks noGrp="1"/>
          </p:cNvSpPr>
          <p:nvPr>
            <p:ph type="sldNum" sz="quarter" idx="13"/>
          </p:nvPr>
        </p:nvSpPr>
        <p:spPr>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8ED9A5-DC0D-4841-8E77-55016E9FD6AD}" type="slidenum">
              <a:rPr lang="fr-FR" smtClean="0"/>
              <a:pPr/>
              <a:t>88</a:t>
            </a:fld>
            <a:endParaRPr lang="fr-FR"/>
          </a:p>
        </p:txBody>
      </p:sp>
      <p:sp>
        <p:nvSpPr>
          <p:cNvPr id="12" name="Sous-titre 4">
            <a:extLst>
              <a:ext uri="{FF2B5EF4-FFF2-40B4-BE49-F238E27FC236}">
                <a16:creationId xmlns:a16="http://schemas.microsoft.com/office/drawing/2014/main" id="{39BFB55C-5FF5-0EE8-2EEF-A2B811EEB734}"/>
              </a:ext>
            </a:extLst>
          </p:cNvPr>
          <p:cNvSpPr txBox="1">
            <a:spLocks/>
          </p:cNvSpPr>
          <p:nvPr/>
        </p:nvSpPr>
        <p:spPr>
          <a:xfrm>
            <a:off x="4289902" y="3258765"/>
            <a:ext cx="4840581" cy="3038849"/>
          </a:xfrm>
          <a:prstGeom prst="rect">
            <a:avLst/>
          </a:prstGeom>
          <a:ln>
            <a:solidFill>
              <a:schemeClr val="accent6">
                <a:lumMod val="75000"/>
              </a:schemeClr>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000" b="0" u="sng" dirty="0">
                <a:solidFill>
                  <a:schemeClr val="accent6">
                    <a:lumMod val="50000"/>
                  </a:schemeClr>
                </a:solidFill>
              </a:rPr>
              <a:t>MALAISE VAGAL</a:t>
            </a:r>
          </a:p>
          <a:p>
            <a:pPr>
              <a:spcBef>
                <a:spcPts val="0"/>
              </a:spcBef>
            </a:pPr>
            <a:endParaRPr lang="fr-FR" sz="2000" b="0" dirty="0">
              <a:solidFill>
                <a:schemeClr val="accent6">
                  <a:lumMod val="50000"/>
                </a:schemeClr>
              </a:solidFill>
            </a:endParaRPr>
          </a:p>
          <a:p>
            <a:pPr marL="342900" indent="-342900" algn="l">
              <a:spcBef>
                <a:spcPts val="0"/>
              </a:spcBef>
              <a:buFontTx/>
              <a:buChar char="-"/>
            </a:pPr>
            <a:r>
              <a:rPr lang="fr-FR" sz="2000" b="0" dirty="0">
                <a:solidFill>
                  <a:schemeClr val="accent6">
                    <a:lumMod val="50000"/>
                  </a:schemeClr>
                </a:solidFill>
              </a:rPr>
              <a:t>Victime qui déclare en faire régulièrement </a:t>
            </a:r>
          </a:p>
          <a:p>
            <a:pPr marL="342900" indent="-342900" algn="l">
              <a:spcBef>
                <a:spcPts val="0"/>
              </a:spcBef>
              <a:buFontTx/>
              <a:buChar char="-"/>
            </a:pPr>
            <a:r>
              <a:rPr lang="fr-FR" sz="2000" b="0" dirty="0">
                <a:solidFill>
                  <a:schemeClr val="accent6">
                    <a:lumMod val="50000"/>
                  </a:schemeClr>
                </a:solidFill>
              </a:rPr>
              <a:t>Etourdissement</a:t>
            </a:r>
          </a:p>
          <a:p>
            <a:pPr marL="342900" indent="-342900" algn="l">
              <a:spcBef>
                <a:spcPts val="0"/>
              </a:spcBef>
              <a:buFontTx/>
              <a:buChar char="-"/>
            </a:pPr>
            <a:r>
              <a:rPr lang="fr-FR" sz="2000" b="0" dirty="0">
                <a:solidFill>
                  <a:schemeClr val="accent6">
                    <a:lumMod val="50000"/>
                  </a:schemeClr>
                </a:solidFill>
              </a:rPr>
              <a:t>Nausées</a:t>
            </a:r>
          </a:p>
          <a:p>
            <a:pPr marL="342900" indent="-342900" algn="l">
              <a:spcBef>
                <a:spcPts val="0"/>
              </a:spcBef>
              <a:buFontTx/>
              <a:buChar char="-"/>
            </a:pPr>
            <a:r>
              <a:rPr lang="fr-FR" sz="2000" b="0" dirty="0">
                <a:solidFill>
                  <a:schemeClr val="accent6">
                    <a:lumMod val="50000"/>
                  </a:schemeClr>
                </a:solidFill>
              </a:rPr>
              <a:t>Sueur</a:t>
            </a:r>
          </a:p>
          <a:p>
            <a:pPr marL="342900" indent="-342900" algn="l">
              <a:spcBef>
                <a:spcPts val="0"/>
              </a:spcBef>
              <a:buFontTx/>
              <a:buChar char="-"/>
            </a:pPr>
            <a:r>
              <a:rPr lang="fr-FR" sz="2000" b="0" dirty="0">
                <a:solidFill>
                  <a:schemeClr val="accent6">
                    <a:lumMod val="50000"/>
                  </a:schemeClr>
                </a:solidFill>
              </a:rPr>
              <a:t>Points noirs devant les yeux</a:t>
            </a:r>
          </a:p>
          <a:p>
            <a:pPr marL="342900" indent="-342900" algn="l">
              <a:spcBef>
                <a:spcPts val="0"/>
              </a:spcBef>
              <a:buFontTx/>
              <a:buChar char="-"/>
            </a:pPr>
            <a:r>
              <a:rPr lang="fr-FR" sz="2000" b="0" dirty="0">
                <a:solidFill>
                  <a:schemeClr val="accent6">
                    <a:lumMod val="50000"/>
                  </a:schemeClr>
                </a:solidFill>
              </a:rPr>
              <a:t>Sensation de chaleur</a:t>
            </a:r>
          </a:p>
          <a:p>
            <a:pPr marL="342900" indent="-342900" algn="l">
              <a:spcBef>
                <a:spcPts val="0"/>
              </a:spcBef>
              <a:buFontTx/>
              <a:buChar char="-"/>
            </a:pPr>
            <a:r>
              <a:rPr lang="fr-FR" sz="2000" b="0" dirty="0">
                <a:solidFill>
                  <a:schemeClr val="accent6">
                    <a:lumMod val="50000"/>
                  </a:schemeClr>
                </a:solidFill>
              </a:rPr>
              <a:t>Sentiment de perte de connaissance</a:t>
            </a:r>
          </a:p>
          <a:p>
            <a:pPr algn="l"/>
            <a:endParaRPr lang="fr-FR" sz="2000" b="0" dirty="0">
              <a:solidFill>
                <a:schemeClr val="accent6">
                  <a:lumMod val="50000"/>
                </a:schemeClr>
              </a:solidFill>
            </a:endParaRPr>
          </a:p>
        </p:txBody>
      </p:sp>
      <p:graphicFrame>
        <p:nvGraphicFramePr>
          <p:cNvPr id="15" name="Diagramme 14">
            <a:extLst>
              <a:ext uri="{FF2B5EF4-FFF2-40B4-BE49-F238E27FC236}">
                <a16:creationId xmlns:a16="http://schemas.microsoft.com/office/drawing/2014/main" id="{22E777AB-689A-C3A9-B165-8E310A98E3E2}"/>
              </a:ext>
            </a:extLst>
          </p:cNvPr>
          <p:cNvGraphicFramePr/>
          <p:nvPr>
            <p:extLst>
              <p:ext uri="{D42A27DB-BD31-4B8C-83A1-F6EECF244321}">
                <p14:modId xmlns:p14="http://schemas.microsoft.com/office/powerpoint/2010/main" val="170876404"/>
              </p:ext>
            </p:extLst>
          </p:nvPr>
        </p:nvGraphicFramePr>
        <p:xfrm>
          <a:off x="2160640" y="6461808"/>
          <a:ext cx="8128000" cy="4592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 name="Groupe 1">
            <a:extLst>
              <a:ext uri="{FF2B5EF4-FFF2-40B4-BE49-F238E27FC236}">
                <a16:creationId xmlns:a16="http://schemas.microsoft.com/office/drawing/2014/main" id="{C76E007B-99BC-9F77-DFED-C46902545F2B}"/>
              </a:ext>
            </a:extLst>
          </p:cNvPr>
          <p:cNvGrpSpPr/>
          <p:nvPr/>
        </p:nvGrpSpPr>
        <p:grpSpPr>
          <a:xfrm>
            <a:off x="1234447" y="43522"/>
            <a:ext cx="706977" cy="552082"/>
            <a:chOff x="2701895" y="0"/>
            <a:chExt cx="706977" cy="552082"/>
          </a:xfrm>
        </p:grpSpPr>
        <p:sp>
          <p:nvSpPr>
            <p:cNvPr id="4" name="Ellipse 3">
              <a:extLst>
                <a:ext uri="{FF2B5EF4-FFF2-40B4-BE49-F238E27FC236}">
                  <a16:creationId xmlns:a16="http://schemas.microsoft.com/office/drawing/2014/main" id="{B29F6DFA-F155-53F3-F395-8C112427104A}"/>
                </a:ext>
              </a:extLst>
            </p:cNvPr>
            <p:cNvSpPr/>
            <p:nvPr/>
          </p:nvSpPr>
          <p:spPr>
            <a:xfrm>
              <a:off x="2743478" y="0"/>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solidFill>
                  <a:srgbClr val="00529B"/>
                </a:solidFill>
              </a:endParaRPr>
            </a:p>
          </p:txBody>
        </p:sp>
        <p:sp>
          <p:nvSpPr>
            <p:cNvPr id="5" name="Sous-titre 4">
              <a:extLst>
                <a:ext uri="{FF2B5EF4-FFF2-40B4-BE49-F238E27FC236}">
                  <a16:creationId xmlns:a16="http://schemas.microsoft.com/office/drawing/2014/main" id="{F55C61A7-4DC3-9930-60A6-03A4D1B19CE1}"/>
                </a:ext>
              </a:extLst>
            </p:cNvPr>
            <p:cNvSpPr txBox="1">
              <a:spLocks/>
            </p:cNvSpPr>
            <p:nvPr/>
          </p:nvSpPr>
          <p:spPr>
            <a:xfrm>
              <a:off x="2701895" y="153875"/>
              <a:ext cx="706977" cy="324486"/>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a:solidFill>
                    <a:srgbClr val="00529B"/>
                  </a:solidFill>
                </a:rPr>
                <a:t>S08</a:t>
              </a:r>
            </a:p>
          </p:txBody>
        </p:sp>
      </p:grpSp>
      <p:pic>
        <p:nvPicPr>
          <p:cNvPr id="16" name="Image 15">
            <a:extLst>
              <a:ext uri="{FF2B5EF4-FFF2-40B4-BE49-F238E27FC236}">
                <a16:creationId xmlns:a16="http://schemas.microsoft.com/office/drawing/2014/main" id="{99415949-70F5-CE79-293A-13263DACD90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48" b="96509" l="9978" r="92252">
                        <a14:foregroundMark x1="64994" y1="1522" x2="67391" y2="7699"/>
                        <a14:foregroundMark x1="67391" y1="7699" x2="80379" y2="7610"/>
                        <a14:foregroundMark x1="80379" y1="7610" x2="74470" y2="537"/>
                        <a14:foregroundMark x1="63991" y1="94718" x2="81996" y2="93196"/>
                        <a14:foregroundMark x1="81996" y1="93196" x2="82274" y2="93196"/>
                        <a14:foregroundMark x1="62040" y1="5819" x2="64493" y2="9490"/>
                        <a14:foregroundMark x1="85563" y1="44494" x2="89557" y2="63479"/>
                        <a14:foregroundMark x1="54125" y1="65175" x2="56689" y2="53357"/>
                        <a14:foregroundMark x1="55128" y1="65712" x2="52007" y2="88899"/>
                        <a14:foregroundMark x1="52007" y1="88899" x2="52174" y2="89436"/>
                        <a14:foregroundMark x1="77926" y1="18532" x2="76143" y2="21218"/>
                        <a14:foregroundMark x1="54292" y1="89167" x2="54961" y2="96509"/>
                        <a14:backgroundMark x1="41527" y1="7520" x2="44036" y2="13787"/>
                        <a14:backgroundMark x1="44036" y1="13787" x2="44036" y2="13787"/>
                        <a14:backgroundMark x1="39967" y1="6535" x2="41360" y2="91764"/>
                        <a14:backgroundMark x1="43701" y1="42614" x2="45429" y2="47807"/>
                        <a14:backgroundMark x1="59978" y1="13160" x2="41918" y2="58102"/>
                        <a14:backgroundMark x1="59643" y1="20949" x2="62709" y2="23366"/>
                        <a14:backgroundMark x1="64214" y1="26947" x2="57581" y2="30528"/>
                        <a14:backgroundMark x1="59643" y1="1343" x2="55295" y2="2686"/>
                        <a14:backgroundMark x1="58305" y1="5461" x2="60312" y2="3402"/>
                        <a14:backgroundMark x1="62375" y1="1791" x2="58473" y2="10206"/>
                        <a14:backgroundMark x1="84727" y1="3223" x2="86399" y2="10295"/>
                        <a14:backgroundMark x1="86399" y1="10295" x2="85619" y2="22113"/>
                        <a14:backgroundMark x1="85619" y1="22113" x2="93813" y2="23098"/>
                        <a14:backgroundMark x1="87012" y1="23008" x2="81940" y2="26947"/>
                        <a14:backgroundMark x1="78651" y1="26858" x2="91750" y2="3133"/>
                        <a14:backgroundMark x1="80491" y1="19696" x2="88406" y2="26231"/>
                        <a14:backgroundMark x1="88406" y1="26231" x2="81605" y2="27126"/>
                        <a14:backgroundMark x1="81605" y1="27126" x2="80602" y2="26858"/>
                        <a14:backgroundMark x1="79543" y1="28290" x2="92698" y2="34467"/>
                        <a14:backgroundMark x1="87179" y1="34288" x2="90134" y2="46374"/>
                        <a14:backgroundMark x1="81996" y1="63384" x2="86678" y2="84154"/>
                        <a14:backgroundMark x1="83055" y1="58550" x2="82887" y2="70098"/>
                        <a14:backgroundMark x1="82943" y1="60877" x2="82943" y2="56043"/>
                        <a14:backgroundMark x1="82776" y1="54163" x2="81940" y2="61146"/>
                        <a14:backgroundMark x1="81996" y1="53894" x2="82497" y2="50761"/>
                        <a14:backgroundMark x1="57246" y1="70098" x2="57692" y2="80125"/>
                        <a14:backgroundMark x1="77536" y1="27753" x2="75307" y2="27126"/>
                        <a14:backgroundMark x1="90635" y1="65085" x2="89911" y2="65085"/>
                        <a14:backgroundMark x1="90134" y1="72695" x2="95262" y2="71710"/>
                        <a14:backgroundMark x1="88350" y1="72426" x2="93980" y2="72784"/>
                        <a14:backgroundMark x1="86399" y1="65175" x2="93534" y2="64637"/>
                        <a14:backgroundMark x1="93534" y1="64637" x2="93534" y2="64637"/>
                        <a14:backgroundMark x1="88462" y1="66786" x2="91026" y2="83706"/>
                        <a14:backgroundMark x1="91918" y1="76365" x2="91918" y2="83169"/>
                        <a14:backgroundMark x1="85173" y1="97314" x2="80379" y2="99642"/>
                        <a14:backgroundMark x1="89298" y1="45210" x2="91750" y2="56759"/>
                        <a14:backgroundMark x1="57581" y1="70188" x2="57246" y2="88988"/>
                        <a14:backgroundMark x1="57358" y1="91316" x2="58138" y2="94449"/>
                        <a14:backgroundMark x1="58138" y1="97493" x2="56856" y2="88720"/>
                        <a14:backgroundMark x1="57804" y1="67144" x2="57804" y2="74217"/>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rcRect l="47601" r="5171"/>
          <a:stretch/>
        </p:blipFill>
        <p:spPr>
          <a:xfrm>
            <a:off x="-1" y="845361"/>
            <a:ext cx="4192621" cy="5527226"/>
          </a:xfrm>
          <a:prstGeom prst="rect">
            <a:avLst/>
          </a:prstGeom>
        </p:spPr>
      </p:pic>
      <p:sp>
        <p:nvSpPr>
          <p:cNvPr id="6" name="Arc partiel 5">
            <a:extLst>
              <a:ext uri="{FF2B5EF4-FFF2-40B4-BE49-F238E27FC236}">
                <a16:creationId xmlns:a16="http://schemas.microsoft.com/office/drawing/2014/main" id="{7F3E72EC-74E9-6463-AB72-174296A72492}"/>
              </a:ext>
            </a:extLst>
          </p:cNvPr>
          <p:cNvSpPr>
            <a:spLocks noChangeAspect="1"/>
          </p:cNvSpPr>
          <p:nvPr/>
        </p:nvSpPr>
        <p:spPr>
          <a:xfrm>
            <a:off x="6116682" y="255763"/>
            <a:ext cx="6027602" cy="6027602"/>
          </a:xfrm>
          <a:prstGeom prst="pie">
            <a:avLst>
              <a:gd name="adj1" fmla="val 0"/>
              <a:gd name="adj2" fmla="val 5381114"/>
            </a:avLst>
          </a:prstGeom>
          <a:no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ZoneTexte 6">
            <a:extLst>
              <a:ext uri="{FF2B5EF4-FFF2-40B4-BE49-F238E27FC236}">
                <a16:creationId xmlns:a16="http://schemas.microsoft.com/office/drawing/2014/main" id="{D86E7B67-1DE1-164B-FB5F-6FDE45796D0A}"/>
              </a:ext>
            </a:extLst>
          </p:cNvPr>
          <p:cNvSpPr txBox="1"/>
          <p:nvPr/>
        </p:nvSpPr>
        <p:spPr>
          <a:xfrm>
            <a:off x="9450986" y="4082677"/>
            <a:ext cx="1616164" cy="830997"/>
          </a:xfrm>
          <a:prstGeom prst="rect">
            <a:avLst/>
          </a:prstGeom>
          <a:noFill/>
        </p:spPr>
        <p:txBody>
          <a:bodyPr wrap="square" rtlCol="0">
            <a:spAutoFit/>
          </a:bodyPr>
          <a:lstStyle/>
          <a:p>
            <a:pPr algn="ctr"/>
            <a:r>
              <a:rPr lang="fr-FR" sz="2400" b="1" dirty="0">
                <a:solidFill>
                  <a:schemeClr val="accent6">
                    <a:lumMod val="75000"/>
                  </a:schemeClr>
                </a:solidFill>
              </a:rPr>
              <a:t>MALAISE</a:t>
            </a:r>
          </a:p>
          <a:p>
            <a:pPr algn="ctr"/>
            <a:r>
              <a:rPr lang="fr-FR" sz="2400" b="1" dirty="0">
                <a:solidFill>
                  <a:schemeClr val="accent6">
                    <a:lumMod val="75000"/>
                  </a:schemeClr>
                </a:solidFill>
              </a:rPr>
              <a:t>VAGAL</a:t>
            </a:r>
          </a:p>
        </p:txBody>
      </p:sp>
    </p:spTree>
    <p:extLst>
      <p:ext uri="{BB962C8B-B14F-4D97-AF65-F5344CB8AC3E}">
        <p14:creationId xmlns:p14="http://schemas.microsoft.com/office/powerpoint/2010/main" val="452455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D766315B-B9DF-CEAB-6566-9299BFE0BC8D}"/>
              </a:ext>
            </a:extLst>
          </p:cNvPr>
          <p:cNvSpPr>
            <a:spLocks noGrp="1"/>
          </p:cNvSpPr>
          <p:nvPr>
            <p:ph type="sldNum" sz="quarter" idx="13"/>
          </p:nvPr>
        </p:nvSpPr>
        <p:spPr>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8ED9A5-DC0D-4841-8E77-55016E9FD6AD}" type="slidenum">
              <a:rPr lang="fr-FR" smtClean="0"/>
              <a:pPr/>
              <a:t>89</a:t>
            </a:fld>
            <a:endParaRPr lang="fr-FR"/>
          </a:p>
        </p:txBody>
      </p:sp>
      <p:sp>
        <p:nvSpPr>
          <p:cNvPr id="12" name="Sous-titre 4">
            <a:extLst>
              <a:ext uri="{FF2B5EF4-FFF2-40B4-BE49-F238E27FC236}">
                <a16:creationId xmlns:a16="http://schemas.microsoft.com/office/drawing/2014/main" id="{39BFB55C-5FF5-0EE8-2EEF-A2B811EEB734}"/>
              </a:ext>
            </a:extLst>
          </p:cNvPr>
          <p:cNvSpPr txBox="1">
            <a:spLocks/>
          </p:cNvSpPr>
          <p:nvPr/>
        </p:nvSpPr>
        <p:spPr>
          <a:xfrm>
            <a:off x="4273863" y="349776"/>
            <a:ext cx="3034592" cy="805675"/>
          </a:xfrm>
          <a:prstGeom prst="rect">
            <a:avLst/>
          </a:prstGeom>
          <a:ln>
            <a:solidFill>
              <a:schemeClr val="accent6">
                <a:lumMod val="75000"/>
              </a:schemeClr>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200" b="0" u="sng" dirty="0">
                <a:solidFill>
                  <a:schemeClr val="accent6">
                    <a:lumMod val="50000"/>
                  </a:schemeClr>
                </a:solidFill>
              </a:rPr>
              <a:t>PREVENTION des MALAISES VAGAUX</a:t>
            </a:r>
          </a:p>
        </p:txBody>
      </p:sp>
      <p:pic>
        <p:nvPicPr>
          <p:cNvPr id="4" name="Image 3" descr="Une image contenant clipart&#10;&#10;Description générée automatiquement">
            <a:extLst>
              <a:ext uri="{FF2B5EF4-FFF2-40B4-BE49-F238E27FC236}">
                <a16:creationId xmlns:a16="http://schemas.microsoft.com/office/drawing/2014/main" id="{87D33DBF-86C4-FF7B-BDD0-40AB8DF3A36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614303" y="1379806"/>
            <a:ext cx="2593663" cy="2836819"/>
          </a:xfrm>
          <a:prstGeom prst="rect">
            <a:avLst/>
          </a:prstGeom>
        </p:spPr>
      </p:pic>
      <p:pic>
        <p:nvPicPr>
          <p:cNvPr id="15" name="Image 14" descr="Une image contenant clipart&#10;&#10;Description générée automatiquement">
            <a:extLst>
              <a:ext uri="{FF2B5EF4-FFF2-40B4-BE49-F238E27FC236}">
                <a16:creationId xmlns:a16="http://schemas.microsoft.com/office/drawing/2014/main" id="{B5A5356E-426E-2BDF-777B-F9411C86D8A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167521" y="1276488"/>
            <a:ext cx="2822682" cy="3854420"/>
          </a:xfrm>
          <a:prstGeom prst="rect">
            <a:avLst/>
          </a:prstGeom>
        </p:spPr>
      </p:pic>
      <p:pic>
        <p:nvPicPr>
          <p:cNvPr id="17" name="Image 16">
            <a:extLst>
              <a:ext uri="{FF2B5EF4-FFF2-40B4-BE49-F238E27FC236}">
                <a16:creationId xmlns:a16="http://schemas.microsoft.com/office/drawing/2014/main" id="{D86B12A0-DEAD-588E-86BF-54BE4C479855}"/>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80082" y="1496039"/>
            <a:ext cx="2822681" cy="3225921"/>
          </a:xfrm>
          <a:prstGeom prst="rect">
            <a:avLst/>
          </a:prstGeom>
        </p:spPr>
      </p:pic>
      <p:graphicFrame>
        <p:nvGraphicFramePr>
          <p:cNvPr id="2" name="Diagramme 1">
            <a:extLst>
              <a:ext uri="{FF2B5EF4-FFF2-40B4-BE49-F238E27FC236}">
                <a16:creationId xmlns:a16="http://schemas.microsoft.com/office/drawing/2014/main" id="{E881CD40-E435-42DB-993A-B3459F417977}"/>
              </a:ext>
            </a:extLst>
          </p:cNvPr>
          <p:cNvGraphicFramePr/>
          <p:nvPr/>
        </p:nvGraphicFramePr>
        <p:xfrm>
          <a:off x="2160640" y="6461808"/>
          <a:ext cx="8128000" cy="45929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6" name="Groupe 5">
            <a:extLst>
              <a:ext uri="{FF2B5EF4-FFF2-40B4-BE49-F238E27FC236}">
                <a16:creationId xmlns:a16="http://schemas.microsoft.com/office/drawing/2014/main" id="{29335569-11A6-E902-9FE7-5B37DC9D65DE}"/>
              </a:ext>
            </a:extLst>
          </p:cNvPr>
          <p:cNvGrpSpPr/>
          <p:nvPr/>
        </p:nvGrpSpPr>
        <p:grpSpPr>
          <a:xfrm>
            <a:off x="1234447" y="43522"/>
            <a:ext cx="706977" cy="552082"/>
            <a:chOff x="2701895" y="0"/>
            <a:chExt cx="706977" cy="552082"/>
          </a:xfrm>
        </p:grpSpPr>
        <p:sp>
          <p:nvSpPr>
            <p:cNvPr id="7" name="Ellipse 6">
              <a:extLst>
                <a:ext uri="{FF2B5EF4-FFF2-40B4-BE49-F238E27FC236}">
                  <a16:creationId xmlns:a16="http://schemas.microsoft.com/office/drawing/2014/main" id="{889667CC-B8E6-A325-B199-7184FF4BBBC2}"/>
                </a:ext>
              </a:extLst>
            </p:cNvPr>
            <p:cNvSpPr/>
            <p:nvPr/>
          </p:nvSpPr>
          <p:spPr>
            <a:xfrm>
              <a:off x="2743478" y="0"/>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solidFill>
                  <a:srgbClr val="00529B"/>
                </a:solidFill>
              </a:endParaRPr>
            </a:p>
          </p:txBody>
        </p:sp>
        <p:sp>
          <p:nvSpPr>
            <p:cNvPr id="8" name="Sous-titre 4">
              <a:extLst>
                <a:ext uri="{FF2B5EF4-FFF2-40B4-BE49-F238E27FC236}">
                  <a16:creationId xmlns:a16="http://schemas.microsoft.com/office/drawing/2014/main" id="{F094E443-87C8-58DF-D665-C275B71F5686}"/>
                </a:ext>
              </a:extLst>
            </p:cNvPr>
            <p:cNvSpPr txBox="1">
              <a:spLocks/>
            </p:cNvSpPr>
            <p:nvPr/>
          </p:nvSpPr>
          <p:spPr>
            <a:xfrm>
              <a:off x="2701895" y="153875"/>
              <a:ext cx="706977" cy="324486"/>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a:solidFill>
                    <a:srgbClr val="00529B"/>
                  </a:solidFill>
                </a:rPr>
                <a:t>S08</a:t>
              </a:r>
            </a:p>
          </p:txBody>
        </p:sp>
      </p:grpSp>
      <p:sp>
        <p:nvSpPr>
          <p:cNvPr id="13" name="ZoneTexte 12">
            <a:extLst>
              <a:ext uri="{FF2B5EF4-FFF2-40B4-BE49-F238E27FC236}">
                <a16:creationId xmlns:a16="http://schemas.microsoft.com/office/drawing/2014/main" id="{93F4AB7D-A6FA-3EFC-4C12-9CEED8F24668}"/>
              </a:ext>
            </a:extLst>
          </p:cNvPr>
          <p:cNvSpPr txBox="1">
            <a:spLocks noChangeAspect="1"/>
          </p:cNvSpPr>
          <p:nvPr/>
        </p:nvSpPr>
        <p:spPr>
          <a:xfrm>
            <a:off x="1551422" y="4900903"/>
            <a:ext cx="1080000" cy="1080000"/>
          </a:xfrm>
          <a:prstGeom prst="ellipse">
            <a:avLst/>
          </a:prstGeom>
          <a:noFill/>
          <a:ln w="38100">
            <a:solidFill>
              <a:srgbClr val="00B0F0"/>
            </a:solidFill>
          </a:ln>
        </p:spPr>
        <p:txBody>
          <a:bodyPr wrap="square" rtlCol="0" anchor="ctr">
            <a:spAutoFit/>
          </a:bodyPr>
          <a:lstStyle/>
          <a:p>
            <a:pPr algn="ctr"/>
            <a:r>
              <a:rPr lang="fr-FR" sz="2400" b="1" dirty="0"/>
              <a:t>1</a:t>
            </a:r>
          </a:p>
        </p:txBody>
      </p:sp>
      <p:sp>
        <p:nvSpPr>
          <p:cNvPr id="20" name="ZoneTexte 19">
            <a:extLst>
              <a:ext uri="{FF2B5EF4-FFF2-40B4-BE49-F238E27FC236}">
                <a16:creationId xmlns:a16="http://schemas.microsoft.com/office/drawing/2014/main" id="{38ECF61D-7AB7-5141-7A36-A6643E2C5B96}"/>
              </a:ext>
            </a:extLst>
          </p:cNvPr>
          <p:cNvSpPr txBox="1">
            <a:spLocks/>
          </p:cNvSpPr>
          <p:nvPr/>
        </p:nvSpPr>
        <p:spPr>
          <a:xfrm>
            <a:off x="5286000" y="4900903"/>
            <a:ext cx="1080000" cy="1080000"/>
          </a:xfrm>
          <a:prstGeom prst="ellipse">
            <a:avLst/>
          </a:prstGeom>
          <a:noFill/>
          <a:ln w="38100">
            <a:solidFill>
              <a:schemeClr val="accent2">
                <a:lumMod val="75000"/>
              </a:schemeClr>
            </a:solidFill>
          </a:ln>
        </p:spPr>
        <p:txBody>
          <a:bodyPr wrap="square" rtlCol="0" anchor="ctr">
            <a:spAutoFit/>
          </a:bodyPr>
          <a:lstStyle/>
          <a:p>
            <a:pPr algn="ctr"/>
            <a:r>
              <a:rPr lang="fr-FR" sz="2400" b="1" dirty="0"/>
              <a:t>2</a:t>
            </a:r>
          </a:p>
        </p:txBody>
      </p:sp>
      <p:sp>
        <p:nvSpPr>
          <p:cNvPr id="21" name="ZoneTexte 20">
            <a:extLst>
              <a:ext uri="{FF2B5EF4-FFF2-40B4-BE49-F238E27FC236}">
                <a16:creationId xmlns:a16="http://schemas.microsoft.com/office/drawing/2014/main" id="{ED9209C8-DD2E-9620-C31E-31DFD5FB22B7}"/>
              </a:ext>
            </a:extLst>
          </p:cNvPr>
          <p:cNvSpPr txBox="1">
            <a:spLocks/>
          </p:cNvSpPr>
          <p:nvPr/>
        </p:nvSpPr>
        <p:spPr>
          <a:xfrm>
            <a:off x="9020578" y="4900903"/>
            <a:ext cx="1080000" cy="1080000"/>
          </a:xfrm>
          <a:prstGeom prst="ellipse">
            <a:avLst/>
          </a:prstGeom>
          <a:noFill/>
          <a:ln w="38100">
            <a:solidFill>
              <a:schemeClr val="accent5">
                <a:lumMod val="75000"/>
              </a:schemeClr>
            </a:solidFill>
          </a:ln>
        </p:spPr>
        <p:txBody>
          <a:bodyPr wrap="square" rtlCol="0" anchor="ctr">
            <a:spAutoFit/>
          </a:bodyPr>
          <a:lstStyle/>
          <a:p>
            <a:pPr algn="ctr"/>
            <a:r>
              <a:rPr lang="fr-FR" sz="2400" b="1" dirty="0"/>
              <a:t>3</a:t>
            </a:r>
          </a:p>
        </p:txBody>
      </p:sp>
    </p:spTree>
    <p:extLst>
      <p:ext uri="{BB962C8B-B14F-4D97-AF65-F5344CB8AC3E}">
        <p14:creationId xmlns:p14="http://schemas.microsoft.com/office/powerpoint/2010/main" val="34868094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B503B2B2-958F-F5E3-732D-4A4656441D7C}"/>
              </a:ext>
            </a:extLst>
          </p:cNvPr>
          <p:cNvSpPr>
            <a:spLocks noGrp="1"/>
          </p:cNvSpPr>
          <p:nvPr>
            <p:ph type="subTitle" idx="1"/>
          </p:nvPr>
        </p:nvSpPr>
        <p:spPr>
          <a:xfrm>
            <a:off x="312555" y="2121763"/>
            <a:ext cx="4596798" cy="1074198"/>
          </a:xfrm>
        </p:spPr>
        <p:txBody>
          <a:bodyPr>
            <a:normAutofit/>
          </a:bodyPr>
          <a:lstStyle/>
          <a:p>
            <a:r>
              <a:rPr lang="fr-FR" sz="6000" dirty="0">
                <a:solidFill>
                  <a:srgbClr val="00529B"/>
                </a:solidFill>
              </a:rPr>
              <a:t>La protection</a:t>
            </a:r>
          </a:p>
        </p:txBody>
      </p:sp>
      <p:sp>
        <p:nvSpPr>
          <p:cNvPr id="3" name="Espace réservé du texte 2">
            <a:extLst>
              <a:ext uri="{FF2B5EF4-FFF2-40B4-BE49-F238E27FC236}">
                <a16:creationId xmlns:a16="http://schemas.microsoft.com/office/drawing/2014/main" id="{F2E52BA9-F3D3-9E94-7072-EA4101513115}"/>
              </a:ext>
            </a:extLst>
          </p:cNvPr>
          <p:cNvSpPr>
            <a:spLocks noGrp="1"/>
          </p:cNvSpPr>
          <p:nvPr>
            <p:ph type="body" sz="quarter" idx="10"/>
          </p:nvPr>
        </p:nvSpPr>
        <p:spPr>
          <a:xfrm>
            <a:off x="5668392" y="1411550"/>
            <a:ext cx="6409307" cy="3110769"/>
          </a:xfrm>
        </p:spPr>
        <p:txBody>
          <a:bodyPr>
            <a:normAutofit/>
          </a:bodyPr>
          <a:lstStyle/>
          <a:p>
            <a:pPr algn="ctr"/>
            <a:r>
              <a:rPr lang="fr-FR" sz="3500" b="1" u="sng" dirty="0">
                <a:solidFill>
                  <a:srgbClr val="C10435"/>
                </a:solidFill>
                <a:latin typeface="+mj-lt"/>
              </a:rPr>
              <a:t>OBJECTIF de séquence</a:t>
            </a:r>
            <a:r>
              <a:rPr lang="fr-FR" sz="3500" b="1" dirty="0">
                <a:solidFill>
                  <a:srgbClr val="C10435"/>
                </a:solidFill>
                <a:latin typeface="+mj-lt"/>
              </a:rPr>
              <a:t> :</a:t>
            </a:r>
          </a:p>
          <a:p>
            <a:pPr algn="ctr"/>
            <a:endParaRPr lang="fr-FR" sz="2800" dirty="0">
              <a:solidFill>
                <a:srgbClr val="C10435"/>
              </a:solidFill>
              <a:latin typeface="+mj-lt"/>
            </a:endParaRPr>
          </a:p>
          <a:p>
            <a:pPr algn="ctr"/>
            <a:r>
              <a:rPr lang="fr-FR" sz="2800" dirty="0">
                <a:solidFill>
                  <a:srgbClr val="C10435"/>
                </a:solidFill>
                <a:latin typeface="+mj-lt"/>
              </a:rPr>
              <a:t>Etre capable d’effectuer une protection, en supprimant ou en écartant le danger ou en faisant, si nécessaire, un dégagement d’urgence</a:t>
            </a:r>
          </a:p>
        </p:txBody>
      </p:sp>
      <p:sp>
        <p:nvSpPr>
          <p:cNvPr id="4" name="Espace réservé du texte 3">
            <a:extLst>
              <a:ext uri="{FF2B5EF4-FFF2-40B4-BE49-F238E27FC236}">
                <a16:creationId xmlns:a16="http://schemas.microsoft.com/office/drawing/2014/main" id="{0C828031-3C42-70D9-FD32-56E0032215FD}"/>
              </a:ext>
            </a:extLst>
          </p:cNvPr>
          <p:cNvSpPr>
            <a:spLocks noGrp="1"/>
          </p:cNvSpPr>
          <p:nvPr>
            <p:ph type="body" sz="quarter" idx="11"/>
          </p:nvPr>
        </p:nvSpPr>
        <p:spPr>
          <a:xfrm>
            <a:off x="2733743" y="6115481"/>
            <a:ext cx="1802746" cy="381442"/>
          </a:xfrm>
        </p:spPr>
        <p:txBody>
          <a:bodyPr>
            <a:normAutofit/>
          </a:bodyPr>
          <a:lstStyle/>
          <a:p>
            <a:r>
              <a:rPr lang="fr-FR" dirty="0"/>
              <a:t>25 min</a:t>
            </a:r>
          </a:p>
        </p:txBody>
      </p:sp>
      <p:sp>
        <p:nvSpPr>
          <p:cNvPr id="5" name="Espace réservé du numéro de diapositive 4">
            <a:extLst>
              <a:ext uri="{FF2B5EF4-FFF2-40B4-BE49-F238E27FC236}">
                <a16:creationId xmlns:a16="http://schemas.microsoft.com/office/drawing/2014/main" id="{CBA93FB0-9FB8-C81E-601E-C02EC33E2CA4}"/>
              </a:ext>
            </a:extLst>
          </p:cNvPr>
          <p:cNvSpPr>
            <a:spLocks noGrp="1"/>
          </p:cNvSpPr>
          <p:nvPr>
            <p:ph type="sldNum" sz="quarter" idx="13"/>
          </p:nvPr>
        </p:nvSpPr>
        <p:spPr>
          <a:xfrm>
            <a:off x="11325224" y="6408128"/>
            <a:ext cx="752475" cy="381442"/>
          </a:xfrm>
        </p:spPr>
        <p:txBody>
          <a:bodyPr/>
          <a:lstStyle/>
          <a:p>
            <a:fld id="{E08ED9A5-DC0D-4841-8E77-55016E9FD6AD}" type="slidenum">
              <a:rPr lang="fr-FR" smtClean="0"/>
              <a:pPr/>
              <a:t>9</a:t>
            </a:fld>
            <a:endParaRPr lang="fr-FR"/>
          </a:p>
        </p:txBody>
      </p:sp>
      <p:sp>
        <p:nvSpPr>
          <p:cNvPr id="6" name="Espace réservé du pied de page 5">
            <a:extLst>
              <a:ext uri="{FF2B5EF4-FFF2-40B4-BE49-F238E27FC236}">
                <a16:creationId xmlns:a16="http://schemas.microsoft.com/office/drawing/2014/main" id="{CFD9FF70-EC38-B6F1-EC35-9F5A81704E60}"/>
              </a:ext>
            </a:extLst>
          </p:cNvPr>
          <p:cNvSpPr>
            <a:spLocks noGrp="1"/>
          </p:cNvSpPr>
          <p:nvPr>
            <p:ph type="ftr" sz="quarter" idx="12"/>
          </p:nvPr>
        </p:nvSpPr>
        <p:spPr>
          <a:xfrm>
            <a:off x="11013141" y="6654484"/>
            <a:ext cx="1178859" cy="206935"/>
          </a:xfrm>
        </p:spPr>
        <p:txBody>
          <a:bodyPr/>
          <a:lstStyle/>
          <a:p>
            <a:r>
              <a:rPr lang="fr-FR"/>
              <a:t>Version 2026 - JF</a:t>
            </a:r>
            <a:endParaRPr lang="fr-FR" dirty="0"/>
          </a:p>
        </p:txBody>
      </p:sp>
    </p:spTree>
    <p:extLst>
      <p:ext uri="{BB962C8B-B14F-4D97-AF65-F5344CB8AC3E}">
        <p14:creationId xmlns:p14="http://schemas.microsoft.com/office/powerpoint/2010/main" val="4069070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D766315B-B9DF-CEAB-6566-9299BFE0BC8D}"/>
              </a:ext>
            </a:extLst>
          </p:cNvPr>
          <p:cNvSpPr>
            <a:spLocks noGrp="1"/>
          </p:cNvSpPr>
          <p:nvPr>
            <p:ph type="sldNum" sz="quarter" idx="13"/>
          </p:nvPr>
        </p:nvSpPr>
        <p:spPr>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8ED9A5-DC0D-4841-8E77-55016E9FD6AD}" type="slidenum">
              <a:rPr lang="fr-FR" smtClean="0"/>
              <a:pPr/>
              <a:t>90</a:t>
            </a:fld>
            <a:endParaRPr lang="fr-FR"/>
          </a:p>
        </p:txBody>
      </p:sp>
      <p:sp>
        <p:nvSpPr>
          <p:cNvPr id="14" name="Sous-titre 4">
            <a:extLst>
              <a:ext uri="{FF2B5EF4-FFF2-40B4-BE49-F238E27FC236}">
                <a16:creationId xmlns:a16="http://schemas.microsoft.com/office/drawing/2014/main" id="{A034AEEE-B415-721B-7244-4EEB05D8BC41}"/>
              </a:ext>
            </a:extLst>
          </p:cNvPr>
          <p:cNvSpPr txBox="1">
            <a:spLocks/>
          </p:cNvSpPr>
          <p:nvPr/>
        </p:nvSpPr>
        <p:spPr>
          <a:xfrm>
            <a:off x="4053191" y="3210127"/>
            <a:ext cx="4186137" cy="3043371"/>
          </a:xfrm>
          <a:prstGeom prst="rect">
            <a:avLst/>
          </a:prstGeom>
          <a:ln>
            <a:solidFill>
              <a:schemeClr val="accent1"/>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000" b="0" u="sng" dirty="0">
                <a:solidFill>
                  <a:srgbClr val="114175"/>
                </a:solidFill>
              </a:rPr>
              <a:t>AUTRES TYPES</a:t>
            </a:r>
          </a:p>
          <a:p>
            <a:pPr>
              <a:spcBef>
                <a:spcPts val="0"/>
              </a:spcBef>
            </a:pPr>
            <a:endParaRPr lang="fr-FR" sz="2000" b="0" dirty="0">
              <a:solidFill>
                <a:srgbClr val="114175"/>
              </a:solidFill>
            </a:endParaRPr>
          </a:p>
          <a:p>
            <a:pPr marL="342900" indent="-342900" algn="l">
              <a:spcBef>
                <a:spcPts val="0"/>
              </a:spcBef>
              <a:buFontTx/>
              <a:buChar char="-"/>
            </a:pPr>
            <a:r>
              <a:rPr lang="fr-FR" sz="2000" b="0" dirty="0">
                <a:solidFill>
                  <a:srgbClr val="114175"/>
                </a:solidFill>
              </a:rPr>
              <a:t>Douleur abdominale</a:t>
            </a:r>
          </a:p>
          <a:p>
            <a:pPr marL="342900" indent="-342900" algn="l">
              <a:spcBef>
                <a:spcPts val="0"/>
              </a:spcBef>
              <a:buFontTx/>
              <a:buChar char="-"/>
            </a:pPr>
            <a:r>
              <a:rPr lang="fr-FR" sz="2000" b="0" dirty="0">
                <a:solidFill>
                  <a:srgbClr val="114175"/>
                </a:solidFill>
              </a:rPr>
              <a:t>Difficultés à respirer</a:t>
            </a:r>
          </a:p>
          <a:p>
            <a:pPr marL="342900" indent="-342900" algn="l">
              <a:spcBef>
                <a:spcPts val="0"/>
              </a:spcBef>
              <a:buFontTx/>
              <a:buChar char="-"/>
            </a:pPr>
            <a:r>
              <a:rPr lang="fr-FR" sz="2000" b="0" dirty="0">
                <a:solidFill>
                  <a:srgbClr val="114175"/>
                </a:solidFill>
              </a:rPr>
              <a:t>Sensation de froid</a:t>
            </a:r>
          </a:p>
          <a:p>
            <a:pPr marL="342900" indent="-342900" algn="l">
              <a:spcBef>
                <a:spcPts val="0"/>
              </a:spcBef>
              <a:buFontTx/>
              <a:buChar char="-"/>
            </a:pPr>
            <a:r>
              <a:rPr lang="fr-FR" sz="2000" b="0" dirty="0">
                <a:solidFill>
                  <a:srgbClr val="114175"/>
                </a:solidFill>
              </a:rPr>
              <a:t>Sueur</a:t>
            </a:r>
          </a:p>
          <a:p>
            <a:pPr marL="342900" indent="-342900" algn="l">
              <a:spcBef>
                <a:spcPts val="0"/>
              </a:spcBef>
              <a:buFontTx/>
              <a:buChar char="-"/>
            </a:pPr>
            <a:r>
              <a:rPr lang="fr-FR" sz="2000" b="0" dirty="0">
                <a:solidFill>
                  <a:srgbClr val="114175"/>
                </a:solidFill>
              </a:rPr>
              <a:t>Pâleur</a:t>
            </a:r>
          </a:p>
          <a:p>
            <a:pPr marL="342900" indent="-342900" algn="l">
              <a:spcBef>
                <a:spcPts val="0"/>
              </a:spcBef>
              <a:buFontTx/>
              <a:buChar char="-"/>
            </a:pPr>
            <a:r>
              <a:rPr lang="fr-FR" sz="2000" b="0" dirty="0">
                <a:solidFill>
                  <a:srgbClr val="114175"/>
                </a:solidFill>
              </a:rPr>
              <a:t>Fièvre &gt;37,8°C</a:t>
            </a:r>
          </a:p>
          <a:p>
            <a:pPr marL="342900" indent="-342900" algn="l">
              <a:spcBef>
                <a:spcPts val="0"/>
              </a:spcBef>
              <a:buFontTx/>
              <a:buChar char="-"/>
            </a:pPr>
            <a:r>
              <a:rPr lang="fr-FR" sz="2000" b="0" dirty="0">
                <a:solidFill>
                  <a:srgbClr val="114175"/>
                </a:solidFill>
              </a:rPr>
              <a:t>Courbatures</a:t>
            </a:r>
          </a:p>
          <a:p>
            <a:pPr marL="342900" indent="-342900" algn="l">
              <a:spcBef>
                <a:spcPts val="0"/>
              </a:spcBef>
              <a:buFontTx/>
              <a:buChar char="-"/>
            </a:pPr>
            <a:r>
              <a:rPr lang="fr-FR" sz="2000" b="0" dirty="0">
                <a:solidFill>
                  <a:srgbClr val="114175"/>
                </a:solidFill>
              </a:rPr>
              <a:t>Fatigue intense</a:t>
            </a:r>
          </a:p>
          <a:p>
            <a:pPr algn="l"/>
            <a:endParaRPr lang="fr-FR" sz="2000" b="0" dirty="0">
              <a:solidFill>
                <a:srgbClr val="114175"/>
              </a:solidFill>
            </a:endParaRPr>
          </a:p>
        </p:txBody>
      </p:sp>
      <p:graphicFrame>
        <p:nvGraphicFramePr>
          <p:cNvPr id="15" name="Diagramme 14">
            <a:extLst>
              <a:ext uri="{FF2B5EF4-FFF2-40B4-BE49-F238E27FC236}">
                <a16:creationId xmlns:a16="http://schemas.microsoft.com/office/drawing/2014/main" id="{22E777AB-689A-C3A9-B165-8E310A98E3E2}"/>
              </a:ext>
            </a:extLst>
          </p:cNvPr>
          <p:cNvGraphicFramePr/>
          <p:nvPr/>
        </p:nvGraphicFramePr>
        <p:xfrm>
          <a:off x="2160640" y="6461808"/>
          <a:ext cx="8128000" cy="4592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 name="Groupe 1">
            <a:extLst>
              <a:ext uri="{FF2B5EF4-FFF2-40B4-BE49-F238E27FC236}">
                <a16:creationId xmlns:a16="http://schemas.microsoft.com/office/drawing/2014/main" id="{C76E007B-99BC-9F77-DFED-C46902545F2B}"/>
              </a:ext>
            </a:extLst>
          </p:cNvPr>
          <p:cNvGrpSpPr/>
          <p:nvPr/>
        </p:nvGrpSpPr>
        <p:grpSpPr>
          <a:xfrm>
            <a:off x="1234447" y="43522"/>
            <a:ext cx="706977" cy="552082"/>
            <a:chOff x="2701895" y="0"/>
            <a:chExt cx="706977" cy="552082"/>
          </a:xfrm>
        </p:grpSpPr>
        <p:sp>
          <p:nvSpPr>
            <p:cNvPr id="4" name="Ellipse 3">
              <a:extLst>
                <a:ext uri="{FF2B5EF4-FFF2-40B4-BE49-F238E27FC236}">
                  <a16:creationId xmlns:a16="http://schemas.microsoft.com/office/drawing/2014/main" id="{B29F6DFA-F155-53F3-F395-8C112427104A}"/>
                </a:ext>
              </a:extLst>
            </p:cNvPr>
            <p:cNvSpPr/>
            <p:nvPr/>
          </p:nvSpPr>
          <p:spPr>
            <a:xfrm>
              <a:off x="2743478" y="0"/>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solidFill>
                  <a:srgbClr val="00529B"/>
                </a:solidFill>
              </a:endParaRPr>
            </a:p>
          </p:txBody>
        </p:sp>
        <p:sp>
          <p:nvSpPr>
            <p:cNvPr id="5" name="Sous-titre 4">
              <a:extLst>
                <a:ext uri="{FF2B5EF4-FFF2-40B4-BE49-F238E27FC236}">
                  <a16:creationId xmlns:a16="http://schemas.microsoft.com/office/drawing/2014/main" id="{F55C61A7-4DC3-9930-60A6-03A4D1B19CE1}"/>
                </a:ext>
              </a:extLst>
            </p:cNvPr>
            <p:cNvSpPr txBox="1">
              <a:spLocks/>
            </p:cNvSpPr>
            <p:nvPr/>
          </p:nvSpPr>
          <p:spPr>
            <a:xfrm>
              <a:off x="2701895" y="153875"/>
              <a:ext cx="706977" cy="324486"/>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a:solidFill>
                    <a:srgbClr val="00529B"/>
                  </a:solidFill>
                </a:rPr>
                <a:t>S08</a:t>
              </a:r>
            </a:p>
          </p:txBody>
        </p:sp>
      </p:grpSp>
      <p:sp>
        <p:nvSpPr>
          <p:cNvPr id="6" name="Arc partiel 5">
            <a:extLst>
              <a:ext uri="{FF2B5EF4-FFF2-40B4-BE49-F238E27FC236}">
                <a16:creationId xmlns:a16="http://schemas.microsoft.com/office/drawing/2014/main" id="{5BFEC334-5210-03EE-29B6-29767B8A6CAF}"/>
              </a:ext>
            </a:extLst>
          </p:cNvPr>
          <p:cNvSpPr>
            <a:spLocks noChangeAspect="1"/>
          </p:cNvSpPr>
          <p:nvPr/>
        </p:nvSpPr>
        <p:spPr>
          <a:xfrm rot="5400000">
            <a:off x="1039390" y="197397"/>
            <a:ext cx="6027602" cy="6027602"/>
          </a:xfrm>
          <a:prstGeom prst="pie">
            <a:avLst>
              <a:gd name="adj1" fmla="val 0"/>
              <a:gd name="adj2" fmla="val 5381114"/>
            </a:avLst>
          </a:prstGeom>
          <a:noFill/>
          <a:ln w="57150">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ZoneTexte 6">
            <a:extLst>
              <a:ext uri="{FF2B5EF4-FFF2-40B4-BE49-F238E27FC236}">
                <a16:creationId xmlns:a16="http://schemas.microsoft.com/office/drawing/2014/main" id="{BE87EFE7-4E20-BF32-54D8-C3D09587829B}"/>
              </a:ext>
            </a:extLst>
          </p:cNvPr>
          <p:cNvSpPr txBox="1"/>
          <p:nvPr/>
        </p:nvSpPr>
        <p:spPr>
          <a:xfrm>
            <a:off x="2116795" y="3851183"/>
            <a:ext cx="1616164" cy="830997"/>
          </a:xfrm>
          <a:prstGeom prst="rect">
            <a:avLst/>
          </a:prstGeom>
          <a:noFill/>
        </p:spPr>
        <p:txBody>
          <a:bodyPr wrap="square" rtlCol="0">
            <a:spAutoFit/>
          </a:bodyPr>
          <a:lstStyle/>
          <a:p>
            <a:pPr algn="ctr"/>
            <a:r>
              <a:rPr lang="fr-FR" sz="2400" b="1" dirty="0">
                <a:solidFill>
                  <a:schemeClr val="tx2">
                    <a:lumMod val="75000"/>
                    <a:lumOff val="25000"/>
                  </a:schemeClr>
                </a:solidFill>
              </a:rPr>
              <a:t>AUTRE </a:t>
            </a:r>
          </a:p>
          <a:p>
            <a:pPr algn="ctr"/>
            <a:r>
              <a:rPr lang="fr-FR" sz="2400" b="1" dirty="0">
                <a:solidFill>
                  <a:schemeClr val="tx2">
                    <a:lumMod val="75000"/>
                    <a:lumOff val="25000"/>
                  </a:schemeClr>
                </a:solidFill>
              </a:rPr>
              <a:t>TYPE</a:t>
            </a:r>
          </a:p>
        </p:txBody>
      </p:sp>
    </p:spTree>
    <p:extLst>
      <p:ext uri="{BB962C8B-B14F-4D97-AF65-F5344CB8AC3E}">
        <p14:creationId xmlns:p14="http://schemas.microsoft.com/office/powerpoint/2010/main" val="13267918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D766315B-B9DF-CEAB-6566-9299BFE0BC8D}"/>
              </a:ext>
            </a:extLst>
          </p:cNvPr>
          <p:cNvSpPr>
            <a:spLocks noGrp="1"/>
          </p:cNvSpPr>
          <p:nvPr>
            <p:ph type="sldNum" sz="quarter" idx="4"/>
          </p:nvPr>
        </p:nvSpPr>
        <p:spPr>
          <a:xfrm>
            <a:off x="11325224" y="6408128"/>
            <a:ext cx="752475" cy="381442"/>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8ED9A5-DC0D-4841-8E77-55016E9FD6AD}" type="slidenum">
              <a:rPr lang="fr-FR" smtClean="0"/>
              <a:pPr/>
              <a:t>91</a:t>
            </a:fld>
            <a:endParaRPr lang="fr-FR"/>
          </a:p>
        </p:txBody>
      </p:sp>
      <p:sp>
        <p:nvSpPr>
          <p:cNvPr id="9" name="Sous-titre 4">
            <a:extLst>
              <a:ext uri="{FF2B5EF4-FFF2-40B4-BE49-F238E27FC236}">
                <a16:creationId xmlns:a16="http://schemas.microsoft.com/office/drawing/2014/main" id="{A206C89C-FD11-F1E1-150B-1E19324648FE}"/>
              </a:ext>
            </a:extLst>
          </p:cNvPr>
          <p:cNvSpPr txBox="1">
            <a:spLocks/>
          </p:cNvSpPr>
          <p:nvPr/>
        </p:nvSpPr>
        <p:spPr>
          <a:xfrm>
            <a:off x="78790" y="1472113"/>
            <a:ext cx="2916000" cy="747304"/>
          </a:xfrm>
          <a:prstGeom prst="rect">
            <a:avLst/>
          </a:prstGeom>
          <a:ln>
            <a:solidFill>
              <a:schemeClr val="tx1">
                <a:lumMod val="75000"/>
                <a:lumOff val="25000"/>
              </a:schemeClr>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200" b="0" u="sng" dirty="0">
                <a:solidFill>
                  <a:schemeClr val="tx1">
                    <a:lumMod val="75000"/>
                    <a:lumOff val="25000"/>
                  </a:schemeClr>
                </a:solidFill>
              </a:rPr>
              <a:t>ACCIDENT CARDIAQUE</a:t>
            </a:r>
          </a:p>
        </p:txBody>
      </p:sp>
      <p:sp>
        <p:nvSpPr>
          <p:cNvPr id="12" name="Sous-titre 4">
            <a:extLst>
              <a:ext uri="{FF2B5EF4-FFF2-40B4-BE49-F238E27FC236}">
                <a16:creationId xmlns:a16="http://schemas.microsoft.com/office/drawing/2014/main" id="{9442C163-005B-C04A-69DA-5C4F67042C46}"/>
              </a:ext>
            </a:extLst>
          </p:cNvPr>
          <p:cNvSpPr txBox="1">
            <a:spLocks/>
          </p:cNvSpPr>
          <p:nvPr/>
        </p:nvSpPr>
        <p:spPr>
          <a:xfrm>
            <a:off x="3113379" y="1472113"/>
            <a:ext cx="2916000" cy="747304"/>
          </a:xfrm>
          <a:prstGeom prst="rect">
            <a:avLst/>
          </a:prstGeom>
          <a:ln>
            <a:solidFill>
              <a:schemeClr val="accent2">
                <a:lumMod val="75000"/>
              </a:schemeClr>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200" b="0" u="sng" dirty="0">
                <a:solidFill>
                  <a:schemeClr val="accent2">
                    <a:lumMod val="50000"/>
                  </a:schemeClr>
                </a:solidFill>
              </a:rPr>
              <a:t>Accident Vasculaire Cérébral (AVC)</a:t>
            </a:r>
          </a:p>
        </p:txBody>
      </p:sp>
      <p:sp>
        <p:nvSpPr>
          <p:cNvPr id="13" name="Sous-titre 4">
            <a:extLst>
              <a:ext uri="{FF2B5EF4-FFF2-40B4-BE49-F238E27FC236}">
                <a16:creationId xmlns:a16="http://schemas.microsoft.com/office/drawing/2014/main" id="{689F70DA-28C8-E11C-B377-B64B89D3ACF6}"/>
              </a:ext>
            </a:extLst>
          </p:cNvPr>
          <p:cNvSpPr txBox="1">
            <a:spLocks/>
          </p:cNvSpPr>
          <p:nvPr/>
        </p:nvSpPr>
        <p:spPr>
          <a:xfrm>
            <a:off x="6144919" y="1472113"/>
            <a:ext cx="2916000" cy="747304"/>
          </a:xfrm>
          <a:prstGeom prst="rect">
            <a:avLst/>
          </a:prstGeom>
          <a:ln>
            <a:solidFill>
              <a:schemeClr val="accent6">
                <a:lumMod val="75000"/>
              </a:schemeClr>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200" b="0" u="sng" dirty="0">
                <a:solidFill>
                  <a:schemeClr val="accent6">
                    <a:lumMod val="50000"/>
                  </a:schemeClr>
                </a:solidFill>
              </a:rPr>
              <a:t>MALAISE VAGAL</a:t>
            </a:r>
          </a:p>
          <a:p>
            <a:pPr algn="l"/>
            <a:endParaRPr lang="fr-FR" sz="2200" b="0" dirty="0">
              <a:solidFill>
                <a:schemeClr val="accent6">
                  <a:lumMod val="50000"/>
                </a:schemeClr>
              </a:solidFill>
            </a:endParaRPr>
          </a:p>
        </p:txBody>
      </p:sp>
      <p:sp>
        <p:nvSpPr>
          <p:cNvPr id="14" name="Sous-titre 4">
            <a:extLst>
              <a:ext uri="{FF2B5EF4-FFF2-40B4-BE49-F238E27FC236}">
                <a16:creationId xmlns:a16="http://schemas.microsoft.com/office/drawing/2014/main" id="{15EC7F8F-25CA-46CF-A431-87BEEC7AFAD1}"/>
              </a:ext>
            </a:extLst>
          </p:cNvPr>
          <p:cNvSpPr txBox="1">
            <a:spLocks/>
          </p:cNvSpPr>
          <p:nvPr/>
        </p:nvSpPr>
        <p:spPr>
          <a:xfrm>
            <a:off x="9179510" y="1472114"/>
            <a:ext cx="2916000" cy="747303"/>
          </a:xfrm>
          <a:prstGeom prst="rect">
            <a:avLst/>
          </a:prstGeom>
          <a:ln>
            <a:solidFill>
              <a:schemeClr val="accent1"/>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200" b="0" u="sng" dirty="0">
                <a:solidFill>
                  <a:srgbClr val="114175"/>
                </a:solidFill>
              </a:rPr>
              <a:t>AUTRES TYPES</a:t>
            </a:r>
          </a:p>
          <a:p>
            <a:pPr>
              <a:spcBef>
                <a:spcPts val="0"/>
              </a:spcBef>
            </a:pPr>
            <a:endParaRPr lang="fr-FR" sz="2200" b="0" dirty="0">
              <a:solidFill>
                <a:srgbClr val="114175"/>
              </a:solidFill>
            </a:endParaRPr>
          </a:p>
        </p:txBody>
      </p:sp>
      <p:sp>
        <p:nvSpPr>
          <p:cNvPr id="15" name="Arrow: Down 16">
            <a:extLst>
              <a:ext uri="{FF2B5EF4-FFF2-40B4-BE49-F238E27FC236}">
                <a16:creationId xmlns:a16="http://schemas.microsoft.com/office/drawing/2014/main" id="{17564197-A844-21B8-B850-A04FDEE03892}"/>
              </a:ext>
            </a:extLst>
          </p:cNvPr>
          <p:cNvSpPr/>
          <p:nvPr/>
        </p:nvSpPr>
        <p:spPr>
          <a:xfrm>
            <a:off x="1321228" y="2219417"/>
            <a:ext cx="286988" cy="1441015"/>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6" name="ZoneTexte 13">
            <a:extLst>
              <a:ext uri="{FF2B5EF4-FFF2-40B4-BE49-F238E27FC236}">
                <a16:creationId xmlns:a16="http://schemas.microsoft.com/office/drawing/2014/main" id="{425375FE-C239-3A02-D24F-03C23FA084A0}"/>
              </a:ext>
            </a:extLst>
          </p:cNvPr>
          <p:cNvSpPr txBox="1"/>
          <p:nvPr/>
        </p:nvSpPr>
        <p:spPr>
          <a:xfrm>
            <a:off x="722136" y="3613029"/>
            <a:ext cx="1485171" cy="369332"/>
          </a:xfrm>
          <a:prstGeom prst="rect">
            <a:avLst/>
          </a:prstGeom>
          <a:noFill/>
          <a:ln>
            <a:solidFill>
              <a:schemeClr val="tx1"/>
            </a:solidFill>
          </a:ln>
        </p:spPr>
        <p:txBody>
          <a:bodyPr wrap="square" rtlCol="0">
            <a:spAutoFit/>
          </a:bodyPr>
          <a:lstStyle/>
          <a:p>
            <a:pPr algn="ctr"/>
            <a:r>
              <a:rPr lang="fr-FR" b="1" dirty="0">
                <a:solidFill>
                  <a:srgbClr val="C00000"/>
                </a:solidFill>
                <a:latin typeface="+mj-lt"/>
              </a:rPr>
              <a:t>ALERTER</a:t>
            </a:r>
          </a:p>
        </p:txBody>
      </p:sp>
      <p:sp>
        <p:nvSpPr>
          <p:cNvPr id="17" name="Arrow: Down 16">
            <a:extLst>
              <a:ext uri="{FF2B5EF4-FFF2-40B4-BE49-F238E27FC236}">
                <a16:creationId xmlns:a16="http://schemas.microsoft.com/office/drawing/2014/main" id="{5C7D8E7E-B9F6-9368-28DE-BA09142D84D4}"/>
              </a:ext>
            </a:extLst>
          </p:cNvPr>
          <p:cNvSpPr/>
          <p:nvPr/>
        </p:nvSpPr>
        <p:spPr>
          <a:xfrm>
            <a:off x="4426084" y="2219417"/>
            <a:ext cx="168073" cy="9200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8" name="Arrow: Down 16">
            <a:extLst>
              <a:ext uri="{FF2B5EF4-FFF2-40B4-BE49-F238E27FC236}">
                <a16:creationId xmlns:a16="http://schemas.microsoft.com/office/drawing/2014/main" id="{8B9C13EE-4B40-A358-65D6-9D3E0062C830}"/>
              </a:ext>
            </a:extLst>
          </p:cNvPr>
          <p:cNvSpPr/>
          <p:nvPr/>
        </p:nvSpPr>
        <p:spPr>
          <a:xfrm rot="5400000">
            <a:off x="2902493" y="1471433"/>
            <a:ext cx="196233" cy="316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9" name="Arrow: Down 16">
            <a:extLst>
              <a:ext uri="{FF2B5EF4-FFF2-40B4-BE49-F238E27FC236}">
                <a16:creationId xmlns:a16="http://schemas.microsoft.com/office/drawing/2014/main" id="{50477174-61B8-DA87-ED14-7961D447F0E2}"/>
              </a:ext>
            </a:extLst>
          </p:cNvPr>
          <p:cNvSpPr/>
          <p:nvPr/>
        </p:nvSpPr>
        <p:spPr>
          <a:xfrm>
            <a:off x="8562320" y="2219417"/>
            <a:ext cx="286988" cy="502552"/>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20" name="ZoneTexte 13">
            <a:extLst>
              <a:ext uri="{FF2B5EF4-FFF2-40B4-BE49-F238E27FC236}">
                <a16:creationId xmlns:a16="http://schemas.microsoft.com/office/drawing/2014/main" id="{5B6BECE8-BC06-3B14-61AD-3C8DDBBDD4E5}"/>
              </a:ext>
            </a:extLst>
          </p:cNvPr>
          <p:cNvSpPr txBox="1"/>
          <p:nvPr/>
        </p:nvSpPr>
        <p:spPr>
          <a:xfrm>
            <a:off x="8478175" y="2748575"/>
            <a:ext cx="2105466" cy="369332"/>
          </a:xfrm>
          <a:prstGeom prst="rect">
            <a:avLst/>
          </a:prstGeom>
          <a:noFill/>
          <a:ln>
            <a:solidFill>
              <a:schemeClr val="tx1"/>
            </a:solidFill>
          </a:ln>
        </p:spPr>
        <p:txBody>
          <a:bodyPr wrap="square" rtlCol="0">
            <a:spAutoFit/>
          </a:bodyPr>
          <a:lstStyle/>
          <a:p>
            <a:pPr algn="ctr"/>
            <a:r>
              <a:rPr lang="fr-FR" b="1" dirty="0">
                <a:solidFill>
                  <a:srgbClr val="114175"/>
                </a:solidFill>
                <a:latin typeface="+mj-lt"/>
              </a:rPr>
              <a:t>Mettre au repos</a:t>
            </a:r>
          </a:p>
        </p:txBody>
      </p:sp>
      <p:sp>
        <p:nvSpPr>
          <p:cNvPr id="21" name="Arrow: Down 16">
            <a:extLst>
              <a:ext uri="{FF2B5EF4-FFF2-40B4-BE49-F238E27FC236}">
                <a16:creationId xmlns:a16="http://schemas.microsoft.com/office/drawing/2014/main" id="{98856386-5501-D0C3-CD66-CC2320D6C587}"/>
              </a:ext>
            </a:extLst>
          </p:cNvPr>
          <p:cNvSpPr/>
          <p:nvPr/>
        </p:nvSpPr>
        <p:spPr>
          <a:xfrm>
            <a:off x="10138909" y="2232720"/>
            <a:ext cx="286988" cy="502552"/>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22" name="Arrow: Down 16">
            <a:extLst>
              <a:ext uri="{FF2B5EF4-FFF2-40B4-BE49-F238E27FC236}">
                <a16:creationId xmlns:a16="http://schemas.microsoft.com/office/drawing/2014/main" id="{6319E3CF-11E5-5896-FD95-1F4810E1043E}"/>
              </a:ext>
            </a:extLst>
          </p:cNvPr>
          <p:cNvSpPr/>
          <p:nvPr/>
        </p:nvSpPr>
        <p:spPr>
          <a:xfrm>
            <a:off x="8560591" y="3138463"/>
            <a:ext cx="286988" cy="305585"/>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23" name="Oval 14">
            <a:extLst>
              <a:ext uri="{FF2B5EF4-FFF2-40B4-BE49-F238E27FC236}">
                <a16:creationId xmlns:a16="http://schemas.microsoft.com/office/drawing/2014/main" id="{EF85BEB7-3C4F-930F-A36E-D8382961522F}"/>
              </a:ext>
            </a:extLst>
          </p:cNvPr>
          <p:cNvSpPr/>
          <p:nvPr/>
        </p:nvSpPr>
        <p:spPr>
          <a:xfrm>
            <a:off x="6953298" y="3424039"/>
            <a:ext cx="2652342" cy="64633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mj-lt"/>
              </a:rPr>
              <a:t>Manœuvres physiques</a:t>
            </a:r>
          </a:p>
        </p:txBody>
      </p:sp>
      <p:sp>
        <p:nvSpPr>
          <p:cNvPr id="24" name="ZoneTexte 13">
            <a:extLst>
              <a:ext uri="{FF2B5EF4-FFF2-40B4-BE49-F238E27FC236}">
                <a16:creationId xmlns:a16="http://schemas.microsoft.com/office/drawing/2014/main" id="{93014087-4379-67F3-5F37-614297A744E3}"/>
              </a:ext>
            </a:extLst>
          </p:cNvPr>
          <p:cNvSpPr txBox="1"/>
          <p:nvPr/>
        </p:nvSpPr>
        <p:spPr>
          <a:xfrm>
            <a:off x="8340508" y="4355946"/>
            <a:ext cx="2317865" cy="1077218"/>
          </a:xfrm>
          <a:prstGeom prst="rect">
            <a:avLst/>
          </a:prstGeom>
          <a:noFill/>
          <a:ln>
            <a:solidFill>
              <a:schemeClr val="tx1"/>
            </a:solidFill>
          </a:ln>
        </p:spPr>
        <p:txBody>
          <a:bodyPr wrap="square" rtlCol="0">
            <a:spAutoFit/>
          </a:bodyPr>
          <a:lstStyle/>
          <a:p>
            <a:pPr algn="ctr"/>
            <a:r>
              <a:rPr lang="fr-FR" b="1" dirty="0">
                <a:solidFill>
                  <a:srgbClr val="114175"/>
                </a:solidFill>
                <a:latin typeface="+mj-lt"/>
              </a:rPr>
              <a:t>Rassurer</a:t>
            </a:r>
          </a:p>
          <a:p>
            <a:pPr algn="ctr"/>
            <a:r>
              <a:rPr lang="fr-FR" b="1" dirty="0">
                <a:solidFill>
                  <a:srgbClr val="114175"/>
                </a:solidFill>
                <a:latin typeface="+mj-lt"/>
              </a:rPr>
              <a:t>Se renseigner</a:t>
            </a:r>
          </a:p>
          <a:p>
            <a:pPr algn="ctr"/>
            <a:r>
              <a:rPr lang="fr-FR" sz="1400" dirty="0">
                <a:solidFill>
                  <a:srgbClr val="114175"/>
                </a:solidFill>
                <a:latin typeface="+mj-lt"/>
              </a:rPr>
              <a:t>(Age, durée, antécédents, traitements) </a:t>
            </a:r>
          </a:p>
        </p:txBody>
      </p:sp>
      <p:sp>
        <p:nvSpPr>
          <p:cNvPr id="25" name="Arrow: Down 16">
            <a:extLst>
              <a:ext uri="{FF2B5EF4-FFF2-40B4-BE49-F238E27FC236}">
                <a16:creationId xmlns:a16="http://schemas.microsoft.com/office/drawing/2014/main" id="{6BEC54DA-9B0E-2A1A-8F7F-AB37CF037B0B}"/>
              </a:ext>
            </a:extLst>
          </p:cNvPr>
          <p:cNvSpPr/>
          <p:nvPr/>
        </p:nvSpPr>
        <p:spPr>
          <a:xfrm>
            <a:off x="10213641" y="3138463"/>
            <a:ext cx="286988" cy="1180554"/>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26" name="Arrow: Down 16">
            <a:extLst>
              <a:ext uri="{FF2B5EF4-FFF2-40B4-BE49-F238E27FC236}">
                <a16:creationId xmlns:a16="http://schemas.microsoft.com/office/drawing/2014/main" id="{52F689A1-03B7-61DE-7DD7-72E3BAB93741}"/>
              </a:ext>
            </a:extLst>
          </p:cNvPr>
          <p:cNvSpPr/>
          <p:nvPr/>
        </p:nvSpPr>
        <p:spPr>
          <a:xfrm>
            <a:off x="8566011" y="4070370"/>
            <a:ext cx="286988" cy="305585"/>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27" name="ZoneTexte 13">
            <a:extLst>
              <a:ext uri="{FF2B5EF4-FFF2-40B4-BE49-F238E27FC236}">
                <a16:creationId xmlns:a16="http://schemas.microsoft.com/office/drawing/2014/main" id="{BB2ACF94-D4E8-D6A8-41C0-F071C7970E71}"/>
              </a:ext>
            </a:extLst>
          </p:cNvPr>
          <p:cNvSpPr txBox="1"/>
          <p:nvPr/>
        </p:nvSpPr>
        <p:spPr>
          <a:xfrm>
            <a:off x="8728470" y="5718740"/>
            <a:ext cx="1485171" cy="369332"/>
          </a:xfrm>
          <a:prstGeom prst="rect">
            <a:avLst/>
          </a:prstGeom>
          <a:noFill/>
          <a:ln>
            <a:solidFill>
              <a:schemeClr val="tx1"/>
            </a:solidFill>
          </a:ln>
        </p:spPr>
        <p:txBody>
          <a:bodyPr wrap="square" rtlCol="0">
            <a:spAutoFit/>
          </a:bodyPr>
          <a:lstStyle/>
          <a:p>
            <a:pPr algn="ctr"/>
            <a:r>
              <a:rPr lang="fr-FR" b="1" dirty="0">
                <a:solidFill>
                  <a:srgbClr val="C00000"/>
                </a:solidFill>
                <a:latin typeface="+mj-lt"/>
              </a:rPr>
              <a:t>ALERTER</a:t>
            </a:r>
          </a:p>
        </p:txBody>
      </p:sp>
      <p:sp>
        <p:nvSpPr>
          <p:cNvPr id="28" name="Arrow: Down 16">
            <a:extLst>
              <a:ext uri="{FF2B5EF4-FFF2-40B4-BE49-F238E27FC236}">
                <a16:creationId xmlns:a16="http://schemas.microsoft.com/office/drawing/2014/main" id="{E71D85CD-FB14-88E9-7D24-465813BF5AF8}"/>
              </a:ext>
            </a:extLst>
          </p:cNvPr>
          <p:cNvSpPr/>
          <p:nvPr/>
        </p:nvSpPr>
        <p:spPr>
          <a:xfrm>
            <a:off x="9341827" y="5423160"/>
            <a:ext cx="286988" cy="305585"/>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29" name="ZoneTexte 13">
            <a:extLst>
              <a:ext uri="{FF2B5EF4-FFF2-40B4-BE49-F238E27FC236}">
                <a16:creationId xmlns:a16="http://schemas.microsoft.com/office/drawing/2014/main" id="{2E53E56F-819B-1179-D7B0-E0C411CE6D39}"/>
              </a:ext>
            </a:extLst>
          </p:cNvPr>
          <p:cNvSpPr txBox="1"/>
          <p:nvPr/>
        </p:nvSpPr>
        <p:spPr>
          <a:xfrm>
            <a:off x="305788" y="4289999"/>
            <a:ext cx="2317865" cy="1077218"/>
          </a:xfrm>
          <a:prstGeom prst="rect">
            <a:avLst/>
          </a:prstGeom>
          <a:noFill/>
          <a:ln>
            <a:solidFill>
              <a:schemeClr val="tx1"/>
            </a:solidFill>
          </a:ln>
        </p:spPr>
        <p:txBody>
          <a:bodyPr wrap="square" rtlCol="0">
            <a:spAutoFit/>
          </a:bodyPr>
          <a:lstStyle/>
          <a:p>
            <a:pPr algn="ctr"/>
            <a:r>
              <a:rPr lang="fr-FR" b="1" dirty="0">
                <a:solidFill>
                  <a:srgbClr val="114175"/>
                </a:solidFill>
                <a:latin typeface="+mj-lt"/>
              </a:rPr>
              <a:t>Rassurer</a:t>
            </a:r>
          </a:p>
          <a:p>
            <a:pPr algn="ctr"/>
            <a:r>
              <a:rPr lang="fr-FR" b="1" dirty="0">
                <a:solidFill>
                  <a:srgbClr val="114175"/>
                </a:solidFill>
                <a:latin typeface="+mj-lt"/>
              </a:rPr>
              <a:t>Se renseigner</a:t>
            </a:r>
          </a:p>
          <a:p>
            <a:pPr algn="ctr"/>
            <a:r>
              <a:rPr lang="fr-FR" sz="1400" dirty="0">
                <a:solidFill>
                  <a:srgbClr val="114175"/>
                </a:solidFill>
                <a:latin typeface="+mj-lt"/>
              </a:rPr>
              <a:t>(Age, durée, antécédents, traitements) </a:t>
            </a:r>
          </a:p>
        </p:txBody>
      </p:sp>
      <p:sp>
        <p:nvSpPr>
          <p:cNvPr id="30" name="Arrow: Down 16">
            <a:extLst>
              <a:ext uri="{FF2B5EF4-FFF2-40B4-BE49-F238E27FC236}">
                <a16:creationId xmlns:a16="http://schemas.microsoft.com/office/drawing/2014/main" id="{F6FEAA8E-AE48-932B-5C15-10369B322F05}"/>
              </a:ext>
            </a:extLst>
          </p:cNvPr>
          <p:cNvSpPr/>
          <p:nvPr/>
        </p:nvSpPr>
        <p:spPr>
          <a:xfrm>
            <a:off x="1321227" y="3989730"/>
            <a:ext cx="286988" cy="305585"/>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31" name="ZoneTexte 13">
            <a:extLst>
              <a:ext uri="{FF2B5EF4-FFF2-40B4-BE49-F238E27FC236}">
                <a16:creationId xmlns:a16="http://schemas.microsoft.com/office/drawing/2014/main" id="{9D84C047-9982-6FB6-F5B2-0C4A800D6A93}"/>
              </a:ext>
            </a:extLst>
          </p:cNvPr>
          <p:cNvSpPr txBox="1"/>
          <p:nvPr/>
        </p:nvSpPr>
        <p:spPr>
          <a:xfrm>
            <a:off x="4331510" y="5709807"/>
            <a:ext cx="2317865" cy="369332"/>
          </a:xfrm>
          <a:prstGeom prst="rect">
            <a:avLst/>
          </a:prstGeom>
          <a:noFill/>
          <a:ln>
            <a:solidFill>
              <a:schemeClr val="tx1"/>
            </a:solidFill>
          </a:ln>
        </p:spPr>
        <p:txBody>
          <a:bodyPr wrap="square" rtlCol="0">
            <a:spAutoFit/>
          </a:bodyPr>
          <a:lstStyle/>
          <a:p>
            <a:pPr algn="ctr"/>
            <a:r>
              <a:rPr lang="fr-FR" b="1" dirty="0">
                <a:solidFill>
                  <a:srgbClr val="114175"/>
                </a:solidFill>
                <a:latin typeface="+mj-lt"/>
              </a:rPr>
              <a:t>Surveiller</a:t>
            </a:r>
            <a:endParaRPr lang="fr-FR" sz="1400" dirty="0">
              <a:solidFill>
                <a:srgbClr val="114175"/>
              </a:solidFill>
              <a:latin typeface="+mj-lt"/>
            </a:endParaRPr>
          </a:p>
        </p:txBody>
      </p:sp>
      <p:sp>
        <p:nvSpPr>
          <p:cNvPr id="32" name="Arrow: Down 16">
            <a:extLst>
              <a:ext uri="{FF2B5EF4-FFF2-40B4-BE49-F238E27FC236}">
                <a16:creationId xmlns:a16="http://schemas.microsoft.com/office/drawing/2014/main" id="{B9B8D989-D7BD-54C6-6CDA-ABD2EC384286}"/>
              </a:ext>
            </a:extLst>
          </p:cNvPr>
          <p:cNvSpPr/>
          <p:nvPr/>
        </p:nvSpPr>
        <p:spPr>
          <a:xfrm rot="5400000">
            <a:off x="7601942" y="4839584"/>
            <a:ext cx="286988" cy="2192122"/>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33" name="Arrow: Down 16">
            <a:extLst>
              <a:ext uri="{FF2B5EF4-FFF2-40B4-BE49-F238E27FC236}">
                <a16:creationId xmlns:a16="http://schemas.microsoft.com/office/drawing/2014/main" id="{B7149DAD-9BF6-4B95-7672-A83817951169}"/>
              </a:ext>
            </a:extLst>
          </p:cNvPr>
          <p:cNvSpPr/>
          <p:nvPr/>
        </p:nvSpPr>
        <p:spPr>
          <a:xfrm rot="16200000">
            <a:off x="2761188" y="4262395"/>
            <a:ext cx="305584" cy="3185506"/>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34" name="Arrow: Down 16">
            <a:extLst>
              <a:ext uri="{FF2B5EF4-FFF2-40B4-BE49-F238E27FC236}">
                <a16:creationId xmlns:a16="http://schemas.microsoft.com/office/drawing/2014/main" id="{63AA8B5F-5D21-2CD7-79A0-70EE4794EFA7}"/>
              </a:ext>
            </a:extLst>
          </p:cNvPr>
          <p:cNvSpPr/>
          <p:nvPr/>
        </p:nvSpPr>
        <p:spPr>
          <a:xfrm>
            <a:off x="1293048" y="5291339"/>
            <a:ext cx="286988" cy="642851"/>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6" name="Sous-titre 4">
            <a:extLst>
              <a:ext uri="{FF2B5EF4-FFF2-40B4-BE49-F238E27FC236}">
                <a16:creationId xmlns:a16="http://schemas.microsoft.com/office/drawing/2014/main" id="{C490FE8C-87B6-E161-4857-62E2604E3B26}"/>
              </a:ext>
            </a:extLst>
          </p:cNvPr>
          <p:cNvSpPr txBox="1">
            <a:spLocks/>
          </p:cNvSpPr>
          <p:nvPr/>
        </p:nvSpPr>
        <p:spPr>
          <a:xfrm>
            <a:off x="0" y="531881"/>
            <a:ext cx="1464722" cy="45297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400" dirty="0"/>
              <a:t>S08</a:t>
            </a:r>
          </a:p>
        </p:txBody>
      </p:sp>
      <p:graphicFrame>
        <p:nvGraphicFramePr>
          <p:cNvPr id="2" name="Diagramme 1">
            <a:extLst>
              <a:ext uri="{FF2B5EF4-FFF2-40B4-BE49-F238E27FC236}">
                <a16:creationId xmlns:a16="http://schemas.microsoft.com/office/drawing/2014/main" id="{E4F8BEAE-908D-CD83-88FB-0122671868EA}"/>
              </a:ext>
            </a:extLst>
          </p:cNvPr>
          <p:cNvGraphicFramePr/>
          <p:nvPr>
            <p:extLst>
              <p:ext uri="{D42A27DB-BD31-4B8C-83A1-F6EECF244321}">
                <p14:modId xmlns:p14="http://schemas.microsoft.com/office/powerpoint/2010/main" val="4199137732"/>
              </p:ext>
            </p:extLst>
          </p:nvPr>
        </p:nvGraphicFramePr>
        <p:xfrm>
          <a:off x="2160640" y="6461808"/>
          <a:ext cx="8128000" cy="4592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ZoneTexte 2">
            <a:extLst>
              <a:ext uri="{FF2B5EF4-FFF2-40B4-BE49-F238E27FC236}">
                <a16:creationId xmlns:a16="http://schemas.microsoft.com/office/drawing/2014/main" id="{ECB5BF6A-E9F2-8A0C-A061-DA683CA473FD}"/>
              </a:ext>
            </a:extLst>
          </p:cNvPr>
          <p:cNvSpPr txBox="1">
            <a:spLocks noChangeArrowheads="1"/>
          </p:cNvSpPr>
          <p:nvPr/>
        </p:nvSpPr>
        <p:spPr bwMode="auto">
          <a:xfrm>
            <a:off x="3277702" y="0"/>
            <a:ext cx="72865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fr-FR" altLang="fr-FR" sz="2800" b="1" u="sng" dirty="0">
                <a:solidFill>
                  <a:srgbClr val="C10435"/>
                </a:solidFill>
                <a:latin typeface="+mj-lt"/>
                <a:ea typeface="Verdana" panose="020B0604030504040204" pitchFamily="34" charset="0"/>
                <a:cs typeface="Verdana" panose="020B0604030504040204" pitchFamily="34" charset="0"/>
              </a:rPr>
              <a:t>Conduite à tenir malaises</a:t>
            </a:r>
            <a:endParaRPr kumimoji="0" lang="fr-FR" altLang="fr-FR" sz="2800" b="1" i="0" u="sng" strike="noStrike" kern="1200" cap="none" spc="0" normalizeH="0" baseline="0" noProof="0" dirty="0">
              <a:ln>
                <a:noFill/>
              </a:ln>
              <a:solidFill>
                <a:srgbClr val="C10435"/>
              </a:solidFill>
              <a:effectLst/>
              <a:uLnTx/>
              <a:uFillTx/>
              <a:latin typeface="+mj-lt"/>
              <a:ea typeface="Verdana" panose="020B0604030504040204" pitchFamily="34" charset="0"/>
              <a:cs typeface="Verdana" panose="020B0604030504040204" pitchFamily="34" charset="0"/>
            </a:endParaRPr>
          </a:p>
        </p:txBody>
      </p:sp>
      <p:sp>
        <p:nvSpPr>
          <p:cNvPr id="5" name="Ellipse 4">
            <a:extLst>
              <a:ext uri="{FF2B5EF4-FFF2-40B4-BE49-F238E27FC236}">
                <a16:creationId xmlns:a16="http://schemas.microsoft.com/office/drawing/2014/main" id="{C699E1E0-89BB-14E9-41E4-FD24FEB72EE3}"/>
              </a:ext>
            </a:extLst>
          </p:cNvPr>
          <p:cNvSpPr/>
          <p:nvPr/>
        </p:nvSpPr>
        <p:spPr>
          <a:xfrm>
            <a:off x="2548474" y="12527"/>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419101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D766315B-B9DF-CEAB-6566-9299BFE0BC8D}"/>
              </a:ext>
            </a:extLst>
          </p:cNvPr>
          <p:cNvSpPr>
            <a:spLocks noGrp="1"/>
          </p:cNvSpPr>
          <p:nvPr>
            <p:ph type="sldNum" sz="quarter" idx="13"/>
          </p:nvPr>
        </p:nvSpPr>
        <p:spPr>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8ED9A5-DC0D-4841-8E77-55016E9FD6AD}" type="slidenum">
              <a:rPr lang="fr-FR" smtClean="0"/>
              <a:pPr/>
              <a:t>92</a:t>
            </a:fld>
            <a:endParaRPr lang="fr-FR"/>
          </a:p>
        </p:txBody>
      </p:sp>
      <p:sp>
        <p:nvSpPr>
          <p:cNvPr id="14" name="Sous-titre 4">
            <a:extLst>
              <a:ext uri="{FF2B5EF4-FFF2-40B4-BE49-F238E27FC236}">
                <a16:creationId xmlns:a16="http://schemas.microsoft.com/office/drawing/2014/main" id="{A034AEEE-B415-721B-7244-4EEB05D8BC41}"/>
              </a:ext>
            </a:extLst>
          </p:cNvPr>
          <p:cNvSpPr txBox="1">
            <a:spLocks/>
          </p:cNvSpPr>
          <p:nvPr/>
        </p:nvSpPr>
        <p:spPr>
          <a:xfrm>
            <a:off x="2997903" y="595604"/>
            <a:ext cx="2963918" cy="805674"/>
          </a:xfrm>
          <a:prstGeom prst="rect">
            <a:avLst/>
          </a:prstGeom>
          <a:ln>
            <a:solidFill>
              <a:schemeClr val="accent1"/>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200" b="0" u="sng" dirty="0">
                <a:solidFill>
                  <a:srgbClr val="114175"/>
                </a:solidFill>
              </a:rPr>
              <a:t>MALAISES liés à la CHALEUR</a:t>
            </a:r>
            <a:endParaRPr lang="fr-FR" b="0" dirty="0">
              <a:solidFill>
                <a:srgbClr val="114175"/>
              </a:solidFill>
            </a:endParaRPr>
          </a:p>
          <a:p>
            <a:pPr algn="l"/>
            <a:endParaRPr lang="fr-FR" sz="2200" b="0" dirty="0">
              <a:solidFill>
                <a:srgbClr val="114175"/>
              </a:solidFill>
            </a:endParaRPr>
          </a:p>
        </p:txBody>
      </p:sp>
      <p:pic>
        <p:nvPicPr>
          <p:cNvPr id="19" name="Image 18" descr="Une image contenant texte, clipart&#10;&#10;Description générée automatiquement">
            <a:extLst>
              <a:ext uri="{FF2B5EF4-FFF2-40B4-BE49-F238E27FC236}">
                <a16:creationId xmlns:a16="http://schemas.microsoft.com/office/drawing/2014/main" id="{1FC4A6AA-51B4-8EB6-938D-3D72A6BA2A0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66410" y="1756784"/>
            <a:ext cx="4150945" cy="2333754"/>
          </a:xfrm>
          <a:prstGeom prst="rect">
            <a:avLst/>
          </a:prstGeom>
        </p:spPr>
      </p:pic>
      <p:pic>
        <p:nvPicPr>
          <p:cNvPr id="29" name="Image 28" descr="Une image contenant personne, intérieur, mur&#10;&#10;Description générée automatiquement">
            <a:extLst>
              <a:ext uri="{FF2B5EF4-FFF2-40B4-BE49-F238E27FC236}">
                <a16:creationId xmlns:a16="http://schemas.microsoft.com/office/drawing/2014/main" id="{B76C7D47-9D5C-B97B-6596-96763BAE8FAF}"/>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4397" r="16998"/>
          <a:stretch/>
        </p:blipFill>
        <p:spPr>
          <a:xfrm>
            <a:off x="6224640" y="1349925"/>
            <a:ext cx="2335700" cy="2269715"/>
          </a:xfrm>
          <a:prstGeom prst="rect">
            <a:avLst/>
          </a:prstGeom>
        </p:spPr>
      </p:pic>
      <p:graphicFrame>
        <p:nvGraphicFramePr>
          <p:cNvPr id="2" name="Diagramme 1">
            <a:extLst>
              <a:ext uri="{FF2B5EF4-FFF2-40B4-BE49-F238E27FC236}">
                <a16:creationId xmlns:a16="http://schemas.microsoft.com/office/drawing/2014/main" id="{E881CD40-E435-42DB-993A-B3459F417977}"/>
              </a:ext>
            </a:extLst>
          </p:cNvPr>
          <p:cNvGraphicFramePr/>
          <p:nvPr>
            <p:extLst>
              <p:ext uri="{D42A27DB-BD31-4B8C-83A1-F6EECF244321}">
                <p14:modId xmlns:p14="http://schemas.microsoft.com/office/powerpoint/2010/main" val="1363477084"/>
              </p:ext>
            </p:extLst>
          </p:nvPr>
        </p:nvGraphicFramePr>
        <p:xfrm>
          <a:off x="2160640" y="6461808"/>
          <a:ext cx="8128000" cy="45929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6" name="Groupe 5">
            <a:extLst>
              <a:ext uri="{FF2B5EF4-FFF2-40B4-BE49-F238E27FC236}">
                <a16:creationId xmlns:a16="http://schemas.microsoft.com/office/drawing/2014/main" id="{29335569-11A6-E902-9FE7-5B37DC9D65DE}"/>
              </a:ext>
            </a:extLst>
          </p:cNvPr>
          <p:cNvGrpSpPr/>
          <p:nvPr/>
        </p:nvGrpSpPr>
        <p:grpSpPr>
          <a:xfrm>
            <a:off x="1234447" y="43522"/>
            <a:ext cx="706977" cy="552082"/>
            <a:chOff x="2701895" y="0"/>
            <a:chExt cx="706977" cy="552082"/>
          </a:xfrm>
        </p:grpSpPr>
        <p:sp>
          <p:nvSpPr>
            <p:cNvPr id="7" name="Ellipse 6">
              <a:extLst>
                <a:ext uri="{FF2B5EF4-FFF2-40B4-BE49-F238E27FC236}">
                  <a16:creationId xmlns:a16="http://schemas.microsoft.com/office/drawing/2014/main" id="{889667CC-B8E6-A325-B199-7184FF4BBBC2}"/>
                </a:ext>
              </a:extLst>
            </p:cNvPr>
            <p:cNvSpPr/>
            <p:nvPr/>
          </p:nvSpPr>
          <p:spPr>
            <a:xfrm>
              <a:off x="2743478" y="0"/>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solidFill>
                  <a:srgbClr val="00529B"/>
                </a:solidFill>
              </a:endParaRPr>
            </a:p>
          </p:txBody>
        </p:sp>
        <p:sp>
          <p:nvSpPr>
            <p:cNvPr id="8" name="Sous-titre 4">
              <a:extLst>
                <a:ext uri="{FF2B5EF4-FFF2-40B4-BE49-F238E27FC236}">
                  <a16:creationId xmlns:a16="http://schemas.microsoft.com/office/drawing/2014/main" id="{F094E443-87C8-58DF-D665-C275B71F5686}"/>
                </a:ext>
              </a:extLst>
            </p:cNvPr>
            <p:cNvSpPr txBox="1">
              <a:spLocks/>
            </p:cNvSpPr>
            <p:nvPr/>
          </p:nvSpPr>
          <p:spPr>
            <a:xfrm>
              <a:off x="2701895" y="153875"/>
              <a:ext cx="706977" cy="324486"/>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a:solidFill>
                    <a:srgbClr val="00529B"/>
                  </a:solidFill>
                </a:rPr>
                <a:t>S08</a:t>
              </a:r>
            </a:p>
          </p:txBody>
        </p:sp>
      </p:grpSp>
      <p:pic>
        <p:nvPicPr>
          <p:cNvPr id="9" name="Image 8">
            <a:extLst>
              <a:ext uri="{FF2B5EF4-FFF2-40B4-BE49-F238E27FC236}">
                <a16:creationId xmlns:a16="http://schemas.microsoft.com/office/drawing/2014/main" id="{0B6210C6-3F47-0091-A14A-AD6342338AAC}"/>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7978302" y="3619640"/>
            <a:ext cx="2400300" cy="2400300"/>
          </a:xfrm>
          <a:prstGeom prst="rect">
            <a:avLst/>
          </a:prstGeom>
        </p:spPr>
      </p:pic>
      <p:pic>
        <p:nvPicPr>
          <p:cNvPr id="11" name="Image 10">
            <a:extLst>
              <a:ext uri="{FF2B5EF4-FFF2-40B4-BE49-F238E27FC236}">
                <a16:creationId xmlns:a16="http://schemas.microsoft.com/office/drawing/2014/main" id="{ABABF61C-87CE-8C1E-5302-22A63F22B636}"/>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4443932" y="3761602"/>
            <a:ext cx="1651270" cy="2476906"/>
          </a:xfrm>
          <a:prstGeom prst="rect">
            <a:avLst/>
          </a:prstGeom>
        </p:spPr>
      </p:pic>
    </p:spTree>
    <p:extLst>
      <p:ext uri="{BB962C8B-B14F-4D97-AF65-F5344CB8AC3E}">
        <p14:creationId xmlns:p14="http://schemas.microsoft.com/office/powerpoint/2010/main" val="22822341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C835DD-131E-443A-15A2-3234B511545B}"/>
              </a:ext>
            </a:extLst>
          </p:cNvPr>
          <p:cNvSpPr>
            <a:spLocks noGrp="1"/>
          </p:cNvSpPr>
          <p:nvPr>
            <p:ph type="ctrTitle"/>
          </p:nvPr>
        </p:nvSpPr>
        <p:spPr>
          <a:xfrm>
            <a:off x="3628417" y="2600873"/>
            <a:ext cx="8923506" cy="2032987"/>
          </a:xfrm>
        </p:spPr>
        <p:txBody>
          <a:bodyPr>
            <a:normAutofit/>
          </a:bodyPr>
          <a:lstStyle/>
          <a:p>
            <a:r>
              <a:rPr lang="fr-FR" b="1" dirty="0"/>
              <a:t>LA PERTE DE CONNAISSANCE</a:t>
            </a:r>
            <a:br>
              <a:rPr lang="fr-FR" b="1" dirty="0"/>
            </a:br>
            <a:r>
              <a:rPr lang="fr-FR" sz="4400" b="1" dirty="0"/>
              <a:t>Séquence 09</a:t>
            </a:r>
          </a:p>
        </p:txBody>
      </p:sp>
      <p:sp>
        <p:nvSpPr>
          <p:cNvPr id="3" name="Espace réservé du numéro de diapositive 2">
            <a:extLst>
              <a:ext uri="{FF2B5EF4-FFF2-40B4-BE49-F238E27FC236}">
                <a16:creationId xmlns:a16="http://schemas.microsoft.com/office/drawing/2014/main" id="{853A84B9-C92F-C33A-1465-75979A7433D7}"/>
              </a:ext>
            </a:extLst>
          </p:cNvPr>
          <p:cNvSpPr>
            <a:spLocks noGrp="1"/>
          </p:cNvSpPr>
          <p:nvPr>
            <p:ph type="sldNum" sz="quarter" idx="13"/>
          </p:nvPr>
        </p:nvSpPr>
        <p:spPr>
          <a:xfrm>
            <a:off x="11325224" y="6300548"/>
            <a:ext cx="752475" cy="381442"/>
          </a:xfrm>
        </p:spPr>
        <p:txBody>
          <a:bodyPr/>
          <a:lstStyle/>
          <a:p>
            <a:fld id="{E08ED9A5-DC0D-4841-8E77-55016E9FD6AD}" type="slidenum">
              <a:rPr lang="fr-FR" smtClean="0"/>
              <a:pPr/>
              <a:t>93</a:t>
            </a:fld>
            <a:endParaRPr lang="fr-FR"/>
          </a:p>
        </p:txBody>
      </p:sp>
      <p:sp>
        <p:nvSpPr>
          <p:cNvPr id="4" name="Espace réservé du pied de page 3">
            <a:extLst>
              <a:ext uri="{FF2B5EF4-FFF2-40B4-BE49-F238E27FC236}">
                <a16:creationId xmlns:a16="http://schemas.microsoft.com/office/drawing/2014/main" id="{3661CC35-F801-2121-6C8D-6519C6D5E4B4}"/>
              </a:ext>
            </a:extLst>
          </p:cNvPr>
          <p:cNvSpPr>
            <a:spLocks noGrp="1"/>
          </p:cNvSpPr>
          <p:nvPr>
            <p:ph type="ftr" sz="quarter" idx="12"/>
          </p:nvPr>
        </p:nvSpPr>
        <p:spPr/>
        <p:txBody>
          <a:bodyPr/>
          <a:lstStyle/>
          <a:p>
            <a:r>
              <a:rPr lang="fr-FR"/>
              <a:t>Version 2026 - JF</a:t>
            </a:r>
            <a:endParaRPr lang="fr-FR" dirty="0"/>
          </a:p>
        </p:txBody>
      </p:sp>
    </p:spTree>
    <p:extLst>
      <p:ext uri="{BB962C8B-B14F-4D97-AF65-F5344CB8AC3E}">
        <p14:creationId xmlns:p14="http://schemas.microsoft.com/office/powerpoint/2010/main" val="1064004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B503B2B2-958F-F5E3-732D-4A4656441D7C}"/>
              </a:ext>
            </a:extLst>
          </p:cNvPr>
          <p:cNvSpPr>
            <a:spLocks noGrp="1"/>
          </p:cNvSpPr>
          <p:nvPr>
            <p:ph type="subTitle" idx="1"/>
          </p:nvPr>
        </p:nvSpPr>
        <p:spPr>
          <a:xfrm>
            <a:off x="312554" y="2121762"/>
            <a:ext cx="4773795" cy="1440588"/>
          </a:xfrm>
        </p:spPr>
        <p:txBody>
          <a:bodyPr>
            <a:normAutofit/>
          </a:bodyPr>
          <a:lstStyle/>
          <a:p>
            <a:r>
              <a:rPr lang="fr-FR" sz="3600" dirty="0">
                <a:solidFill>
                  <a:srgbClr val="00529B"/>
                </a:solidFill>
              </a:rPr>
              <a:t>La perte de connaissance</a:t>
            </a:r>
          </a:p>
        </p:txBody>
      </p:sp>
      <p:sp>
        <p:nvSpPr>
          <p:cNvPr id="3" name="Espace réservé du texte 2">
            <a:extLst>
              <a:ext uri="{FF2B5EF4-FFF2-40B4-BE49-F238E27FC236}">
                <a16:creationId xmlns:a16="http://schemas.microsoft.com/office/drawing/2014/main" id="{F2E52BA9-F3D3-9E94-7072-EA4101513115}"/>
              </a:ext>
            </a:extLst>
          </p:cNvPr>
          <p:cNvSpPr>
            <a:spLocks noGrp="1"/>
          </p:cNvSpPr>
          <p:nvPr>
            <p:ph type="body" sz="quarter" idx="10"/>
          </p:nvPr>
        </p:nvSpPr>
        <p:spPr>
          <a:xfrm>
            <a:off x="5897746" y="1491449"/>
            <a:ext cx="5981699" cy="3110769"/>
          </a:xfrm>
        </p:spPr>
        <p:txBody>
          <a:bodyPr>
            <a:normAutofit/>
          </a:bodyPr>
          <a:lstStyle/>
          <a:p>
            <a:pPr algn="ctr"/>
            <a:r>
              <a:rPr lang="fr-FR" sz="3500" b="1" u="sng" dirty="0">
                <a:solidFill>
                  <a:srgbClr val="C10435"/>
                </a:solidFill>
                <a:latin typeface="+mj-lt"/>
              </a:rPr>
              <a:t>OBJECTIF</a:t>
            </a:r>
            <a:r>
              <a:rPr lang="fr-FR" sz="3500" b="1" dirty="0">
                <a:solidFill>
                  <a:srgbClr val="C10435"/>
                </a:solidFill>
                <a:latin typeface="+mj-lt"/>
              </a:rPr>
              <a:t> :</a:t>
            </a:r>
          </a:p>
          <a:p>
            <a:pPr algn="ctr"/>
            <a:endParaRPr lang="fr-FR" sz="2800" dirty="0">
              <a:solidFill>
                <a:srgbClr val="C10435"/>
              </a:solidFill>
              <a:latin typeface="+mj-lt"/>
            </a:endParaRPr>
          </a:p>
          <a:p>
            <a:pPr algn="ctr"/>
            <a:r>
              <a:rPr lang="fr-FR" sz="2800" dirty="0">
                <a:solidFill>
                  <a:srgbClr val="C10435"/>
                </a:solidFill>
                <a:latin typeface="+mj-lt"/>
              </a:rPr>
              <a:t>Etre capable d’identifier une perte de connaissance et d’adopter la bonne conduite à tenir</a:t>
            </a:r>
          </a:p>
        </p:txBody>
      </p:sp>
      <p:sp>
        <p:nvSpPr>
          <p:cNvPr id="4" name="Espace réservé du texte 3">
            <a:extLst>
              <a:ext uri="{FF2B5EF4-FFF2-40B4-BE49-F238E27FC236}">
                <a16:creationId xmlns:a16="http://schemas.microsoft.com/office/drawing/2014/main" id="{0C828031-3C42-70D9-FD32-56E0032215FD}"/>
              </a:ext>
            </a:extLst>
          </p:cNvPr>
          <p:cNvSpPr>
            <a:spLocks noGrp="1"/>
          </p:cNvSpPr>
          <p:nvPr>
            <p:ph type="body" sz="quarter" idx="11"/>
          </p:nvPr>
        </p:nvSpPr>
        <p:spPr>
          <a:xfrm>
            <a:off x="2733743" y="6115481"/>
            <a:ext cx="1802746" cy="381442"/>
          </a:xfrm>
        </p:spPr>
        <p:txBody>
          <a:bodyPr>
            <a:normAutofit/>
          </a:bodyPr>
          <a:lstStyle/>
          <a:p>
            <a:r>
              <a:rPr lang="fr-FR" dirty="0"/>
              <a:t>25 min</a:t>
            </a:r>
          </a:p>
        </p:txBody>
      </p:sp>
      <p:sp>
        <p:nvSpPr>
          <p:cNvPr id="5" name="Espace réservé du numéro de diapositive 4">
            <a:extLst>
              <a:ext uri="{FF2B5EF4-FFF2-40B4-BE49-F238E27FC236}">
                <a16:creationId xmlns:a16="http://schemas.microsoft.com/office/drawing/2014/main" id="{CBA93FB0-9FB8-C81E-601E-C02EC33E2CA4}"/>
              </a:ext>
            </a:extLst>
          </p:cNvPr>
          <p:cNvSpPr>
            <a:spLocks noGrp="1"/>
          </p:cNvSpPr>
          <p:nvPr>
            <p:ph type="sldNum" sz="quarter" idx="13"/>
          </p:nvPr>
        </p:nvSpPr>
        <p:spPr>
          <a:xfrm>
            <a:off x="11325224" y="6408128"/>
            <a:ext cx="752475" cy="381442"/>
          </a:xfrm>
        </p:spPr>
        <p:txBody>
          <a:bodyPr/>
          <a:lstStyle/>
          <a:p>
            <a:fld id="{E08ED9A5-DC0D-4841-8E77-55016E9FD6AD}" type="slidenum">
              <a:rPr lang="fr-FR" smtClean="0"/>
              <a:pPr/>
              <a:t>94</a:t>
            </a:fld>
            <a:endParaRPr lang="fr-FR"/>
          </a:p>
        </p:txBody>
      </p:sp>
      <p:sp>
        <p:nvSpPr>
          <p:cNvPr id="6" name="Espace réservé du pied de page 5">
            <a:extLst>
              <a:ext uri="{FF2B5EF4-FFF2-40B4-BE49-F238E27FC236}">
                <a16:creationId xmlns:a16="http://schemas.microsoft.com/office/drawing/2014/main" id="{A70F417E-7F2A-813C-BD04-CC4E6BC33CC1}"/>
              </a:ext>
            </a:extLst>
          </p:cNvPr>
          <p:cNvSpPr>
            <a:spLocks noGrp="1"/>
          </p:cNvSpPr>
          <p:nvPr>
            <p:ph type="ftr" sz="quarter" idx="12"/>
          </p:nvPr>
        </p:nvSpPr>
        <p:spPr>
          <a:xfrm>
            <a:off x="11013141" y="6654484"/>
            <a:ext cx="1178859" cy="206935"/>
          </a:xfrm>
        </p:spPr>
        <p:txBody>
          <a:bodyPr/>
          <a:lstStyle/>
          <a:p>
            <a:r>
              <a:rPr lang="fr-FR"/>
              <a:t>Version 2026 - JF</a:t>
            </a:r>
            <a:endParaRPr lang="fr-FR" dirty="0"/>
          </a:p>
        </p:txBody>
      </p:sp>
    </p:spTree>
    <p:extLst>
      <p:ext uri="{BB962C8B-B14F-4D97-AF65-F5344CB8AC3E}">
        <p14:creationId xmlns:p14="http://schemas.microsoft.com/office/powerpoint/2010/main" val="563826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F78EC9EC-3691-81DD-1F51-4E112CF03242}"/>
              </a:ext>
            </a:extLst>
          </p:cNvPr>
          <p:cNvSpPr>
            <a:spLocks noGrp="1"/>
          </p:cNvSpPr>
          <p:nvPr>
            <p:ph type="body" sz="quarter" idx="10"/>
          </p:nvPr>
        </p:nvSpPr>
        <p:spPr>
          <a:xfrm>
            <a:off x="563948" y="1688388"/>
            <a:ext cx="3564800" cy="1189609"/>
          </a:xfrm>
        </p:spPr>
        <p:txBody>
          <a:bodyPr>
            <a:normAutofit/>
          </a:bodyPr>
          <a:lstStyle/>
          <a:p>
            <a:r>
              <a:rPr lang="fr-FR" sz="4800" dirty="0"/>
              <a:t>PLAN</a:t>
            </a:r>
          </a:p>
        </p:txBody>
      </p:sp>
      <p:sp>
        <p:nvSpPr>
          <p:cNvPr id="5" name="Espace réservé du numéro de diapositive 4">
            <a:extLst>
              <a:ext uri="{FF2B5EF4-FFF2-40B4-BE49-F238E27FC236}">
                <a16:creationId xmlns:a16="http://schemas.microsoft.com/office/drawing/2014/main" id="{FE394C53-E848-4780-B0D8-B2B3889F3192}"/>
              </a:ext>
            </a:extLst>
          </p:cNvPr>
          <p:cNvSpPr>
            <a:spLocks noGrp="1"/>
          </p:cNvSpPr>
          <p:nvPr>
            <p:ph type="sldNum" sz="quarter" idx="13"/>
          </p:nvPr>
        </p:nvSpPr>
        <p:spPr>
          <a:xfrm>
            <a:off x="11325224" y="6408128"/>
            <a:ext cx="752475" cy="381442"/>
          </a:xfrm>
        </p:spPr>
        <p:txBody>
          <a:bodyPr/>
          <a:lstStyle/>
          <a:p>
            <a:fld id="{E08ED9A5-DC0D-4841-8E77-55016E9FD6AD}" type="slidenum">
              <a:rPr lang="fr-FR" smtClean="0"/>
              <a:pPr/>
              <a:t>95</a:t>
            </a:fld>
            <a:endParaRPr lang="fr-FR"/>
          </a:p>
        </p:txBody>
      </p:sp>
      <p:sp>
        <p:nvSpPr>
          <p:cNvPr id="17" name="Ellipse 16">
            <a:extLst>
              <a:ext uri="{FF2B5EF4-FFF2-40B4-BE49-F238E27FC236}">
                <a16:creationId xmlns:a16="http://schemas.microsoft.com/office/drawing/2014/main" id="{53267373-323A-EFAA-5C37-175E4AF959BE}"/>
              </a:ext>
            </a:extLst>
          </p:cNvPr>
          <p:cNvSpPr/>
          <p:nvPr/>
        </p:nvSpPr>
        <p:spPr>
          <a:xfrm>
            <a:off x="4179306" y="2844706"/>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372838B7-986C-DF4B-4C3F-FD4801B3DF6F}"/>
              </a:ext>
            </a:extLst>
          </p:cNvPr>
          <p:cNvSpPr/>
          <p:nvPr/>
        </p:nvSpPr>
        <p:spPr>
          <a:xfrm>
            <a:off x="3707635" y="3361489"/>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space réservé du contenu 6">
            <a:extLst>
              <a:ext uri="{FF2B5EF4-FFF2-40B4-BE49-F238E27FC236}">
                <a16:creationId xmlns:a16="http://schemas.microsoft.com/office/drawing/2014/main" id="{03DEB994-7E5F-DFD3-758D-552B43475410}"/>
              </a:ext>
            </a:extLst>
          </p:cNvPr>
          <p:cNvSpPr txBox="1">
            <a:spLocks/>
          </p:cNvSpPr>
          <p:nvPr/>
        </p:nvSpPr>
        <p:spPr>
          <a:xfrm>
            <a:off x="4764349" y="2986831"/>
            <a:ext cx="4004129" cy="35434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000" dirty="0"/>
              <a:t>Question ouverte</a:t>
            </a:r>
          </a:p>
        </p:txBody>
      </p:sp>
      <p:sp>
        <p:nvSpPr>
          <p:cNvPr id="23" name="Espace réservé du contenu 6">
            <a:extLst>
              <a:ext uri="{FF2B5EF4-FFF2-40B4-BE49-F238E27FC236}">
                <a16:creationId xmlns:a16="http://schemas.microsoft.com/office/drawing/2014/main" id="{A9BBCE62-05E7-8F6B-7AD0-D19899EE9B11}"/>
              </a:ext>
            </a:extLst>
          </p:cNvPr>
          <p:cNvSpPr txBox="1">
            <a:spLocks/>
          </p:cNvSpPr>
          <p:nvPr/>
        </p:nvSpPr>
        <p:spPr>
          <a:xfrm>
            <a:off x="4292677" y="3564820"/>
            <a:ext cx="6804409" cy="35434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000" dirty="0"/>
              <a:t>Conduite à tenir dans le cas de la perte de connaissance</a:t>
            </a:r>
          </a:p>
        </p:txBody>
      </p:sp>
      <p:sp>
        <p:nvSpPr>
          <p:cNvPr id="2" name="Espace réservé du pied de page 1">
            <a:extLst>
              <a:ext uri="{FF2B5EF4-FFF2-40B4-BE49-F238E27FC236}">
                <a16:creationId xmlns:a16="http://schemas.microsoft.com/office/drawing/2014/main" id="{A1EAE8DD-BE9E-F475-7151-DE9B9257E211}"/>
              </a:ext>
            </a:extLst>
          </p:cNvPr>
          <p:cNvSpPr>
            <a:spLocks noGrp="1"/>
          </p:cNvSpPr>
          <p:nvPr>
            <p:ph type="ftr" sz="quarter" idx="12"/>
          </p:nvPr>
        </p:nvSpPr>
        <p:spPr>
          <a:xfrm>
            <a:off x="11013141" y="6654484"/>
            <a:ext cx="1178859" cy="206935"/>
          </a:xfrm>
        </p:spPr>
        <p:txBody>
          <a:bodyPr/>
          <a:lstStyle/>
          <a:p>
            <a:r>
              <a:rPr lang="fr-FR"/>
              <a:t>Version 2026 - JF</a:t>
            </a:r>
            <a:endParaRPr lang="fr-FR" dirty="0"/>
          </a:p>
        </p:txBody>
      </p:sp>
    </p:spTree>
    <p:extLst>
      <p:ext uri="{BB962C8B-B14F-4D97-AF65-F5344CB8AC3E}">
        <p14:creationId xmlns:p14="http://schemas.microsoft.com/office/powerpoint/2010/main" val="459977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pied de page 9">
            <a:extLst>
              <a:ext uri="{FF2B5EF4-FFF2-40B4-BE49-F238E27FC236}">
                <a16:creationId xmlns:a16="http://schemas.microsoft.com/office/drawing/2014/main" id="{D29D5648-7F1C-49FE-C5F5-4FA64B3A478C}"/>
              </a:ext>
            </a:extLst>
          </p:cNvPr>
          <p:cNvSpPr>
            <a:spLocks noGrp="1"/>
          </p:cNvSpPr>
          <p:nvPr>
            <p:ph type="ftr" sz="quarter" idx="12"/>
          </p:nvPr>
        </p:nvSpPr>
        <p:spPr/>
        <p:txBody>
          <a:bodyPr/>
          <a:lstStyle/>
          <a:p>
            <a:r>
              <a:rPr lang="fr-FR"/>
              <a:t>Version 2026 - JF</a:t>
            </a:r>
            <a:endParaRPr lang="fr-FR" dirty="0"/>
          </a:p>
        </p:txBody>
      </p:sp>
      <p:sp>
        <p:nvSpPr>
          <p:cNvPr id="3" name="Espace réservé du numéro de diapositive 2">
            <a:extLst>
              <a:ext uri="{FF2B5EF4-FFF2-40B4-BE49-F238E27FC236}">
                <a16:creationId xmlns:a16="http://schemas.microsoft.com/office/drawing/2014/main" id="{D766315B-B9DF-CEAB-6566-9299BFE0BC8D}"/>
              </a:ext>
            </a:extLst>
          </p:cNvPr>
          <p:cNvSpPr>
            <a:spLocks noGrp="1"/>
          </p:cNvSpPr>
          <p:nvPr>
            <p:ph type="sldNum" sz="quarter" idx="13"/>
          </p:nvPr>
        </p:nvSpPr>
        <p:spPr/>
        <p:txBody>
          <a:bodyPr/>
          <a:lstStyle/>
          <a:p>
            <a:fld id="{E08ED9A5-DC0D-4841-8E77-55016E9FD6AD}" type="slidenum">
              <a:rPr lang="fr-FR" smtClean="0"/>
              <a:pPr/>
              <a:t>96</a:t>
            </a:fld>
            <a:endParaRPr lang="fr-FR"/>
          </a:p>
        </p:txBody>
      </p:sp>
      <p:sp>
        <p:nvSpPr>
          <p:cNvPr id="11" name="Sous-titre 4">
            <a:extLst>
              <a:ext uri="{FF2B5EF4-FFF2-40B4-BE49-F238E27FC236}">
                <a16:creationId xmlns:a16="http://schemas.microsoft.com/office/drawing/2014/main" id="{A017F6D3-5425-048D-1691-E0ECAAB37D3A}"/>
              </a:ext>
            </a:extLst>
          </p:cNvPr>
          <p:cNvSpPr txBox="1">
            <a:spLocks/>
          </p:cNvSpPr>
          <p:nvPr/>
        </p:nvSpPr>
        <p:spPr>
          <a:xfrm>
            <a:off x="2371322" y="2933364"/>
            <a:ext cx="9470995" cy="120202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3200" b="0" dirty="0">
                <a:solidFill>
                  <a:srgbClr val="114175"/>
                </a:solidFill>
              </a:rPr>
              <a:t>Qu’est ce qu’une perte de connaissance et que feriez vous ?</a:t>
            </a:r>
          </a:p>
        </p:txBody>
      </p:sp>
      <p:pic>
        <p:nvPicPr>
          <p:cNvPr id="12" name="Image 11">
            <a:extLst>
              <a:ext uri="{FF2B5EF4-FFF2-40B4-BE49-F238E27FC236}">
                <a16:creationId xmlns:a16="http://schemas.microsoft.com/office/drawing/2014/main" id="{D9FEB3C4-9348-5D29-AF0B-C11C73331A6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49683" y="2139752"/>
            <a:ext cx="2133703" cy="2131510"/>
          </a:xfrm>
          <a:prstGeom prst="rect">
            <a:avLst/>
          </a:prstGeom>
        </p:spPr>
      </p:pic>
      <p:grpSp>
        <p:nvGrpSpPr>
          <p:cNvPr id="14" name="Groupe 13">
            <a:extLst>
              <a:ext uri="{FF2B5EF4-FFF2-40B4-BE49-F238E27FC236}">
                <a16:creationId xmlns:a16="http://schemas.microsoft.com/office/drawing/2014/main" id="{BE9581C3-7C31-1CBA-3773-DF8DC95004F2}"/>
              </a:ext>
            </a:extLst>
          </p:cNvPr>
          <p:cNvGrpSpPr/>
          <p:nvPr/>
        </p:nvGrpSpPr>
        <p:grpSpPr>
          <a:xfrm>
            <a:off x="1234447" y="43522"/>
            <a:ext cx="706977" cy="552082"/>
            <a:chOff x="2701895" y="0"/>
            <a:chExt cx="706977" cy="552082"/>
          </a:xfrm>
        </p:grpSpPr>
        <p:sp>
          <p:nvSpPr>
            <p:cNvPr id="15" name="Ellipse 14">
              <a:extLst>
                <a:ext uri="{FF2B5EF4-FFF2-40B4-BE49-F238E27FC236}">
                  <a16:creationId xmlns:a16="http://schemas.microsoft.com/office/drawing/2014/main" id="{05FD3340-3AEB-1A4D-B80A-E1BEE6D81A73}"/>
                </a:ext>
              </a:extLst>
            </p:cNvPr>
            <p:cNvSpPr/>
            <p:nvPr/>
          </p:nvSpPr>
          <p:spPr>
            <a:xfrm>
              <a:off x="2743478" y="0"/>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solidFill>
                  <a:srgbClr val="00529B"/>
                </a:solidFill>
              </a:endParaRPr>
            </a:p>
          </p:txBody>
        </p:sp>
        <p:sp>
          <p:nvSpPr>
            <p:cNvPr id="16" name="Sous-titre 4">
              <a:extLst>
                <a:ext uri="{FF2B5EF4-FFF2-40B4-BE49-F238E27FC236}">
                  <a16:creationId xmlns:a16="http://schemas.microsoft.com/office/drawing/2014/main" id="{CA239FCE-5681-A514-C833-EA97C5BFDCBD}"/>
                </a:ext>
              </a:extLst>
            </p:cNvPr>
            <p:cNvSpPr txBox="1">
              <a:spLocks/>
            </p:cNvSpPr>
            <p:nvPr/>
          </p:nvSpPr>
          <p:spPr>
            <a:xfrm>
              <a:off x="2701895" y="153875"/>
              <a:ext cx="706977" cy="324486"/>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a:solidFill>
                    <a:srgbClr val="00529B"/>
                  </a:solidFill>
                </a:rPr>
                <a:t>S09</a:t>
              </a:r>
            </a:p>
          </p:txBody>
        </p:sp>
      </p:grpSp>
    </p:spTree>
    <p:extLst>
      <p:ext uri="{BB962C8B-B14F-4D97-AF65-F5344CB8AC3E}">
        <p14:creationId xmlns:p14="http://schemas.microsoft.com/office/powerpoint/2010/main" val="40738457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repeatCount="indefinite"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3000"/>
                                        <p:tgtEl>
                                          <p:spTgt spid="12"/>
                                        </p:tgtEl>
                                      </p:cBhvr>
                                    </p:animEffect>
                                    <p:anim calcmode="lin" valueType="num">
                                      <p:cBhvr>
                                        <p:cTn id="8" dur="3000" fill="hold"/>
                                        <p:tgtEl>
                                          <p:spTgt spid="12"/>
                                        </p:tgtEl>
                                        <p:attrNameLst>
                                          <p:attrName>ppt_w</p:attrName>
                                        </p:attrNameLst>
                                      </p:cBhvr>
                                      <p:tavLst>
                                        <p:tav tm="0" fmla="#ppt_w*sin(2.5*pi*$)">
                                          <p:val>
                                            <p:fltVal val="0"/>
                                          </p:val>
                                        </p:tav>
                                        <p:tav tm="100000">
                                          <p:val>
                                            <p:fltVal val="1"/>
                                          </p:val>
                                        </p:tav>
                                      </p:tavLst>
                                    </p:anim>
                                    <p:anim calcmode="lin" valueType="num">
                                      <p:cBhvr>
                                        <p:cTn id="9" dur="3000" fill="hold"/>
                                        <p:tgtEl>
                                          <p:spTgt spid="12"/>
                                        </p:tgtEl>
                                        <p:attrNameLst>
                                          <p:attrName>ppt_h</p:attrName>
                                        </p:attrNameLst>
                                      </p:cBhvr>
                                      <p:tavLst>
                                        <p:tav tm="0">
                                          <p:val>
                                            <p:strVal val="#ppt_h"/>
                                          </p:val>
                                        </p:tav>
                                        <p:tav tm="100000">
                                          <p:val>
                                            <p:strVal val="#ppt_h"/>
                                          </p:val>
                                        </p:tav>
                                      </p:tavLst>
                                    </p:anim>
                                  </p:childTnLst>
                                </p:cTn>
                              </p:par>
                              <p:par>
                                <p:cTn id="10" presetID="1"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pied de page 9">
            <a:extLst>
              <a:ext uri="{FF2B5EF4-FFF2-40B4-BE49-F238E27FC236}">
                <a16:creationId xmlns:a16="http://schemas.microsoft.com/office/drawing/2014/main" id="{8021CF58-0725-D261-43B1-1699F43D3A0E}"/>
              </a:ext>
            </a:extLst>
          </p:cNvPr>
          <p:cNvSpPr>
            <a:spLocks noGrp="1"/>
          </p:cNvSpPr>
          <p:nvPr>
            <p:ph type="ftr" sz="quarter" idx="12"/>
          </p:nvPr>
        </p:nvSpPr>
        <p:spPr/>
        <p:txBody>
          <a:bodyPr/>
          <a:lstStyle/>
          <a:p>
            <a:r>
              <a:rPr lang="fr-FR"/>
              <a:t>Version 2026 - JF</a:t>
            </a:r>
            <a:endParaRPr lang="fr-FR" dirty="0"/>
          </a:p>
        </p:txBody>
      </p:sp>
      <p:sp>
        <p:nvSpPr>
          <p:cNvPr id="3" name="Espace réservé du numéro de diapositive 2">
            <a:extLst>
              <a:ext uri="{FF2B5EF4-FFF2-40B4-BE49-F238E27FC236}">
                <a16:creationId xmlns:a16="http://schemas.microsoft.com/office/drawing/2014/main" id="{D766315B-B9DF-CEAB-6566-9299BFE0BC8D}"/>
              </a:ext>
            </a:extLst>
          </p:cNvPr>
          <p:cNvSpPr>
            <a:spLocks noGrp="1"/>
          </p:cNvSpPr>
          <p:nvPr>
            <p:ph type="sldNum" sz="quarter" idx="13"/>
          </p:nvPr>
        </p:nvSpPr>
        <p:spPr/>
        <p:txBody>
          <a:bodyPr/>
          <a:lstStyle/>
          <a:p>
            <a:fld id="{E08ED9A5-DC0D-4841-8E77-55016E9FD6AD}" type="slidenum">
              <a:rPr lang="fr-FR" smtClean="0"/>
              <a:pPr/>
              <a:t>97</a:t>
            </a:fld>
            <a:endParaRPr lang="fr-FR"/>
          </a:p>
        </p:txBody>
      </p:sp>
      <p:sp>
        <p:nvSpPr>
          <p:cNvPr id="6" name="Sous-titre 4">
            <a:extLst>
              <a:ext uri="{FF2B5EF4-FFF2-40B4-BE49-F238E27FC236}">
                <a16:creationId xmlns:a16="http://schemas.microsoft.com/office/drawing/2014/main" id="{DE1BAFC8-BCD7-D1DB-B030-989B208FEA36}"/>
              </a:ext>
            </a:extLst>
          </p:cNvPr>
          <p:cNvSpPr txBox="1">
            <a:spLocks/>
          </p:cNvSpPr>
          <p:nvPr/>
        </p:nvSpPr>
        <p:spPr>
          <a:xfrm>
            <a:off x="1012890" y="1382654"/>
            <a:ext cx="10473431" cy="306288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000" u="sng" dirty="0">
                <a:solidFill>
                  <a:srgbClr val="114175"/>
                </a:solidFill>
              </a:rPr>
              <a:t>Définition</a:t>
            </a:r>
            <a:r>
              <a:rPr lang="fr-FR" sz="2000" dirty="0">
                <a:solidFill>
                  <a:srgbClr val="114175"/>
                </a:solidFill>
              </a:rPr>
              <a:t> :</a:t>
            </a:r>
          </a:p>
          <a:p>
            <a:pPr algn="l"/>
            <a:endParaRPr lang="fr-FR" sz="2000" u="sng" dirty="0">
              <a:solidFill>
                <a:srgbClr val="114175"/>
              </a:solidFill>
            </a:endParaRPr>
          </a:p>
          <a:p>
            <a:pPr algn="l">
              <a:spcBef>
                <a:spcPts val="0"/>
              </a:spcBef>
            </a:pPr>
            <a:r>
              <a:rPr lang="fr-FR" sz="2000" b="0" dirty="0">
                <a:solidFill>
                  <a:srgbClr val="114175"/>
                </a:solidFill>
              </a:rPr>
              <a:t>Une personne a perdu connaissance lorsqu'elle ne répond et ne réagit à aucune sollicitation verbale ou physique et respire. </a:t>
            </a:r>
          </a:p>
          <a:p>
            <a:pPr algn="l">
              <a:spcBef>
                <a:spcPts val="0"/>
              </a:spcBef>
            </a:pPr>
            <a:endParaRPr lang="fr-FR" sz="2000" b="0" dirty="0">
              <a:solidFill>
                <a:srgbClr val="114175"/>
              </a:solidFill>
            </a:endParaRPr>
          </a:p>
          <a:p>
            <a:pPr algn="l">
              <a:spcBef>
                <a:spcPts val="0"/>
              </a:spcBef>
            </a:pPr>
            <a:endParaRPr lang="fr-FR" sz="2000" b="0" dirty="0">
              <a:solidFill>
                <a:srgbClr val="114175"/>
              </a:solidFill>
            </a:endParaRPr>
          </a:p>
          <a:p>
            <a:pPr algn="l">
              <a:spcBef>
                <a:spcPts val="0"/>
              </a:spcBef>
            </a:pPr>
            <a:r>
              <a:rPr lang="fr-FR" sz="2000" u="sng" dirty="0">
                <a:solidFill>
                  <a:srgbClr val="114175"/>
                </a:solidFill>
              </a:rPr>
              <a:t>Causes</a:t>
            </a:r>
            <a:r>
              <a:rPr lang="fr-FR" sz="2000" dirty="0">
                <a:solidFill>
                  <a:srgbClr val="114175"/>
                </a:solidFill>
              </a:rPr>
              <a:t> :</a:t>
            </a:r>
          </a:p>
          <a:p>
            <a:pPr algn="l">
              <a:spcBef>
                <a:spcPts val="0"/>
              </a:spcBef>
            </a:pPr>
            <a:endParaRPr lang="fr-FR" sz="2000" dirty="0">
              <a:solidFill>
                <a:srgbClr val="114175"/>
              </a:solidFill>
            </a:endParaRPr>
          </a:p>
          <a:p>
            <a:pPr algn="l">
              <a:spcBef>
                <a:spcPts val="0"/>
              </a:spcBef>
            </a:pPr>
            <a:r>
              <a:rPr lang="fr-FR" sz="2000" b="0" dirty="0">
                <a:solidFill>
                  <a:srgbClr val="114175"/>
                </a:solidFill>
              </a:rPr>
              <a:t>Traumatique, médicale ou toxique. </a:t>
            </a:r>
          </a:p>
          <a:p>
            <a:pPr algn="l">
              <a:spcBef>
                <a:spcPts val="0"/>
              </a:spcBef>
            </a:pPr>
            <a:endParaRPr lang="fr-FR" sz="2000" b="0" dirty="0">
              <a:solidFill>
                <a:srgbClr val="114175"/>
              </a:solidFill>
            </a:endParaRPr>
          </a:p>
        </p:txBody>
      </p:sp>
      <p:sp>
        <p:nvSpPr>
          <p:cNvPr id="7" name="Sous-titre 4">
            <a:extLst>
              <a:ext uri="{FF2B5EF4-FFF2-40B4-BE49-F238E27FC236}">
                <a16:creationId xmlns:a16="http://schemas.microsoft.com/office/drawing/2014/main" id="{E014872B-81BB-0598-A847-0B1F6B7B5CBE}"/>
              </a:ext>
            </a:extLst>
          </p:cNvPr>
          <p:cNvSpPr txBox="1">
            <a:spLocks/>
          </p:cNvSpPr>
          <p:nvPr/>
        </p:nvSpPr>
        <p:spPr>
          <a:xfrm>
            <a:off x="1033010" y="4749586"/>
            <a:ext cx="10569560" cy="1121329"/>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000" u="sng" dirty="0">
                <a:solidFill>
                  <a:srgbClr val="114175"/>
                </a:solidFill>
              </a:rPr>
              <a:t>Risque</a:t>
            </a:r>
            <a:r>
              <a:rPr lang="fr-FR" sz="2000" dirty="0">
                <a:solidFill>
                  <a:srgbClr val="114175"/>
                </a:solidFill>
              </a:rPr>
              <a:t> :</a:t>
            </a:r>
          </a:p>
          <a:p>
            <a:pPr algn="l"/>
            <a:endParaRPr lang="fr-FR" sz="2000" dirty="0">
              <a:solidFill>
                <a:srgbClr val="114175"/>
              </a:solidFill>
            </a:endParaRPr>
          </a:p>
          <a:p>
            <a:pPr algn="l"/>
            <a:r>
              <a:rPr lang="fr-FR" sz="2000" b="0" dirty="0">
                <a:solidFill>
                  <a:srgbClr val="114175"/>
                </a:solidFill>
              </a:rPr>
              <a:t>Une perte de connaissance peut évoluer vers l'arrêt respiratoire et l'arrêt cardiaque.</a:t>
            </a:r>
          </a:p>
        </p:txBody>
      </p:sp>
      <p:grpSp>
        <p:nvGrpSpPr>
          <p:cNvPr id="13" name="Groupe 12">
            <a:extLst>
              <a:ext uri="{FF2B5EF4-FFF2-40B4-BE49-F238E27FC236}">
                <a16:creationId xmlns:a16="http://schemas.microsoft.com/office/drawing/2014/main" id="{E3EF2177-73B9-4ACF-2901-A959B3B88C8C}"/>
              </a:ext>
            </a:extLst>
          </p:cNvPr>
          <p:cNvGrpSpPr/>
          <p:nvPr/>
        </p:nvGrpSpPr>
        <p:grpSpPr>
          <a:xfrm>
            <a:off x="1234447" y="43522"/>
            <a:ext cx="706977" cy="552082"/>
            <a:chOff x="2701895" y="0"/>
            <a:chExt cx="706977" cy="552082"/>
          </a:xfrm>
        </p:grpSpPr>
        <p:sp>
          <p:nvSpPr>
            <p:cNvPr id="14" name="Ellipse 13">
              <a:extLst>
                <a:ext uri="{FF2B5EF4-FFF2-40B4-BE49-F238E27FC236}">
                  <a16:creationId xmlns:a16="http://schemas.microsoft.com/office/drawing/2014/main" id="{031445CA-A8A2-B355-C03D-BC7AA327FB15}"/>
                </a:ext>
              </a:extLst>
            </p:cNvPr>
            <p:cNvSpPr/>
            <p:nvPr/>
          </p:nvSpPr>
          <p:spPr>
            <a:xfrm>
              <a:off x="2743478" y="0"/>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solidFill>
                  <a:srgbClr val="00529B"/>
                </a:solidFill>
              </a:endParaRPr>
            </a:p>
          </p:txBody>
        </p:sp>
        <p:sp>
          <p:nvSpPr>
            <p:cNvPr id="15" name="Sous-titre 4">
              <a:extLst>
                <a:ext uri="{FF2B5EF4-FFF2-40B4-BE49-F238E27FC236}">
                  <a16:creationId xmlns:a16="http://schemas.microsoft.com/office/drawing/2014/main" id="{F6702F51-A28A-36FB-2C15-9B3281658A6A}"/>
                </a:ext>
              </a:extLst>
            </p:cNvPr>
            <p:cNvSpPr txBox="1">
              <a:spLocks/>
            </p:cNvSpPr>
            <p:nvPr/>
          </p:nvSpPr>
          <p:spPr>
            <a:xfrm>
              <a:off x="2701895" y="153875"/>
              <a:ext cx="706977" cy="324486"/>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a:solidFill>
                    <a:srgbClr val="00529B"/>
                  </a:solidFill>
                </a:rPr>
                <a:t>S09</a:t>
              </a:r>
            </a:p>
          </p:txBody>
        </p:sp>
      </p:grpSp>
      <p:graphicFrame>
        <p:nvGraphicFramePr>
          <p:cNvPr id="8" name="Diagramme 7">
            <a:extLst>
              <a:ext uri="{FF2B5EF4-FFF2-40B4-BE49-F238E27FC236}">
                <a16:creationId xmlns:a16="http://schemas.microsoft.com/office/drawing/2014/main" id="{BE819C2A-42E9-A65D-C0D3-0309EF95E086}"/>
              </a:ext>
            </a:extLst>
          </p:cNvPr>
          <p:cNvGraphicFramePr/>
          <p:nvPr>
            <p:extLst>
              <p:ext uri="{D42A27DB-BD31-4B8C-83A1-F6EECF244321}">
                <p14:modId xmlns:p14="http://schemas.microsoft.com/office/powerpoint/2010/main" val="3896686662"/>
              </p:ext>
            </p:extLst>
          </p:nvPr>
        </p:nvGraphicFramePr>
        <p:xfrm>
          <a:off x="2160640" y="6461808"/>
          <a:ext cx="8128000" cy="4592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47035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5" end="5"/>
                                            </p:txEl>
                                          </p:spTgt>
                                        </p:tgtEl>
                                        <p:attrNameLst>
                                          <p:attrName>style.visibility</p:attrName>
                                        </p:attrNameLst>
                                      </p:cBhvr>
                                      <p:to>
                                        <p:strVal val="visible"/>
                                      </p:to>
                                    </p:set>
                                    <p:animEffect transition="in" filter="fade">
                                      <p:cBhvr>
                                        <p:cTn id="12" dur="500"/>
                                        <p:tgtEl>
                                          <p:spTgt spid="6">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7" end="7"/>
                                            </p:txEl>
                                          </p:spTgt>
                                        </p:tgtEl>
                                        <p:attrNameLst>
                                          <p:attrName>style.visibility</p:attrName>
                                        </p:attrNameLst>
                                      </p:cBhvr>
                                      <p:to>
                                        <p:strVal val="visible"/>
                                      </p:to>
                                    </p:set>
                                    <p:animEffect transition="in" filter="fade">
                                      <p:cBhvr>
                                        <p:cTn id="17" dur="500"/>
                                        <p:tgtEl>
                                          <p:spTgt spid="6">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fade">
                                      <p:cBhvr>
                                        <p:cTn id="2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D766315B-B9DF-CEAB-6566-9299BFE0BC8D}"/>
              </a:ext>
            </a:extLst>
          </p:cNvPr>
          <p:cNvSpPr>
            <a:spLocks noGrp="1"/>
          </p:cNvSpPr>
          <p:nvPr>
            <p:ph type="sldNum" sz="quarter" idx="13"/>
          </p:nvPr>
        </p:nvSpPr>
        <p:spPr>
          <a:xfrm>
            <a:off x="11325224" y="6408128"/>
            <a:ext cx="752475" cy="381442"/>
          </a:xfrm>
        </p:spPr>
        <p:txBody>
          <a:bodyPr/>
          <a:lstStyle/>
          <a:p>
            <a:fld id="{E08ED9A5-DC0D-4841-8E77-55016E9FD6AD}" type="slidenum">
              <a:rPr lang="fr-FR" smtClean="0"/>
              <a:pPr/>
              <a:t>98</a:t>
            </a:fld>
            <a:endParaRPr lang="fr-FR" dirty="0"/>
          </a:p>
        </p:txBody>
      </p:sp>
      <p:sp>
        <p:nvSpPr>
          <p:cNvPr id="5" name="Espace réservé du pied de page 4">
            <a:extLst>
              <a:ext uri="{FF2B5EF4-FFF2-40B4-BE49-F238E27FC236}">
                <a16:creationId xmlns:a16="http://schemas.microsoft.com/office/drawing/2014/main" id="{292D1D09-0111-9267-ACA9-722AE3E6F26B}"/>
              </a:ext>
            </a:extLst>
          </p:cNvPr>
          <p:cNvSpPr>
            <a:spLocks noGrp="1"/>
          </p:cNvSpPr>
          <p:nvPr>
            <p:ph type="ftr" sz="quarter" idx="12"/>
          </p:nvPr>
        </p:nvSpPr>
        <p:spPr>
          <a:xfrm>
            <a:off x="11013141" y="6654484"/>
            <a:ext cx="1178859" cy="206935"/>
          </a:xfrm>
        </p:spPr>
        <p:txBody>
          <a:bodyPr/>
          <a:lstStyle/>
          <a:p>
            <a:r>
              <a:rPr lang="fr-FR"/>
              <a:t>Version 2026 - JF</a:t>
            </a:r>
            <a:endParaRPr lang="fr-FR" dirty="0"/>
          </a:p>
        </p:txBody>
      </p:sp>
      <p:sp>
        <p:nvSpPr>
          <p:cNvPr id="6" name="Sous-titre 4">
            <a:extLst>
              <a:ext uri="{FF2B5EF4-FFF2-40B4-BE49-F238E27FC236}">
                <a16:creationId xmlns:a16="http://schemas.microsoft.com/office/drawing/2014/main" id="{3B53FD4F-CAA2-0C5B-E865-3C88B68B2097}"/>
              </a:ext>
            </a:extLst>
          </p:cNvPr>
          <p:cNvSpPr txBox="1">
            <a:spLocks/>
          </p:cNvSpPr>
          <p:nvPr/>
        </p:nvSpPr>
        <p:spPr>
          <a:xfrm>
            <a:off x="0" y="531881"/>
            <a:ext cx="1464722" cy="45297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400" dirty="0"/>
              <a:t>S09</a:t>
            </a:r>
          </a:p>
        </p:txBody>
      </p:sp>
      <p:pic>
        <p:nvPicPr>
          <p:cNvPr id="12" name="Image 11">
            <a:extLst>
              <a:ext uri="{FF2B5EF4-FFF2-40B4-BE49-F238E27FC236}">
                <a16:creationId xmlns:a16="http://schemas.microsoft.com/office/drawing/2014/main" id="{25C782D0-007D-E054-C7C9-3FB6E9E5885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6058" r="62475" b="42542"/>
          <a:stretch/>
        </p:blipFill>
        <p:spPr>
          <a:xfrm>
            <a:off x="131999" y="1961961"/>
            <a:ext cx="3065984" cy="2395959"/>
          </a:xfrm>
          <a:prstGeom prst="rect">
            <a:avLst/>
          </a:prstGeom>
        </p:spPr>
      </p:pic>
      <p:sp>
        <p:nvSpPr>
          <p:cNvPr id="14" name="Sous-titre 4">
            <a:extLst>
              <a:ext uri="{FF2B5EF4-FFF2-40B4-BE49-F238E27FC236}">
                <a16:creationId xmlns:a16="http://schemas.microsoft.com/office/drawing/2014/main" id="{09579BAE-B90E-577A-92F2-184B105D20F9}"/>
              </a:ext>
            </a:extLst>
          </p:cNvPr>
          <p:cNvSpPr txBox="1">
            <a:spLocks/>
          </p:cNvSpPr>
          <p:nvPr/>
        </p:nvSpPr>
        <p:spPr>
          <a:xfrm>
            <a:off x="131999" y="1810374"/>
            <a:ext cx="2683457" cy="4430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1600" b="0" dirty="0">
                <a:solidFill>
                  <a:srgbClr val="114175"/>
                </a:solidFill>
              </a:rPr>
              <a:t>Je regarde la conscience</a:t>
            </a:r>
          </a:p>
        </p:txBody>
      </p:sp>
      <p:pic>
        <p:nvPicPr>
          <p:cNvPr id="20" name="Image 19" descr="Une image contenant croquis, dessin, Dessin au trait, Livre de coloriage&#10;&#10;Le contenu généré par l’IA peut être incorrect.">
            <a:extLst>
              <a:ext uri="{FF2B5EF4-FFF2-40B4-BE49-F238E27FC236}">
                <a16:creationId xmlns:a16="http://schemas.microsoft.com/office/drawing/2014/main" id="{5FE91A58-DAB8-0676-03E3-847C0409327B}"/>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288" t="28582" r="55149" b="16600"/>
          <a:stretch/>
        </p:blipFill>
        <p:spPr>
          <a:xfrm>
            <a:off x="4115124" y="688091"/>
            <a:ext cx="2075660" cy="1667910"/>
          </a:xfrm>
          <a:prstGeom prst="rect">
            <a:avLst/>
          </a:prstGeom>
        </p:spPr>
      </p:pic>
      <p:sp>
        <p:nvSpPr>
          <p:cNvPr id="23" name="Sous-titre 4">
            <a:extLst>
              <a:ext uri="{FF2B5EF4-FFF2-40B4-BE49-F238E27FC236}">
                <a16:creationId xmlns:a16="http://schemas.microsoft.com/office/drawing/2014/main" id="{5C477044-1F51-DD5B-5F69-C3AFE8F9B7E2}"/>
              </a:ext>
            </a:extLst>
          </p:cNvPr>
          <p:cNvSpPr txBox="1">
            <a:spLocks/>
          </p:cNvSpPr>
          <p:nvPr/>
        </p:nvSpPr>
        <p:spPr>
          <a:xfrm>
            <a:off x="3749171" y="2349072"/>
            <a:ext cx="3065985" cy="4430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1600" b="0" dirty="0">
                <a:solidFill>
                  <a:srgbClr val="114175"/>
                </a:solidFill>
              </a:rPr>
              <a:t>Je bascule la tête en arrière</a:t>
            </a:r>
          </a:p>
        </p:txBody>
      </p:sp>
      <p:pic>
        <p:nvPicPr>
          <p:cNvPr id="27" name="Image 26" descr="Une image contenant croquis, dessin, Dessin au trait, Livre de coloriage&#10;&#10;Le contenu généré par l’IA peut être incorrect.">
            <a:extLst>
              <a:ext uri="{FF2B5EF4-FFF2-40B4-BE49-F238E27FC236}">
                <a16:creationId xmlns:a16="http://schemas.microsoft.com/office/drawing/2014/main" id="{654350F9-AABA-ECE6-9659-EA6C3965C08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46001" t="8429" b="18822"/>
          <a:stretch/>
        </p:blipFill>
        <p:spPr>
          <a:xfrm>
            <a:off x="7157682" y="475111"/>
            <a:ext cx="2483066" cy="2235763"/>
          </a:xfrm>
          <a:prstGeom prst="rect">
            <a:avLst/>
          </a:prstGeom>
        </p:spPr>
      </p:pic>
      <p:sp>
        <p:nvSpPr>
          <p:cNvPr id="33" name="Sous-titre 4">
            <a:extLst>
              <a:ext uri="{FF2B5EF4-FFF2-40B4-BE49-F238E27FC236}">
                <a16:creationId xmlns:a16="http://schemas.microsoft.com/office/drawing/2014/main" id="{84C853E1-AEA6-3BB3-D2FB-7F84274B4D01}"/>
              </a:ext>
            </a:extLst>
          </p:cNvPr>
          <p:cNvSpPr txBox="1">
            <a:spLocks/>
          </p:cNvSpPr>
          <p:nvPr/>
        </p:nvSpPr>
        <p:spPr>
          <a:xfrm>
            <a:off x="7995441" y="1013773"/>
            <a:ext cx="3065985" cy="4430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1600" b="0" dirty="0">
                <a:solidFill>
                  <a:srgbClr val="114175"/>
                </a:solidFill>
              </a:rPr>
              <a:t>J’ élève le menton vers le haut</a:t>
            </a:r>
          </a:p>
        </p:txBody>
      </p:sp>
      <p:pic>
        <p:nvPicPr>
          <p:cNvPr id="34" name="Image 33">
            <a:extLst>
              <a:ext uri="{FF2B5EF4-FFF2-40B4-BE49-F238E27FC236}">
                <a16:creationId xmlns:a16="http://schemas.microsoft.com/office/drawing/2014/main" id="{3FF54EAE-9980-C77E-4781-43080CF9C17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0706" b="97647" l="68500" r="97667">
                        <a14:foregroundMark x1="73458" y1="82008" x2="76500" y2="88235"/>
                        <a14:foregroundMark x1="76500" y1="88235" x2="85667" y2="93176"/>
                        <a14:foregroundMark x1="85667" y1="93176" x2="78500" y2="82118"/>
                        <a14:foregroundMark x1="76611" y1="80706" x2="76068" y2="80300"/>
                        <a14:foregroundMark x1="78500" y1="82118" x2="76611" y2="80706"/>
                        <a14:foregroundMark x1="75833" y1="65882" x2="79167" y2="68941"/>
                        <a14:foregroundMark x1="89833" y1="87529" x2="96167" y2="94588"/>
                        <a14:foregroundMark x1="87167" y1="90118" x2="92667" y2="97412"/>
                        <a14:foregroundMark x1="89000" y1="88000" x2="97833" y2="92706"/>
                        <a14:foregroundMark x1="84500" y1="96235" x2="85667" y2="97647"/>
                        <a14:backgroundMark x1="74500" y1="75765" x2="74500" y2="75765"/>
                        <a14:backgroundMark x1="76500" y1="80706" x2="76500" y2="80706"/>
                        <a14:backgroundMark x1="76167" y1="80706" x2="76167" y2="80706"/>
                        <a14:backgroundMark x1="75667" y1="78824" x2="76167" y2="80235"/>
                        <a14:backgroundMark x1="75833" y1="80471" x2="76000" y2="80000"/>
                        <a14:backgroundMark x1="76833" y1="81647" x2="76833" y2="80941"/>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l="65092" t="56881"/>
          <a:stretch/>
        </p:blipFill>
        <p:spPr>
          <a:xfrm>
            <a:off x="6663447" y="2581200"/>
            <a:ext cx="4732793" cy="4140953"/>
          </a:xfrm>
          <a:prstGeom prst="rect">
            <a:avLst/>
          </a:prstGeom>
        </p:spPr>
      </p:pic>
      <p:pic>
        <p:nvPicPr>
          <p:cNvPr id="35" name="Image 34" descr="Une image contenant croquis, dessin, silhouette, noir et blanc&#10;&#10;Le contenu généré par l’IA peut être incorrect.">
            <a:extLst>
              <a:ext uri="{FF2B5EF4-FFF2-40B4-BE49-F238E27FC236}">
                <a16:creationId xmlns:a16="http://schemas.microsoft.com/office/drawing/2014/main" id="{9D51C19A-E658-3BEA-DEE8-C9D4ACA12E0B}"/>
              </a:ext>
            </a:extLst>
          </p:cNvPr>
          <p:cNvPicPr>
            <a:picLocks noChangeAspect="1"/>
          </p:cNvPicPr>
          <p:nvPr/>
        </p:nvPicPr>
        <p:blipFill>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backgroundRemoval t="10000" b="90000" l="10000" r="90000">
                        <a14:foregroundMark x1="44792" y1="52344" x2="53750" y2="57448"/>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rot="14234810" flipH="1" flipV="1">
            <a:off x="7325202" y="3613866"/>
            <a:ext cx="722323" cy="670710"/>
          </a:xfrm>
          <a:prstGeom prst="rect">
            <a:avLst/>
          </a:prstGeom>
          <a:noFill/>
          <a:ln>
            <a:noFill/>
          </a:ln>
        </p:spPr>
      </p:pic>
      <p:cxnSp>
        <p:nvCxnSpPr>
          <p:cNvPr id="36" name="Connecteur droit avec flèche 35">
            <a:extLst>
              <a:ext uri="{FF2B5EF4-FFF2-40B4-BE49-F238E27FC236}">
                <a16:creationId xmlns:a16="http://schemas.microsoft.com/office/drawing/2014/main" id="{5F7EE92A-44BC-1DC6-BA1F-88F7563B1E3D}"/>
              </a:ext>
            </a:extLst>
          </p:cNvPr>
          <p:cNvCxnSpPr>
            <a:cxnSpLocks/>
          </p:cNvCxnSpPr>
          <p:nvPr/>
        </p:nvCxnSpPr>
        <p:spPr>
          <a:xfrm>
            <a:off x="7772400" y="4202349"/>
            <a:ext cx="437817" cy="794594"/>
          </a:xfrm>
          <a:prstGeom prst="straightConnector1">
            <a:avLst/>
          </a:prstGeom>
          <a:ln w="76200">
            <a:solidFill>
              <a:srgbClr val="C10435"/>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40" name="Image 39" descr="Une image contenant croquis, clipart, conception, typographie&#10;&#10;Le contenu généré par l’IA peut être incorrect.">
            <a:extLst>
              <a:ext uri="{FF2B5EF4-FFF2-40B4-BE49-F238E27FC236}">
                <a16:creationId xmlns:a16="http://schemas.microsoft.com/office/drawing/2014/main" id="{E34E8CD5-D4E5-EFDF-23F8-A3EF7F9E9C71}"/>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7225554" y="2473821"/>
            <a:ext cx="1140595" cy="1140595"/>
          </a:xfrm>
          <a:prstGeom prst="rect">
            <a:avLst/>
          </a:prstGeom>
        </p:spPr>
      </p:pic>
      <p:grpSp>
        <p:nvGrpSpPr>
          <p:cNvPr id="50" name="Groupe 49">
            <a:extLst>
              <a:ext uri="{FF2B5EF4-FFF2-40B4-BE49-F238E27FC236}">
                <a16:creationId xmlns:a16="http://schemas.microsoft.com/office/drawing/2014/main" id="{9A33A097-2738-F9C9-11FB-60D6404852FA}"/>
              </a:ext>
            </a:extLst>
          </p:cNvPr>
          <p:cNvGrpSpPr/>
          <p:nvPr/>
        </p:nvGrpSpPr>
        <p:grpSpPr>
          <a:xfrm>
            <a:off x="4946981" y="3464046"/>
            <a:ext cx="1716466" cy="1901586"/>
            <a:chOff x="9988962" y="2716150"/>
            <a:chExt cx="1630291" cy="1863969"/>
          </a:xfrm>
        </p:grpSpPr>
        <p:pic>
          <p:nvPicPr>
            <p:cNvPr id="45" name="Graphique 44">
              <a:extLst>
                <a:ext uri="{FF2B5EF4-FFF2-40B4-BE49-F238E27FC236}">
                  <a16:creationId xmlns:a16="http://schemas.microsoft.com/office/drawing/2014/main" id="{FEA6FBAC-FCB7-38C8-4376-0E12D2FD06CA}"/>
                </a:ext>
              </a:extLst>
            </p:cNvPr>
            <p:cNvPicPr>
              <a:picLocks noChangeAspect="1"/>
            </p:cNvPicPr>
            <p:nvPr/>
          </p:nvPicPr>
          <p:blipFill>
            <a:blip r:embed="rId14">
              <a:extLst>
                <a:ext uri="{96DAC541-7B7A-43D3-8B79-37D633B846F1}">
                  <asvg:svgBlip xmlns:asvg="http://schemas.microsoft.com/office/drawing/2016/SVG/main" r:embed="rId15"/>
                </a:ext>
                <a:ext uri="{837473B0-CC2E-450A-ABE3-18F120FF3D39}">
                  <a1611:picAttrSrcUrl xmlns:a1611="http://schemas.microsoft.com/office/drawing/2016/11/main" r:id="rId16"/>
                </a:ext>
              </a:extLst>
            </a:blip>
            <a:stretch>
              <a:fillRect/>
            </a:stretch>
          </p:blipFill>
          <p:spPr>
            <a:xfrm>
              <a:off x="9988962" y="2716150"/>
              <a:ext cx="1630291" cy="1863969"/>
            </a:xfrm>
            <a:prstGeom prst="rect">
              <a:avLst/>
            </a:prstGeom>
          </p:spPr>
        </p:pic>
        <p:sp>
          <p:nvSpPr>
            <p:cNvPr id="49" name="Rectangle 48">
              <a:extLst>
                <a:ext uri="{FF2B5EF4-FFF2-40B4-BE49-F238E27FC236}">
                  <a16:creationId xmlns:a16="http://schemas.microsoft.com/office/drawing/2014/main" id="{DB1E73EA-BFFE-5472-5E91-B7A82397888D}"/>
                </a:ext>
              </a:extLst>
            </p:cNvPr>
            <p:cNvSpPr/>
            <p:nvPr/>
          </p:nvSpPr>
          <p:spPr>
            <a:xfrm>
              <a:off x="10632332" y="3159940"/>
              <a:ext cx="311285" cy="6884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52" name="Connecteur droit 51">
            <a:extLst>
              <a:ext uri="{FF2B5EF4-FFF2-40B4-BE49-F238E27FC236}">
                <a16:creationId xmlns:a16="http://schemas.microsoft.com/office/drawing/2014/main" id="{38E51D07-250B-4174-63E5-BD0314F8EB52}"/>
              </a:ext>
            </a:extLst>
          </p:cNvPr>
          <p:cNvCxnSpPr>
            <a:cxnSpLocks/>
          </p:cNvCxnSpPr>
          <p:nvPr/>
        </p:nvCxnSpPr>
        <p:spPr>
          <a:xfrm flipH="1">
            <a:off x="5788228" y="3868327"/>
            <a:ext cx="358" cy="1267877"/>
          </a:xfrm>
          <a:prstGeom prst="line">
            <a:avLst/>
          </a:prstGeom>
          <a:ln w="76200">
            <a:solidFill>
              <a:srgbClr val="C00000"/>
            </a:solidFill>
          </a:ln>
        </p:spPr>
        <p:style>
          <a:lnRef idx="2">
            <a:schemeClr val="accent1"/>
          </a:lnRef>
          <a:fillRef idx="0">
            <a:schemeClr val="accent1"/>
          </a:fillRef>
          <a:effectRef idx="1">
            <a:schemeClr val="accent1"/>
          </a:effectRef>
          <a:fontRef idx="minor">
            <a:schemeClr val="tx1"/>
          </a:fontRef>
        </p:style>
      </p:cxnSp>
      <p:sp>
        <p:nvSpPr>
          <p:cNvPr id="57" name="Arc partiel 56">
            <a:extLst>
              <a:ext uri="{FF2B5EF4-FFF2-40B4-BE49-F238E27FC236}">
                <a16:creationId xmlns:a16="http://schemas.microsoft.com/office/drawing/2014/main" id="{DEC70760-A269-31E0-3608-454A1FA37E76}"/>
              </a:ext>
            </a:extLst>
          </p:cNvPr>
          <p:cNvSpPr/>
          <p:nvPr/>
        </p:nvSpPr>
        <p:spPr>
          <a:xfrm>
            <a:off x="5046861" y="3848822"/>
            <a:ext cx="1477793" cy="1407225"/>
          </a:xfrm>
          <a:prstGeom prst="pie">
            <a:avLst>
              <a:gd name="adj1" fmla="val 1095384"/>
              <a:gd name="adj2" fmla="val 1512090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Flèche : en arc 1">
            <a:extLst>
              <a:ext uri="{FF2B5EF4-FFF2-40B4-BE49-F238E27FC236}">
                <a16:creationId xmlns:a16="http://schemas.microsoft.com/office/drawing/2014/main" id="{5968AE50-3EDA-F80E-3FB6-F7CA194D7577}"/>
              </a:ext>
            </a:extLst>
          </p:cNvPr>
          <p:cNvSpPr/>
          <p:nvPr/>
        </p:nvSpPr>
        <p:spPr>
          <a:xfrm>
            <a:off x="4914449" y="3393955"/>
            <a:ext cx="2092129" cy="2286998"/>
          </a:xfrm>
          <a:prstGeom prst="circularArrow">
            <a:avLst>
              <a:gd name="adj1" fmla="val 11871"/>
              <a:gd name="adj2" fmla="val 627028"/>
              <a:gd name="adj3" fmla="val 20899390"/>
              <a:gd name="adj4" fmla="val 16385380"/>
              <a:gd name="adj5" fmla="val 14006"/>
            </a:avLst>
          </a:prstGeom>
          <a:solidFill>
            <a:srgbClr val="FFFF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ZoneTexte 6">
            <a:extLst>
              <a:ext uri="{FF2B5EF4-FFF2-40B4-BE49-F238E27FC236}">
                <a16:creationId xmlns:a16="http://schemas.microsoft.com/office/drawing/2014/main" id="{705664E1-86A2-8F13-3C94-110090BAE632}"/>
              </a:ext>
            </a:extLst>
          </p:cNvPr>
          <p:cNvSpPr txBox="1"/>
          <p:nvPr/>
        </p:nvSpPr>
        <p:spPr>
          <a:xfrm rot="2919751">
            <a:off x="6135869" y="3771764"/>
            <a:ext cx="744559" cy="369332"/>
          </a:xfrm>
          <a:prstGeom prst="rect">
            <a:avLst/>
          </a:prstGeom>
          <a:noFill/>
        </p:spPr>
        <p:txBody>
          <a:bodyPr wrap="square" rtlCol="0">
            <a:spAutoFit/>
          </a:bodyPr>
          <a:lstStyle/>
          <a:p>
            <a:r>
              <a:rPr lang="fr-FR" b="1" dirty="0">
                <a:solidFill>
                  <a:srgbClr val="002060"/>
                </a:solidFill>
              </a:rPr>
              <a:t>10 S</a:t>
            </a:r>
          </a:p>
        </p:txBody>
      </p:sp>
      <p:graphicFrame>
        <p:nvGraphicFramePr>
          <p:cNvPr id="8" name="Diagramme 7">
            <a:extLst>
              <a:ext uri="{FF2B5EF4-FFF2-40B4-BE49-F238E27FC236}">
                <a16:creationId xmlns:a16="http://schemas.microsoft.com/office/drawing/2014/main" id="{A35C8227-2D9C-9C5A-D451-10023A06C37A}"/>
              </a:ext>
            </a:extLst>
          </p:cNvPr>
          <p:cNvGraphicFramePr/>
          <p:nvPr>
            <p:extLst>
              <p:ext uri="{D42A27DB-BD31-4B8C-83A1-F6EECF244321}">
                <p14:modId xmlns:p14="http://schemas.microsoft.com/office/powerpoint/2010/main" val="2843720187"/>
              </p:ext>
            </p:extLst>
          </p:nvPr>
        </p:nvGraphicFramePr>
        <p:xfrm>
          <a:off x="2160640" y="6461808"/>
          <a:ext cx="8128000" cy="45929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10" name="ZoneTexte 2">
            <a:extLst>
              <a:ext uri="{FF2B5EF4-FFF2-40B4-BE49-F238E27FC236}">
                <a16:creationId xmlns:a16="http://schemas.microsoft.com/office/drawing/2014/main" id="{2D75514F-37B9-6F0C-F567-377A67DC68B7}"/>
              </a:ext>
            </a:extLst>
          </p:cNvPr>
          <p:cNvSpPr txBox="1">
            <a:spLocks noChangeArrowheads="1"/>
          </p:cNvSpPr>
          <p:nvPr/>
        </p:nvSpPr>
        <p:spPr bwMode="auto">
          <a:xfrm>
            <a:off x="3277702" y="0"/>
            <a:ext cx="72865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fr-FR" altLang="fr-FR" sz="2800" b="1" u="sng" dirty="0">
                <a:solidFill>
                  <a:srgbClr val="C10435"/>
                </a:solidFill>
                <a:latin typeface="+mj-lt"/>
                <a:ea typeface="Verdana" panose="020B0604030504040204" pitchFamily="34" charset="0"/>
                <a:cs typeface="Verdana" panose="020B0604030504040204" pitchFamily="34" charset="0"/>
              </a:rPr>
              <a:t>La Libération des Voies Aériennes (LVA)</a:t>
            </a:r>
            <a:endParaRPr kumimoji="0" lang="fr-FR" altLang="fr-FR" sz="2800" b="1" i="0" u="sng" strike="noStrike" kern="1200" cap="none" spc="0" normalizeH="0" baseline="0" noProof="0" dirty="0">
              <a:ln>
                <a:noFill/>
              </a:ln>
              <a:solidFill>
                <a:srgbClr val="C10435"/>
              </a:solidFill>
              <a:effectLst/>
              <a:uLnTx/>
              <a:uFillTx/>
              <a:latin typeface="+mj-lt"/>
              <a:ea typeface="Verdana" panose="020B0604030504040204" pitchFamily="34" charset="0"/>
              <a:cs typeface="Verdana" panose="020B0604030504040204" pitchFamily="34" charset="0"/>
            </a:endParaRPr>
          </a:p>
        </p:txBody>
      </p:sp>
      <p:sp>
        <p:nvSpPr>
          <p:cNvPr id="11" name="Ellipse 10">
            <a:extLst>
              <a:ext uri="{FF2B5EF4-FFF2-40B4-BE49-F238E27FC236}">
                <a16:creationId xmlns:a16="http://schemas.microsoft.com/office/drawing/2014/main" id="{98B07471-82D5-892B-FA89-6D6045DA33FC}"/>
              </a:ext>
            </a:extLst>
          </p:cNvPr>
          <p:cNvSpPr/>
          <p:nvPr/>
        </p:nvSpPr>
        <p:spPr>
          <a:xfrm>
            <a:off x="2548474" y="12527"/>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883297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5"/>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36"/>
                                        </p:tgtEl>
                                        <p:attrNameLst>
                                          <p:attrName>style.visibility</p:attrName>
                                        </p:attrNameLst>
                                      </p:cBhvr>
                                      <p:to>
                                        <p:strVal val="visible"/>
                                      </p:to>
                                    </p:set>
                                  </p:childTnLst>
                                </p:cTn>
                              </p:par>
                              <p:par>
                                <p:cTn id="38" presetID="26" presetClass="emph" presetSubtype="0" repeatCount="indefinite" fill="hold" nodeType="withEffect">
                                  <p:stCondLst>
                                    <p:cond delay="0"/>
                                  </p:stCondLst>
                                  <p:childTnLst>
                                    <p:animEffect transition="out" filter="fade">
                                      <p:cBhvr>
                                        <p:cTn id="39" dur="500" tmFilter="0, 0; .2, .5; .8, .5; 1, 0"/>
                                        <p:tgtEl>
                                          <p:spTgt spid="36"/>
                                        </p:tgtEl>
                                      </p:cBhvr>
                                    </p:animEffect>
                                    <p:animScale>
                                      <p:cBhvr>
                                        <p:cTn id="40" dur="250" autoRev="1" fill="hold"/>
                                        <p:tgtEl>
                                          <p:spTgt spid="36"/>
                                        </p:tgtEl>
                                      </p:cBhvr>
                                      <p:by x="105000" y="105000"/>
                                    </p:animScale>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500"/>
                                        <p:tgtEl>
                                          <p:spTgt spid="40"/>
                                        </p:tgtEl>
                                      </p:cBhvr>
                                    </p:animEffect>
                                  </p:childTnLst>
                                </p:cTn>
                              </p:par>
                              <p:par>
                                <p:cTn id="46" presetID="26" presetClass="emph" presetSubtype="0" repeatCount="indefinite" fill="hold" nodeType="withEffect">
                                  <p:stCondLst>
                                    <p:cond delay="0"/>
                                  </p:stCondLst>
                                  <p:endCondLst>
                                    <p:cond evt="onNext" delay="0">
                                      <p:tgtEl>
                                        <p:sldTgt/>
                                      </p:tgtEl>
                                    </p:cond>
                                  </p:endCondLst>
                                  <p:childTnLst>
                                    <p:animEffect transition="out" filter="fade">
                                      <p:cBhvr>
                                        <p:cTn id="47" dur="1000" tmFilter="0, 0; .2, .5; .8, .5; 1, 0"/>
                                        <p:tgtEl>
                                          <p:spTgt spid="40"/>
                                        </p:tgtEl>
                                      </p:cBhvr>
                                    </p:animEffect>
                                    <p:animScale>
                                      <p:cBhvr>
                                        <p:cTn id="48" dur="500" autoRev="1" fill="hold"/>
                                        <p:tgtEl>
                                          <p:spTgt spid="40"/>
                                        </p:tgtEl>
                                      </p:cBhvr>
                                      <p:by x="105000" y="105000"/>
                                    </p:animScale>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2"/>
                                        </p:tgtEl>
                                        <p:attrNameLst>
                                          <p:attrName>style.visibility</p:attrName>
                                        </p:attrNameLst>
                                      </p:cBhvr>
                                      <p:to>
                                        <p:strVal val="visible"/>
                                      </p:to>
                                    </p:set>
                                  </p:childTnLst>
                                </p:cTn>
                              </p:par>
                            </p:childTnLst>
                          </p:cTn>
                        </p:par>
                        <p:par>
                          <p:cTn id="57" fill="hold">
                            <p:stCondLst>
                              <p:cond delay="0"/>
                            </p:stCondLst>
                            <p:childTnLst>
                              <p:par>
                                <p:cTn id="58" presetID="1" presetClass="entr" presetSubtype="0" fill="hold" grpId="0" nodeType="afterEffect">
                                  <p:stCondLst>
                                    <p:cond delay="300"/>
                                  </p:stCondLst>
                                  <p:childTnLst>
                                    <p:set>
                                      <p:cBhvr>
                                        <p:cTn id="59" dur="1" fill="hold">
                                          <p:stCondLst>
                                            <p:cond delay="0"/>
                                          </p:stCondLst>
                                        </p:cTn>
                                        <p:tgtEl>
                                          <p:spTgt spid="2"/>
                                        </p:tgtEl>
                                        <p:attrNameLst>
                                          <p:attrName>style.visibility</p:attrName>
                                        </p:attrNameLst>
                                      </p:cBhvr>
                                      <p:to>
                                        <p:strVal val="visible"/>
                                      </p:to>
                                    </p:set>
                                  </p:childTnLst>
                                </p:cTn>
                              </p:par>
                              <p:par>
                                <p:cTn id="60" presetID="8" presetClass="emph" presetSubtype="0" fill="hold" nodeType="withEffect">
                                  <p:stCondLst>
                                    <p:cond delay="300"/>
                                  </p:stCondLst>
                                  <p:childTnLst>
                                    <p:animRot by="5400000">
                                      <p:cBhvr>
                                        <p:cTn id="61" dur="2000" fill="hold"/>
                                        <p:tgtEl>
                                          <p:spTgt spid="52"/>
                                        </p:tgtEl>
                                        <p:attrNameLst>
                                          <p:attrName>r</p:attrName>
                                        </p:attrNameLst>
                                      </p:cBhvr>
                                    </p:animRot>
                                  </p:childTnLst>
                                </p:cTn>
                              </p:par>
                              <p:par>
                                <p:cTn id="62" presetID="1" presetClass="entr" presetSubtype="0" fill="hold" grpId="0" nodeType="withEffect">
                                  <p:stCondLst>
                                    <p:cond delay="300"/>
                                  </p:stCondLst>
                                  <p:childTnLst>
                                    <p:set>
                                      <p:cBhvr>
                                        <p:cTn id="6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3" grpId="0"/>
      <p:bldP spid="33" grpId="0"/>
      <p:bldP spid="57" grpId="0" animBg="1"/>
      <p:bldP spid="2" grpId="0" animBg="1"/>
      <p:bldP spid="7"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D766315B-B9DF-CEAB-6566-9299BFE0BC8D}"/>
              </a:ext>
            </a:extLst>
          </p:cNvPr>
          <p:cNvSpPr>
            <a:spLocks noGrp="1"/>
          </p:cNvSpPr>
          <p:nvPr>
            <p:ph type="sldNum" sz="quarter" idx="13"/>
          </p:nvPr>
        </p:nvSpPr>
        <p:spPr>
          <a:xfrm>
            <a:off x="11353176" y="6413264"/>
            <a:ext cx="752475" cy="381442"/>
          </a:xfrm>
        </p:spPr>
        <p:txBody>
          <a:bodyPr/>
          <a:lstStyle/>
          <a:p>
            <a:fld id="{E08ED9A5-DC0D-4841-8E77-55016E9FD6AD}" type="slidenum">
              <a:rPr lang="fr-FR" smtClean="0"/>
              <a:pPr/>
              <a:t>99</a:t>
            </a:fld>
            <a:endParaRPr lang="fr-FR" dirty="0"/>
          </a:p>
        </p:txBody>
      </p:sp>
      <p:pic>
        <p:nvPicPr>
          <p:cNvPr id="13" name="Image 12" descr="Une image contenant arme, dessin humoristique&#10;&#10;Le contenu généré par l’IA peut être incorrect.">
            <a:extLst>
              <a:ext uri="{FF2B5EF4-FFF2-40B4-BE49-F238E27FC236}">
                <a16:creationId xmlns:a16="http://schemas.microsoft.com/office/drawing/2014/main" id="{15AE8FD7-4AE7-8987-6E70-6E07FF3A38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0800000" flipV="1">
            <a:off x="2334785" y="675717"/>
            <a:ext cx="9531377" cy="4585852"/>
          </a:xfrm>
          <a:prstGeom prst="rect">
            <a:avLst/>
          </a:prstGeom>
        </p:spPr>
      </p:pic>
      <p:sp>
        <p:nvSpPr>
          <p:cNvPr id="6" name="Sous-titre 4">
            <a:extLst>
              <a:ext uri="{FF2B5EF4-FFF2-40B4-BE49-F238E27FC236}">
                <a16:creationId xmlns:a16="http://schemas.microsoft.com/office/drawing/2014/main" id="{CBFCC875-5331-078D-34D6-17229EF96E20}"/>
              </a:ext>
            </a:extLst>
          </p:cNvPr>
          <p:cNvSpPr txBox="1">
            <a:spLocks/>
          </p:cNvSpPr>
          <p:nvPr/>
        </p:nvSpPr>
        <p:spPr>
          <a:xfrm>
            <a:off x="9880193" y="1863487"/>
            <a:ext cx="1320007" cy="6884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4000" dirty="0">
                <a:solidFill>
                  <a:srgbClr val="114175"/>
                </a:solidFill>
              </a:rPr>
              <a:t>1</a:t>
            </a:r>
          </a:p>
        </p:txBody>
      </p:sp>
      <p:sp>
        <p:nvSpPr>
          <p:cNvPr id="10" name="Sous-titre 4">
            <a:extLst>
              <a:ext uri="{FF2B5EF4-FFF2-40B4-BE49-F238E27FC236}">
                <a16:creationId xmlns:a16="http://schemas.microsoft.com/office/drawing/2014/main" id="{E5AE780F-D081-64E4-18B4-0F1EA198D79F}"/>
              </a:ext>
            </a:extLst>
          </p:cNvPr>
          <p:cNvSpPr txBox="1">
            <a:spLocks/>
          </p:cNvSpPr>
          <p:nvPr/>
        </p:nvSpPr>
        <p:spPr>
          <a:xfrm>
            <a:off x="6581001" y="1654146"/>
            <a:ext cx="1320007" cy="6884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4000" dirty="0">
                <a:solidFill>
                  <a:srgbClr val="114175"/>
                </a:solidFill>
              </a:rPr>
              <a:t>2</a:t>
            </a:r>
          </a:p>
        </p:txBody>
      </p:sp>
      <p:sp>
        <p:nvSpPr>
          <p:cNvPr id="12" name="Sous-titre 4">
            <a:extLst>
              <a:ext uri="{FF2B5EF4-FFF2-40B4-BE49-F238E27FC236}">
                <a16:creationId xmlns:a16="http://schemas.microsoft.com/office/drawing/2014/main" id="{2B647B95-2E5D-2E7F-7B02-E2EDD29E6081}"/>
              </a:ext>
            </a:extLst>
          </p:cNvPr>
          <p:cNvSpPr txBox="1">
            <a:spLocks/>
          </p:cNvSpPr>
          <p:nvPr/>
        </p:nvSpPr>
        <p:spPr>
          <a:xfrm>
            <a:off x="3527648" y="1638655"/>
            <a:ext cx="1320007" cy="6884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4000" dirty="0">
                <a:solidFill>
                  <a:srgbClr val="114175"/>
                </a:solidFill>
              </a:rPr>
              <a:t>3</a:t>
            </a:r>
          </a:p>
        </p:txBody>
      </p:sp>
      <p:sp>
        <p:nvSpPr>
          <p:cNvPr id="14" name="Sous-titre 4">
            <a:extLst>
              <a:ext uri="{FF2B5EF4-FFF2-40B4-BE49-F238E27FC236}">
                <a16:creationId xmlns:a16="http://schemas.microsoft.com/office/drawing/2014/main" id="{95EE17EE-390A-D199-5F6C-7C35D3062017}"/>
              </a:ext>
            </a:extLst>
          </p:cNvPr>
          <p:cNvSpPr txBox="1">
            <a:spLocks/>
          </p:cNvSpPr>
          <p:nvPr/>
        </p:nvSpPr>
        <p:spPr>
          <a:xfrm>
            <a:off x="9809853" y="4157516"/>
            <a:ext cx="1320007" cy="6884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4000" dirty="0">
                <a:solidFill>
                  <a:srgbClr val="114175"/>
                </a:solidFill>
              </a:rPr>
              <a:t>4</a:t>
            </a:r>
          </a:p>
        </p:txBody>
      </p:sp>
      <p:sp>
        <p:nvSpPr>
          <p:cNvPr id="18" name="Sous-titre 4">
            <a:extLst>
              <a:ext uri="{FF2B5EF4-FFF2-40B4-BE49-F238E27FC236}">
                <a16:creationId xmlns:a16="http://schemas.microsoft.com/office/drawing/2014/main" id="{751A4B79-C588-69B2-5392-5C6605819125}"/>
              </a:ext>
            </a:extLst>
          </p:cNvPr>
          <p:cNvSpPr txBox="1">
            <a:spLocks/>
          </p:cNvSpPr>
          <p:nvPr/>
        </p:nvSpPr>
        <p:spPr>
          <a:xfrm>
            <a:off x="6573549" y="4360157"/>
            <a:ext cx="1320007" cy="6884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4000" dirty="0">
                <a:solidFill>
                  <a:srgbClr val="114175"/>
                </a:solidFill>
              </a:rPr>
              <a:t>5</a:t>
            </a:r>
          </a:p>
        </p:txBody>
      </p:sp>
      <p:sp>
        <p:nvSpPr>
          <p:cNvPr id="19" name="Sous-titre 4">
            <a:extLst>
              <a:ext uri="{FF2B5EF4-FFF2-40B4-BE49-F238E27FC236}">
                <a16:creationId xmlns:a16="http://schemas.microsoft.com/office/drawing/2014/main" id="{B7F0606C-4984-7831-8006-114CF4AB2F5B}"/>
              </a:ext>
            </a:extLst>
          </p:cNvPr>
          <p:cNvSpPr txBox="1">
            <a:spLocks/>
          </p:cNvSpPr>
          <p:nvPr/>
        </p:nvSpPr>
        <p:spPr>
          <a:xfrm>
            <a:off x="4098575" y="3864003"/>
            <a:ext cx="1320007" cy="6884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4000" dirty="0">
                <a:solidFill>
                  <a:srgbClr val="114175"/>
                </a:solidFill>
              </a:rPr>
              <a:t>6</a:t>
            </a:r>
          </a:p>
        </p:txBody>
      </p:sp>
      <p:sp>
        <p:nvSpPr>
          <p:cNvPr id="20" name="Sous-titre 4">
            <a:extLst>
              <a:ext uri="{FF2B5EF4-FFF2-40B4-BE49-F238E27FC236}">
                <a16:creationId xmlns:a16="http://schemas.microsoft.com/office/drawing/2014/main" id="{CA945CFD-1780-8B3D-B587-926A93FF81E9}"/>
              </a:ext>
            </a:extLst>
          </p:cNvPr>
          <p:cNvSpPr txBox="1">
            <a:spLocks/>
          </p:cNvSpPr>
          <p:nvPr/>
        </p:nvSpPr>
        <p:spPr>
          <a:xfrm>
            <a:off x="116381" y="3975222"/>
            <a:ext cx="2506369" cy="16811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000" b="0" dirty="0">
                <a:solidFill>
                  <a:srgbClr val="114175"/>
                </a:solidFill>
              </a:rPr>
              <a:t>Je mets ma main sur le ventre pour vérifier sa respiration</a:t>
            </a:r>
          </a:p>
        </p:txBody>
      </p:sp>
      <p:sp>
        <p:nvSpPr>
          <p:cNvPr id="22" name="Sous-titre 4">
            <a:extLst>
              <a:ext uri="{FF2B5EF4-FFF2-40B4-BE49-F238E27FC236}">
                <a16:creationId xmlns:a16="http://schemas.microsoft.com/office/drawing/2014/main" id="{E0F7DD36-BC93-E7E4-5052-EEF29D3A488F}"/>
              </a:ext>
            </a:extLst>
          </p:cNvPr>
          <p:cNvSpPr txBox="1">
            <a:spLocks/>
          </p:cNvSpPr>
          <p:nvPr/>
        </p:nvSpPr>
        <p:spPr>
          <a:xfrm>
            <a:off x="1154175" y="3429000"/>
            <a:ext cx="1320007" cy="6884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4000" dirty="0">
                <a:solidFill>
                  <a:srgbClr val="114175"/>
                </a:solidFill>
              </a:rPr>
              <a:t>7</a:t>
            </a:r>
          </a:p>
        </p:txBody>
      </p:sp>
      <p:sp>
        <p:nvSpPr>
          <p:cNvPr id="23" name="Sous-titre 4">
            <a:extLst>
              <a:ext uri="{FF2B5EF4-FFF2-40B4-BE49-F238E27FC236}">
                <a16:creationId xmlns:a16="http://schemas.microsoft.com/office/drawing/2014/main" id="{75B72F82-4294-EC4C-87F3-840FAB8AF38D}"/>
              </a:ext>
            </a:extLst>
          </p:cNvPr>
          <p:cNvSpPr txBox="1">
            <a:spLocks/>
          </p:cNvSpPr>
          <p:nvPr/>
        </p:nvSpPr>
        <p:spPr>
          <a:xfrm>
            <a:off x="1372500" y="5654348"/>
            <a:ext cx="9996883" cy="71008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400" dirty="0">
                <a:solidFill>
                  <a:srgbClr val="FF0000"/>
                </a:solidFill>
              </a:rPr>
              <a:t>Si traumatisme du dos et du cou ou un doute : Laissez sur le dos</a:t>
            </a:r>
          </a:p>
        </p:txBody>
      </p:sp>
      <p:sp>
        <p:nvSpPr>
          <p:cNvPr id="5" name="Espace réservé du pied de page 4">
            <a:extLst>
              <a:ext uri="{FF2B5EF4-FFF2-40B4-BE49-F238E27FC236}">
                <a16:creationId xmlns:a16="http://schemas.microsoft.com/office/drawing/2014/main" id="{EF264920-BFFB-FFAB-4006-97C651BED809}"/>
              </a:ext>
            </a:extLst>
          </p:cNvPr>
          <p:cNvSpPr>
            <a:spLocks noGrp="1"/>
          </p:cNvSpPr>
          <p:nvPr>
            <p:ph type="ftr" sz="quarter" idx="12"/>
          </p:nvPr>
        </p:nvSpPr>
        <p:spPr>
          <a:xfrm>
            <a:off x="11013141" y="6654484"/>
            <a:ext cx="1178859" cy="206935"/>
          </a:xfrm>
        </p:spPr>
        <p:txBody>
          <a:bodyPr/>
          <a:lstStyle/>
          <a:p>
            <a:r>
              <a:rPr lang="fr-FR"/>
              <a:t>Version 2026 - JF</a:t>
            </a:r>
            <a:endParaRPr lang="fr-FR" dirty="0"/>
          </a:p>
        </p:txBody>
      </p:sp>
      <p:sp>
        <p:nvSpPr>
          <p:cNvPr id="7" name="Sous-titre 4">
            <a:extLst>
              <a:ext uri="{FF2B5EF4-FFF2-40B4-BE49-F238E27FC236}">
                <a16:creationId xmlns:a16="http://schemas.microsoft.com/office/drawing/2014/main" id="{B3C4621E-D7F3-E14F-D06E-CCFFB17A02E0}"/>
              </a:ext>
            </a:extLst>
          </p:cNvPr>
          <p:cNvSpPr txBox="1">
            <a:spLocks/>
          </p:cNvSpPr>
          <p:nvPr/>
        </p:nvSpPr>
        <p:spPr>
          <a:xfrm>
            <a:off x="0" y="531881"/>
            <a:ext cx="1464722" cy="45297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rgbClr val="00529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400" dirty="0"/>
              <a:t>S09</a:t>
            </a:r>
          </a:p>
        </p:txBody>
      </p:sp>
      <p:graphicFrame>
        <p:nvGraphicFramePr>
          <p:cNvPr id="16" name="Diagramme 15">
            <a:extLst>
              <a:ext uri="{FF2B5EF4-FFF2-40B4-BE49-F238E27FC236}">
                <a16:creationId xmlns:a16="http://schemas.microsoft.com/office/drawing/2014/main" id="{DA65AE40-E689-57B3-3D0D-DF886D96E51D}"/>
              </a:ext>
            </a:extLst>
          </p:cNvPr>
          <p:cNvGraphicFramePr/>
          <p:nvPr>
            <p:extLst>
              <p:ext uri="{D42A27DB-BD31-4B8C-83A1-F6EECF244321}">
                <p14:modId xmlns:p14="http://schemas.microsoft.com/office/powerpoint/2010/main" val="2843720187"/>
              </p:ext>
            </p:extLst>
          </p:nvPr>
        </p:nvGraphicFramePr>
        <p:xfrm>
          <a:off x="2160640" y="6461808"/>
          <a:ext cx="8128000" cy="45929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ZoneTexte 2">
            <a:extLst>
              <a:ext uri="{FF2B5EF4-FFF2-40B4-BE49-F238E27FC236}">
                <a16:creationId xmlns:a16="http://schemas.microsoft.com/office/drawing/2014/main" id="{B856C3B3-721A-4867-7CF0-953021BD53EB}"/>
              </a:ext>
            </a:extLst>
          </p:cNvPr>
          <p:cNvSpPr txBox="1">
            <a:spLocks noChangeArrowheads="1"/>
          </p:cNvSpPr>
          <p:nvPr/>
        </p:nvSpPr>
        <p:spPr bwMode="auto">
          <a:xfrm>
            <a:off x="3277702" y="0"/>
            <a:ext cx="72865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fr-FR" altLang="fr-FR" sz="2800" b="1" u="sng" dirty="0">
                <a:solidFill>
                  <a:srgbClr val="C10435"/>
                </a:solidFill>
                <a:latin typeface="+mj-lt"/>
                <a:ea typeface="Verdana" panose="020B0604030504040204" pitchFamily="34" charset="0"/>
                <a:cs typeface="Verdana" panose="020B0604030504040204" pitchFamily="34" charset="0"/>
              </a:rPr>
              <a:t>La Position Latérale de Sécurité (PLS)</a:t>
            </a:r>
            <a:endParaRPr kumimoji="0" lang="fr-FR" altLang="fr-FR" sz="2800" b="1" i="0" u="sng" strike="noStrike" kern="1200" cap="none" spc="0" normalizeH="0" baseline="0" noProof="0" dirty="0">
              <a:ln>
                <a:noFill/>
              </a:ln>
              <a:solidFill>
                <a:srgbClr val="C10435"/>
              </a:solidFill>
              <a:effectLst/>
              <a:uLnTx/>
              <a:uFillTx/>
              <a:latin typeface="+mj-lt"/>
              <a:ea typeface="Verdana" panose="020B0604030504040204" pitchFamily="34" charset="0"/>
              <a:cs typeface="Verdana" panose="020B0604030504040204" pitchFamily="34" charset="0"/>
            </a:endParaRPr>
          </a:p>
        </p:txBody>
      </p:sp>
      <p:sp>
        <p:nvSpPr>
          <p:cNvPr id="8" name="Ellipse 7">
            <a:extLst>
              <a:ext uri="{FF2B5EF4-FFF2-40B4-BE49-F238E27FC236}">
                <a16:creationId xmlns:a16="http://schemas.microsoft.com/office/drawing/2014/main" id="{D0F0D939-96E7-A79B-A0BC-4EAE6ED1911D}"/>
              </a:ext>
            </a:extLst>
          </p:cNvPr>
          <p:cNvSpPr/>
          <p:nvPr/>
        </p:nvSpPr>
        <p:spPr>
          <a:xfrm>
            <a:off x="2548474" y="12527"/>
            <a:ext cx="585043" cy="552082"/>
          </a:xfrm>
          <a:prstGeom prst="ellipse">
            <a:avLst/>
          </a:prstGeom>
          <a:solidFill>
            <a:schemeClr val="bg1"/>
          </a:solidFill>
          <a:ln w="38100">
            <a:solidFill>
              <a:srgbClr val="C10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469244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26" presetClass="emph" presetSubtype="0" repeatCount="indefinite" fill="hold" grpId="1" nodeType="withEffect">
                                  <p:stCondLst>
                                    <p:cond delay="0"/>
                                  </p:stCondLst>
                                  <p:endCondLst>
                                    <p:cond evt="onNext" delay="0">
                                      <p:tgtEl>
                                        <p:sldTgt/>
                                      </p:tgtEl>
                                    </p:cond>
                                  </p:endCondLst>
                                  <p:childTnLst>
                                    <p:animEffect transition="out" filter="fade">
                                      <p:cBhvr>
                                        <p:cTn id="8" dur="1000" tmFilter="0, 0; .2, .5; .8, .5; 1, 0"/>
                                        <p:tgtEl>
                                          <p:spTgt spid="23"/>
                                        </p:tgtEl>
                                      </p:cBhvr>
                                    </p:animEffect>
                                    <p:animScale>
                                      <p:cBhvr>
                                        <p:cTn id="9" dur="500" autoRev="1" fill="hold"/>
                                        <p:tgtEl>
                                          <p:spTgt spid="2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Lst>
  </p:timing>
</p:sld>
</file>

<file path=ppt/theme/theme1.xml><?xml version="1.0" encoding="utf-8"?>
<a:theme xmlns:a="http://schemas.openxmlformats.org/drawingml/2006/main" name="Thème Office">
  <a:themeElements>
    <a:clrScheme name="Personnalisé 4">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000000"/>
      </a:hlink>
      <a:folHlink>
        <a:srgbClr val="000000"/>
      </a:folHlink>
    </a:clrScheme>
    <a:fontScheme name="Personnalisé 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863</TotalTime>
  <Words>3627</Words>
  <Application>Microsoft Office PowerPoint</Application>
  <PresentationFormat>Grand écran</PresentationFormat>
  <Paragraphs>1271</Paragraphs>
  <Slides>109</Slides>
  <Notes>15</Notes>
  <HiddenSlides>0</HiddenSlides>
  <MMClips>4</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109</vt:i4>
      </vt:variant>
    </vt:vector>
  </HeadingPairs>
  <TitlesOfParts>
    <vt:vector size="114" baseType="lpstr">
      <vt:lpstr>Aptos</vt:lpstr>
      <vt:lpstr>Arial</vt:lpstr>
      <vt:lpstr>DejaVu Sans</vt:lpstr>
      <vt:lpstr>Verdana</vt:lpstr>
      <vt:lpstr>Thème Office</vt:lpstr>
      <vt:lpstr>Bienvenue en formation de Premiers Secours Citoyen PSC</vt:lpstr>
      <vt:lpstr>Présentation PowerPoint</vt:lpstr>
      <vt:lpstr>Présentation PowerPoint</vt:lpstr>
      <vt:lpstr>Présentation PowerPoint</vt:lpstr>
      <vt:lpstr>Présentation PowerPoint</vt:lpstr>
      <vt:lpstr>Présentation PowerPoint</vt:lpstr>
      <vt:lpstr>Présentation PowerPoint</vt:lpstr>
      <vt:lpstr>LA PROTECTION Séquence 01</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L’ALERTE Séquence 02</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L’OBSTRUCTION BRUTALE DES VOIES AERIENNES Séquence 03</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HEMORRAGIES EXTERNES Séquence 04</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PLAIES Séquence 05</vt:lpstr>
      <vt:lpstr>Présentation PowerPoint</vt:lpstr>
      <vt:lpstr>Présentation PowerPoint</vt:lpstr>
      <vt:lpstr>Présentation PowerPoint</vt:lpstr>
      <vt:lpstr>Présentation PowerPoint</vt:lpstr>
      <vt:lpstr>Présentation PowerPoint</vt:lpstr>
      <vt:lpstr>Présentation PowerPoint</vt:lpstr>
      <vt:lpstr>LES BRULURES Séquence 06</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TRAUMATISMES Séquence 07</vt:lpstr>
      <vt:lpstr>Présentation PowerPoint</vt:lpstr>
      <vt:lpstr>Présentation PowerPoint</vt:lpstr>
      <vt:lpstr>Présentation PowerPoint</vt:lpstr>
      <vt:lpstr>Présentation PowerPoint</vt:lpstr>
      <vt:lpstr>Présentation PowerPoint</vt:lpstr>
      <vt:lpstr>LES MALAISES Séquence 08</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LA PERTE DE CONNAISSANCE Séquence 09</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L’ARRET CARDIAQUE Séquence 10</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Johan Fraisse</dc:creator>
  <cp:lastModifiedBy>Johan Fraisse</cp:lastModifiedBy>
  <cp:revision>149</cp:revision>
  <dcterms:created xsi:type="dcterms:W3CDTF">2024-11-05T14:53:29Z</dcterms:created>
  <dcterms:modified xsi:type="dcterms:W3CDTF">2026-06-11T13:08:04Z</dcterms:modified>
</cp:coreProperties>
</file>